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tags/tag1.xml" ContentType="application/vnd.openxmlformats-officedocument.presentationml.tags+xml"/>
  <Override PartName="/ppt/notesSlides/notesSlide3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tags/tag2.xml" ContentType="application/vnd.openxmlformats-officedocument.presentationml.tags+xml"/>
  <Override PartName="/ppt/notesSlides/notesSlide4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tags/tag3.xml" ContentType="application/vnd.openxmlformats-officedocument.presentationml.tags+xml"/>
  <Override PartName="/ppt/notesSlides/notesSlide5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notesSlides/notesSlide6.xml" ContentType="application/vnd.openxmlformats-officedocument.presentationml.notesSlide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notesSlides/notesSlide7.xml" ContentType="application/vnd.openxmlformats-officedocument.presentationml.notesSlide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notesSlides/notesSlide8.xml" ContentType="application/vnd.openxmlformats-officedocument.presentationml.notesSlide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notesSlides/notesSlide9.xml" ContentType="application/vnd.openxmlformats-officedocument.presentationml.notesSlide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notesSlides/notesSlide10.xml" ContentType="application/vnd.openxmlformats-officedocument.presentationml.notesSlide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notesSlides/notesSlide11.xml" ContentType="application/vnd.openxmlformats-officedocument.presentationml.notesSlide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notesSlides/notesSlide12.xml" ContentType="application/vnd.openxmlformats-officedocument.presentationml.notesSlide+xml"/>
  <Override PartName="/ppt/diagrams/data16.xml" ContentType="application/vnd.openxmlformats-officedocument.drawingml.diagramData+xml"/>
  <Override PartName="/ppt/diagrams/layout16.xml" ContentType="application/vnd.openxmlformats-officedocument.drawingml.diagramLayout+xml"/>
  <Override PartName="/ppt/diagrams/quickStyle16.xml" ContentType="application/vnd.openxmlformats-officedocument.drawingml.diagramStyle+xml"/>
  <Override PartName="/ppt/diagrams/colors16.xml" ContentType="application/vnd.openxmlformats-officedocument.drawingml.diagramColors+xml"/>
  <Override PartName="/ppt/diagrams/drawing16.xml" ContentType="application/vnd.ms-office.drawingml.diagramDrawing+xml"/>
  <Override PartName="/ppt/diagrams/data17.xml" ContentType="application/vnd.openxmlformats-officedocument.drawingml.diagramData+xml"/>
  <Override PartName="/ppt/diagrams/layout17.xml" ContentType="application/vnd.openxmlformats-officedocument.drawingml.diagramLayout+xml"/>
  <Override PartName="/ppt/diagrams/quickStyle17.xml" ContentType="application/vnd.openxmlformats-officedocument.drawingml.diagramStyle+xml"/>
  <Override PartName="/ppt/diagrams/colors17.xml" ContentType="application/vnd.openxmlformats-officedocument.drawingml.diagramColors+xml"/>
  <Override PartName="/ppt/diagrams/drawing17.xml" ContentType="application/vnd.ms-office.drawingml.diagramDrawing+xml"/>
  <Override PartName="/ppt/notesSlides/notesSlide13.xml" ContentType="application/vnd.openxmlformats-officedocument.presentationml.notesSlide+xml"/>
  <Override PartName="/ppt/diagrams/data18.xml" ContentType="application/vnd.openxmlformats-officedocument.drawingml.diagramData+xml"/>
  <Override PartName="/ppt/diagrams/layout18.xml" ContentType="application/vnd.openxmlformats-officedocument.drawingml.diagramLayout+xml"/>
  <Override PartName="/ppt/diagrams/quickStyle18.xml" ContentType="application/vnd.openxmlformats-officedocument.drawingml.diagramStyle+xml"/>
  <Override PartName="/ppt/diagrams/colors18.xml" ContentType="application/vnd.openxmlformats-officedocument.drawingml.diagramColors+xml"/>
  <Override PartName="/ppt/diagrams/drawing18.xml" ContentType="application/vnd.ms-office.drawingml.diagramDrawing+xml"/>
  <Override PartName="/ppt/notesSlides/notesSlide14.xml" ContentType="application/vnd.openxmlformats-officedocument.presentationml.notesSlide+xml"/>
  <Override PartName="/ppt/diagrams/data19.xml" ContentType="application/vnd.openxmlformats-officedocument.drawingml.diagramData+xml"/>
  <Override PartName="/ppt/diagrams/layout19.xml" ContentType="application/vnd.openxmlformats-officedocument.drawingml.diagramLayout+xml"/>
  <Override PartName="/ppt/diagrams/quickStyle19.xml" ContentType="application/vnd.openxmlformats-officedocument.drawingml.diagramStyle+xml"/>
  <Override PartName="/ppt/diagrams/colors19.xml" ContentType="application/vnd.openxmlformats-officedocument.drawingml.diagramColors+xml"/>
  <Override PartName="/ppt/diagrams/drawing19.xml" ContentType="application/vnd.ms-office.drawingml.diagramDrawing+xml"/>
  <Override PartName="/ppt/diagrams/data20.xml" ContentType="application/vnd.openxmlformats-officedocument.drawingml.diagramData+xml"/>
  <Override PartName="/ppt/diagrams/layout20.xml" ContentType="application/vnd.openxmlformats-officedocument.drawingml.diagramLayout+xml"/>
  <Override PartName="/ppt/diagrams/quickStyle20.xml" ContentType="application/vnd.openxmlformats-officedocument.drawingml.diagramStyle+xml"/>
  <Override PartName="/ppt/diagrams/colors20.xml" ContentType="application/vnd.openxmlformats-officedocument.drawingml.diagramColors+xml"/>
  <Override PartName="/ppt/diagrams/drawing20.xml" ContentType="application/vnd.ms-office.drawingml.diagramDrawing+xml"/>
  <Override PartName="/ppt/diagrams/data21.xml" ContentType="application/vnd.openxmlformats-officedocument.drawingml.diagramData+xml"/>
  <Override PartName="/ppt/diagrams/layout21.xml" ContentType="application/vnd.openxmlformats-officedocument.drawingml.diagramLayout+xml"/>
  <Override PartName="/ppt/diagrams/quickStyle21.xml" ContentType="application/vnd.openxmlformats-officedocument.drawingml.diagramStyle+xml"/>
  <Override PartName="/ppt/diagrams/colors21.xml" ContentType="application/vnd.openxmlformats-officedocument.drawingml.diagramColors+xml"/>
  <Override PartName="/ppt/diagrams/drawing21.xml" ContentType="application/vnd.ms-office.drawingml.diagramDrawing+xml"/>
  <Override PartName="/ppt/notesSlides/notesSlide15.xml" ContentType="application/vnd.openxmlformats-officedocument.presentationml.notesSlide+xml"/>
  <Override PartName="/ppt/diagrams/data22.xml" ContentType="application/vnd.openxmlformats-officedocument.drawingml.diagramData+xml"/>
  <Override PartName="/ppt/diagrams/layout22.xml" ContentType="application/vnd.openxmlformats-officedocument.drawingml.diagramLayout+xml"/>
  <Override PartName="/ppt/diagrams/quickStyle22.xml" ContentType="application/vnd.openxmlformats-officedocument.drawingml.diagramStyle+xml"/>
  <Override PartName="/ppt/diagrams/colors22.xml" ContentType="application/vnd.openxmlformats-officedocument.drawingml.diagramColors+xml"/>
  <Override PartName="/ppt/diagrams/drawing22.xml" ContentType="application/vnd.ms-office.drawingml.diagramDrawing+xml"/>
  <Override PartName="/ppt/notesSlides/notesSlide16.xml" ContentType="application/vnd.openxmlformats-officedocument.presentationml.notesSlide+xml"/>
  <Override PartName="/ppt/diagrams/data23.xml" ContentType="application/vnd.openxmlformats-officedocument.drawingml.diagramData+xml"/>
  <Override PartName="/ppt/diagrams/layout23.xml" ContentType="application/vnd.openxmlformats-officedocument.drawingml.diagramLayout+xml"/>
  <Override PartName="/ppt/diagrams/quickStyle23.xml" ContentType="application/vnd.openxmlformats-officedocument.drawingml.diagramStyle+xml"/>
  <Override PartName="/ppt/diagrams/colors23.xml" ContentType="application/vnd.openxmlformats-officedocument.drawingml.diagramColors+xml"/>
  <Override PartName="/ppt/diagrams/drawing23.xml" ContentType="application/vnd.ms-office.drawingml.diagramDrawing+xml"/>
  <Override PartName="/ppt/notesSlides/notesSlide17.xml" ContentType="application/vnd.openxmlformats-officedocument.presentationml.notesSlide+xml"/>
  <Override PartName="/ppt/diagrams/data24.xml" ContentType="application/vnd.openxmlformats-officedocument.drawingml.diagramData+xml"/>
  <Override PartName="/ppt/diagrams/layout24.xml" ContentType="application/vnd.openxmlformats-officedocument.drawingml.diagramLayout+xml"/>
  <Override PartName="/ppt/diagrams/quickStyle24.xml" ContentType="application/vnd.openxmlformats-officedocument.drawingml.diagramStyle+xml"/>
  <Override PartName="/ppt/diagrams/colors24.xml" ContentType="application/vnd.openxmlformats-officedocument.drawingml.diagramColors+xml"/>
  <Override PartName="/ppt/diagrams/drawing24.xml" ContentType="application/vnd.ms-office.drawingml.diagramDrawing+xml"/>
  <Override PartName="/ppt/notesSlides/notesSlide18.xml" ContentType="application/vnd.openxmlformats-officedocument.presentationml.notesSlide+xml"/>
  <Override PartName="/ppt/diagrams/data25.xml" ContentType="application/vnd.openxmlformats-officedocument.drawingml.diagramData+xml"/>
  <Override PartName="/ppt/diagrams/layout25.xml" ContentType="application/vnd.openxmlformats-officedocument.drawingml.diagramLayout+xml"/>
  <Override PartName="/ppt/diagrams/quickStyle25.xml" ContentType="application/vnd.openxmlformats-officedocument.drawingml.diagramStyle+xml"/>
  <Override PartName="/ppt/diagrams/colors25.xml" ContentType="application/vnd.openxmlformats-officedocument.drawingml.diagramColors+xml"/>
  <Override PartName="/ppt/diagrams/drawing25.xml" ContentType="application/vnd.ms-office.drawingml.diagramDrawing+xml"/>
  <Override PartName="/ppt/notesSlides/notesSlide19.xml" ContentType="application/vnd.openxmlformats-officedocument.presentationml.notesSlide+xml"/>
  <Override PartName="/ppt/diagrams/data26.xml" ContentType="application/vnd.openxmlformats-officedocument.drawingml.diagramData+xml"/>
  <Override PartName="/ppt/diagrams/layout26.xml" ContentType="application/vnd.openxmlformats-officedocument.drawingml.diagramLayout+xml"/>
  <Override PartName="/ppt/diagrams/quickStyle26.xml" ContentType="application/vnd.openxmlformats-officedocument.drawingml.diagramStyle+xml"/>
  <Override PartName="/ppt/diagrams/colors26.xml" ContentType="application/vnd.openxmlformats-officedocument.drawingml.diagramColors+xml"/>
  <Override PartName="/ppt/diagrams/drawing26.xml" ContentType="application/vnd.ms-office.drawingml.diagramDrawing+xml"/>
  <Override PartName="/ppt/notesSlides/notesSlide20.xml" ContentType="application/vnd.openxmlformats-officedocument.presentationml.notesSlide+xml"/>
  <Override PartName="/ppt/diagrams/data27.xml" ContentType="application/vnd.openxmlformats-officedocument.drawingml.diagramData+xml"/>
  <Override PartName="/ppt/diagrams/layout27.xml" ContentType="application/vnd.openxmlformats-officedocument.drawingml.diagramLayout+xml"/>
  <Override PartName="/ppt/diagrams/quickStyle27.xml" ContentType="application/vnd.openxmlformats-officedocument.drawingml.diagramStyle+xml"/>
  <Override PartName="/ppt/diagrams/colors27.xml" ContentType="application/vnd.openxmlformats-officedocument.drawingml.diagramColors+xml"/>
  <Override PartName="/ppt/diagrams/drawing27.xml" ContentType="application/vnd.ms-office.drawingml.diagramDrawing+xml"/>
  <Override PartName="/ppt/notesSlides/notesSlide21.xml" ContentType="application/vnd.openxmlformats-officedocument.presentationml.notesSlide+xml"/>
  <Override PartName="/ppt/diagrams/data28.xml" ContentType="application/vnd.openxmlformats-officedocument.drawingml.diagramData+xml"/>
  <Override PartName="/ppt/diagrams/layout28.xml" ContentType="application/vnd.openxmlformats-officedocument.drawingml.diagramLayout+xml"/>
  <Override PartName="/ppt/diagrams/quickStyle28.xml" ContentType="application/vnd.openxmlformats-officedocument.drawingml.diagramStyle+xml"/>
  <Override PartName="/ppt/diagrams/colors28.xml" ContentType="application/vnd.openxmlformats-officedocument.drawingml.diagramColors+xml"/>
  <Override PartName="/ppt/diagrams/drawing28.xml" ContentType="application/vnd.ms-office.drawingml.diagramDrawing+xml"/>
  <Override PartName="/ppt/diagrams/data29.xml" ContentType="application/vnd.openxmlformats-officedocument.drawingml.diagramData+xml"/>
  <Override PartName="/ppt/diagrams/layout29.xml" ContentType="application/vnd.openxmlformats-officedocument.drawingml.diagramLayout+xml"/>
  <Override PartName="/ppt/diagrams/quickStyle29.xml" ContentType="application/vnd.openxmlformats-officedocument.drawingml.diagramStyle+xml"/>
  <Override PartName="/ppt/diagrams/colors29.xml" ContentType="application/vnd.openxmlformats-officedocument.drawingml.diagramColors+xml"/>
  <Override PartName="/ppt/diagrams/drawing29.xml" ContentType="application/vnd.ms-office.drawingml.diagramDrawing+xml"/>
  <Override PartName="/ppt/notesSlides/notesSlide22.xml" ContentType="application/vnd.openxmlformats-officedocument.presentationml.notesSlide+xml"/>
  <Override PartName="/ppt/diagrams/data30.xml" ContentType="application/vnd.openxmlformats-officedocument.drawingml.diagramData+xml"/>
  <Override PartName="/ppt/diagrams/layout30.xml" ContentType="application/vnd.openxmlformats-officedocument.drawingml.diagramLayout+xml"/>
  <Override PartName="/ppt/diagrams/quickStyle30.xml" ContentType="application/vnd.openxmlformats-officedocument.drawingml.diagramStyle+xml"/>
  <Override PartName="/ppt/diagrams/colors30.xml" ContentType="application/vnd.openxmlformats-officedocument.drawingml.diagramColors+xml"/>
  <Override PartName="/ppt/diagrams/drawing30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91662" r:id="rId1"/>
  </p:sldMasterIdLst>
  <p:notesMasterIdLst>
    <p:notesMasterId r:id="rId56"/>
  </p:notesMasterIdLst>
  <p:sldIdLst>
    <p:sldId id="804" r:id="rId2"/>
    <p:sldId id="784" r:id="rId3"/>
    <p:sldId id="713" r:id="rId4"/>
    <p:sldId id="771" r:id="rId5"/>
    <p:sldId id="788" r:id="rId6"/>
    <p:sldId id="818" r:id="rId7"/>
    <p:sldId id="827" r:id="rId8"/>
    <p:sldId id="828" r:id="rId9"/>
    <p:sldId id="802" r:id="rId10"/>
    <p:sldId id="817" r:id="rId11"/>
    <p:sldId id="774" r:id="rId12"/>
    <p:sldId id="803" r:id="rId13"/>
    <p:sldId id="830" r:id="rId14"/>
    <p:sldId id="794" r:id="rId15"/>
    <p:sldId id="795" r:id="rId16"/>
    <p:sldId id="796" r:id="rId17"/>
    <p:sldId id="853" r:id="rId18"/>
    <p:sldId id="820" r:id="rId19"/>
    <p:sldId id="779" r:id="rId20"/>
    <p:sldId id="791" r:id="rId21"/>
    <p:sldId id="851" r:id="rId22"/>
    <p:sldId id="852" r:id="rId23"/>
    <p:sldId id="815" r:id="rId24"/>
    <p:sldId id="832" r:id="rId25"/>
    <p:sldId id="831" r:id="rId26"/>
    <p:sldId id="807" r:id="rId27"/>
    <p:sldId id="799" r:id="rId28"/>
    <p:sldId id="769" r:id="rId29"/>
    <p:sldId id="805" r:id="rId30"/>
    <p:sldId id="411" r:id="rId31"/>
    <p:sldId id="789" r:id="rId32"/>
    <p:sldId id="808" r:id="rId33"/>
    <p:sldId id="809" r:id="rId34"/>
    <p:sldId id="810" r:id="rId35"/>
    <p:sldId id="811" r:id="rId36"/>
    <p:sldId id="812" r:id="rId37"/>
    <p:sldId id="833" r:id="rId38"/>
    <p:sldId id="834" r:id="rId39"/>
    <p:sldId id="835" r:id="rId40"/>
    <p:sldId id="836" r:id="rId41"/>
    <p:sldId id="837" r:id="rId42"/>
    <p:sldId id="838" r:id="rId43"/>
    <p:sldId id="839" r:id="rId44"/>
    <p:sldId id="840" r:id="rId45"/>
    <p:sldId id="841" r:id="rId46"/>
    <p:sldId id="842" r:id="rId47"/>
    <p:sldId id="843" r:id="rId48"/>
    <p:sldId id="844" r:id="rId49"/>
    <p:sldId id="845" r:id="rId50"/>
    <p:sldId id="846" r:id="rId51"/>
    <p:sldId id="847" r:id="rId52"/>
    <p:sldId id="848" r:id="rId53"/>
    <p:sldId id="849" r:id="rId54"/>
    <p:sldId id="850" r:id="rId5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0A3E5"/>
    <a:srgbClr val="F16109"/>
    <a:srgbClr val="EF570B"/>
    <a:srgbClr val="A800A8"/>
    <a:srgbClr val="10DA00"/>
    <a:srgbClr val="1BFF09"/>
    <a:srgbClr val="762A09"/>
    <a:srgbClr val="501D06"/>
    <a:srgbClr val="B04929"/>
    <a:srgbClr val="2F5F3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327F97BB-C833-4FB7-BDE5-3F7075034690}" styleName="Themed Style 2 - Accent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638B1855-1B75-4FBE-930C-398BA8C253C6}" styleName="Themed Style 2 - Accent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340" autoAdjust="0"/>
    <p:restoredTop sz="89362" autoAdjust="0"/>
  </p:normalViewPr>
  <p:slideViewPr>
    <p:cSldViewPr snapToGrid="0">
      <p:cViewPr varScale="1">
        <p:scale>
          <a:sx n="66" d="100"/>
          <a:sy n="66" d="100"/>
        </p:scale>
        <p:origin x="720" y="9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1161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CE70132-93E1-4B00-9490-7A7A3BFE1A12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</dgm:pt>
    <dgm:pt modelId="{BC1C6552-8F25-465A-AFA3-8E2A448BC5CF}">
      <dgm:prSet phldrT="[Text]" custT="1"/>
      <dgm:spPr>
        <a:solidFill>
          <a:schemeClr val="accent1"/>
        </a:solidFill>
        <a:ln>
          <a:solidFill>
            <a:schemeClr val="tx1"/>
          </a:solidFill>
        </a:ln>
      </dgm:spPr>
      <dgm:t>
        <a:bodyPr/>
        <a:lstStyle/>
        <a:p>
          <a:r>
            <a:rPr lang="en-US" sz="1400" dirty="0" smtClean="0">
              <a:latin typeface="Arial" panose="020B0604020202020204" pitchFamily="34" charset="0"/>
              <a:cs typeface="Arial" panose="020B0604020202020204" pitchFamily="34" charset="0"/>
            </a:rPr>
            <a:t>Overview</a:t>
          </a:r>
          <a:endParaRPr lang="en-US" sz="14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646C39B-6FD5-493E-93EA-483399D149FB}" type="parTrans" cxnId="{1DEA82D4-471C-4042-BF93-B68A69E76615}">
      <dgm:prSet/>
      <dgm:spPr/>
      <dgm:t>
        <a:bodyPr/>
        <a:lstStyle/>
        <a:p>
          <a:endParaRPr lang="en-US" sz="1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9F71488-CF4F-492F-8A48-DB01D5FFEBEE}" type="sibTrans" cxnId="{1DEA82D4-471C-4042-BF93-B68A69E76615}">
      <dgm:prSet/>
      <dgm:spPr/>
      <dgm:t>
        <a:bodyPr/>
        <a:lstStyle/>
        <a:p>
          <a:endParaRPr lang="en-US" sz="1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8F218AA-D3A7-4100-8ACC-753710F036E2}">
      <dgm:prSet phldrT="[Text]" custT="1"/>
      <dgm:spPr>
        <a:solidFill>
          <a:schemeClr val="bg2">
            <a:lumMod val="50000"/>
          </a:schemeClr>
        </a:solidFill>
        <a:ln>
          <a:solidFill>
            <a:schemeClr val="tx1"/>
          </a:solidFill>
        </a:ln>
      </dgm:spPr>
      <dgm:t>
        <a:bodyPr/>
        <a:lstStyle/>
        <a:p>
          <a:r>
            <a:rPr lang="en-US" sz="1400" dirty="0" smtClean="0">
              <a:latin typeface="Arial" panose="020B0604020202020204" pitchFamily="34" charset="0"/>
              <a:cs typeface="Arial" panose="020B0604020202020204" pitchFamily="34" charset="0"/>
            </a:rPr>
            <a:t>Testing</a:t>
          </a:r>
          <a:endParaRPr lang="en-US" sz="14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4CFD81B-4D14-4C5A-AAE7-9B53AD174EEC}" type="parTrans" cxnId="{DCD6F612-A676-4799-9269-722646849D32}">
      <dgm:prSet/>
      <dgm:spPr/>
      <dgm:t>
        <a:bodyPr/>
        <a:lstStyle/>
        <a:p>
          <a:endParaRPr lang="en-US" sz="1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504AF8C-50A8-4415-B0BE-224CD3632FB0}" type="sibTrans" cxnId="{DCD6F612-A676-4799-9269-722646849D32}">
      <dgm:prSet/>
      <dgm:spPr/>
      <dgm:t>
        <a:bodyPr/>
        <a:lstStyle/>
        <a:p>
          <a:endParaRPr lang="en-US" sz="1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DF2B01F-9DB2-4BB1-94A2-976B7ABC946D}">
      <dgm:prSet phldrT="[Text]" custT="1"/>
      <dgm:spPr>
        <a:solidFill>
          <a:schemeClr val="bg2">
            <a:lumMod val="50000"/>
          </a:schemeClr>
        </a:solidFill>
        <a:ln>
          <a:solidFill>
            <a:schemeClr val="tx1"/>
          </a:solidFill>
        </a:ln>
      </dgm:spPr>
      <dgm:t>
        <a:bodyPr/>
        <a:lstStyle/>
        <a:p>
          <a:r>
            <a:rPr lang="en-US" sz="1400" dirty="0" smtClean="0">
              <a:latin typeface="Arial" panose="020B0604020202020204" pitchFamily="34" charset="0"/>
              <a:cs typeface="Arial" panose="020B0604020202020204" pitchFamily="34" charset="0"/>
            </a:rPr>
            <a:t>Systems</a:t>
          </a:r>
          <a:endParaRPr lang="en-US" sz="14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EC12B8A-9016-46E8-B3EE-CDD9074309EC}" type="parTrans" cxnId="{352DBE91-D94B-4E6D-8887-E06E44DB910A}">
      <dgm:prSet/>
      <dgm:spPr/>
      <dgm:t>
        <a:bodyPr/>
        <a:lstStyle/>
        <a:p>
          <a:endParaRPr lang="en-US" sz="1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E657AA8-21D9-4E75-B13C-D18111A40067}" type="sibTrans" cxnId="{352DBE91-D94B-4E6D-8887-E06E44DB910A}">
      <dgm:prSet/>
      <dgm:spPr/>
      <dgm:t>
        <a:bodyPr/>
        <a:lstStyle/>
        <a:p>
          <a:endParaRPr lang="en-US" sz="1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ED7F166-DDA1-431C-9BA4-EBB9CD218A55}">
      <dgm:prSet phldrT="[Text]" custT="1"/>
      <dgm:spPr>
        <a:solidFill>
          <a:schemeClr val="bg2">
            <a:lumMod val="50000"/>
          </a:schemeClr>
        </a:solidFill>
        <a:ln>
          <a:solidFill>
            <a:schemeClr val="tx1"/>
          </a:solidFill>
        </a:ln>
      </dgm:spPr>
      <dgm:t>
        <a:bodyPr/>
        <a:lstStyle/>
        <a:p>
          <a:r>
            <a:rPr lang="en-US" sz="1400" dirty="0" smtClean="0">
              <a:latin typeface="Arial" panose="020B0604020202020204" pitchFamily="34" charset="0"/>
              <a:cs typeface="Arial" panose="020B0604020202020204" pitchFamily="34" charset="0"/>
            </a:rPr>
            <a:t>Design</a:t>
          </a:r>
          <a:endParaRPr lang="en-US" sz="14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8550B71-99F5-441E-8B5F-5781C1C1A704}" type="parTrans" cxnId="{602CF94D-FF9D-45D0-9F3A-1E053F641E66}">
      <dgm:prSet/>
      <dgm:spPr/>
      <dgm:t>
        <a:bodyPr/>
        <a:lstStyle/>
        <a:p>
          <a:endParaRPr lang="en-US" sz="1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A5FB44C-6454-4735-B453-074DE8128FDB}" type="sibTrans" cxnId="{602CF94D-FF9D-45D0-9F3A-1E053F641E66}">
      <dgm:prSet/>
      <dgm:spPr/>
      <dgm:t>
        <a:bodyPr/>
        <a:lstStyle/>
        <a:p>
          <a:endParaRPr lang="en-US" sz="1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2D94490-774E-9740-939C-25DFDA886D11}">
      <dgm:prSet phldrT="[Text]" custT="1"/>
      <dgm:spPr>
        <a:solidFill>
          <a:schemeClr val="bg2">
            <a:lumMod val="50000"/>
          </a:schemeClr>
        </a:solidFill>
        <a:ln>
          <a:solidFill>
            <a:schemeClr val="tx1"/>
          </a:solidFill>
        </a:ln>
      </dgm:spPr>
      <dgm:t>
        <a:bodyPr/>
        <a:lstStyle/>
        <a:p>
          <a:r>
            <a:rPr lang="en-US" sz="1400" dirty="0" smtClean="0">
              <a:latin typeface="Arial" panose="020B0604020202020204" pitchFamily="34" charset="0"/>
              <a:cs typeface="Arial" panose="020B0604020202020204" pitchFamily="34" charset="0"/>
            </a:rPr>
            <a:t>Management</a:t>
          </a:r>
          <a:endParaRPr lang="en-US" sz="14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2E29E99-0DBD-D046-BFA4-83CE087CEA3A}" type="parTrans" cxnId="{777043F3-405D-8E40-A3DD-88D883E24CB4}">
      <dgm:prSet/>
      <dgm:spPr/>
      <dgm:t>
        <a:bodyPr/>
        <a:lstStyle/>
        <a:p>
          <a:endParaRPr lang="en-US"/>
        </a:p>
      </dgm:t>
    </dgm:pt>
    <dgm:pt modelId="{E2C82F93-E842-5C4F-A24A-B59F2CB2EF50}" type="sibTrans" cxnId="{777043F3-405D-8E40-A3DD-88D883E24CB4}">
      <dgm:prSet/>
      <dgm:spPr/>
      <dgm:t>
        <a:bodyPr/>
        <a:lstStyle/>
        <a:p>
          <a:endParaRPr lang="en-US"/>
        </a:p>
      </dgm:t>
    </dgm:pt>
    <dgm:pt modelId="{C912BC50-5897-4B8F-A71E-92559BA7AD32}" type="pres">
      <dgm:prSet presAssocID="{CCE70132-93E1-4B00-9490-7A7A3BFE1A12}" presName="Name0" presStyleCnt="0">
        <dgm:presLayoutVars>
          <dgm:dir/>
          <dgm:animLvl val="lvl"/>
          <dgm:resizeHandles val="exact"/>
        </dgm:presLayoutVars>
      </dgm:prSet>
      <dgm:spPr/>
    </dgm:pt>
    <dgm:pt modelId="{B21226DD-D11F-4116-B292-98F40E4B54C9}" type="pres">
      <dgm:prSet presAssocID="{BC1C6552-8F25-465A-AFA3-8E2A448BC5CF}" presName="parTxOnly" presStyleLbl="node1" presStyleIdx="0" presStyleCnt="5" custScaleY="6118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CD471C5-73BE-46FD-935E-BD5626943E5F}" type="pres">
      <dgm:prSet presAssocID="{19F71488-CF4F-492F-8A48-DB01D5FFEBEE}" presName="parTxOnlySpace" presStyleCnt="0"/>
      <dgm:spPr/>
    </dgm:pt>
    <dgm:pt modelId="{CB107B9F-28C7-497F-BBDE-F8D59BCFBE31}" type="pres">
      <dgm:prSet presAssocID="{2ED7F166-DDA1-431C-9BA4-EBB9CD218A55}" presName="parTxOnly" presStyleLbl="node1" presStyleIdx="1" presStyleCnt="5" custScaleY="6118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33DA280-3E95-48F2-BD74-F658D58131D1}" type="pres">
      <dgm:prSet presAssocID="{8A5FB44C-6454-4735-B453-074DE8128FDB}" presName="parTxOnlySpace" presStyleCnt="0"/>
      <dgm:spPr/>
    </dgm:pt>
    <dgm:pt modelId="{8425F2D7-5E19-493F-A888-994A82C69E4F}" type="pres">
      <dgm:prSet presAssocID="{98F218AA-D3A7-4100-8ACC-753710F036E2}" presName="parTxOnly" presStyleLbl="node1" presStyleIdx="2" presStyleCnt="5" custScaleY="6118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1C89BA5-2802-4C15-BA1C-D6781F911DA7}" type="pres">
      <dgm:prSet presAssocID="{D504AF8C-50A8-4415-B0BE-224CD3632FB0}" presName="parTxOnlySpace" presStyleCnt="0"/>
      <dgm:spPr/>
    </dgm:pt>
    <dgm:pt modelId="{DEFE579B-D71F-409D-9DBA-213742500E49}" type="pres">
      <dgm:prSet presAssocID="{5DF2B01F-9DB2-4BB1-94A2-976B7ABC946D}" presName="parTxOnly" presStyleLbl="node1" presStyleIdx="3" presStyleCnt="5" custScaleY="6118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E758153-825D-264D-B9F6-741427FD1AB1}" type="pres">
      <dgm:prSet presAssocID="{9E657AA8-21D9-4E75-B13C-D18111A40067}" presName="parTxOnlySpace" presStyleCnt="0"/>
      <dgm:spPr/>
    </dgm:pt>
    <dgm:pt modelId="{C7F23D60-C077-7648-976A-F5874D702320}" type="pres">
      <dgm:prSet presAssocID="{92D94490-774E-9740-939C-25DFDA886D11}" presName="parTxOnly" presStyleLbl="node1" presStyleIdx="4" presStyleCnt="5" custScaleY="6118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0066B852-EDC6-6E4E-B8ED-ADBD17349FA1}" type="presOf" srcId="{BC1C6552-8F25-465A-AFA3-8E2A448BC5CF}" destId="{B21226DD-D11F-4116-B292-98F40E4B54C9}" srcOrd="0" destOrd="0" presId="urn:microsoft.com/office/officeart/2005/8/layout/chevron1"/>
    <dgm:cxn modelId="{807F9041-8959-A04E-B996-6BD3CADE0D0F}" type="presOf" srcId="{92D94490-774E-9740-939C-25DFDA886D11}" destId="{C7F23D60-C077-7648-976A-F5874D702320}" srcOrd="0" destOrd="0" presId="urn:microsoft.com/office/officeart/2005/8/layout/chevron1"/>
    <dgm:cxn modelId="{A09B27B3-1852-0F45-B403-363EF95209F2}" type="presOf" srcId="{98F218AA-D3A7-4100-8ACC-753710F036E2}" destId="{8425F2D7-5E19-493F-A888-994A82C69E4F}" srcOrd="0" destOrd="0" presId="urn:microsoft.com/office/officeart/2005/8/layout/chevron1"/>
    <dgm:cxn modelId="{DCD6F612-A676-4799-9269-722646849D32}" srcId="{CCE70132-93E1-4B00-9490-7A7A3BFE1A12}" destId="{98F218AA-D3A7-4100-8ACC-753710F036E2}" srcOrd="2" destOrd="0" parTransId="{D4CFD81B-4D14-4C5A-AAE7-9B53AD174EEC}" sibTransId="{D504AF8C-50A8-4415-B0BE-224CD3632FB0}"/>
    <dgm:cxn modelId="{777043F3-405D-8E40-A3DD-88D883E24CB4}" srcId="{CCE70132-93E1-4B00-9490-7A7A3BFE1A12}" destId="{92D94490-774E-9740-939C-25DFDA886D11}" srcOrd="4" destOrd="0" parTransId="{92E29E99-0DBD-D046-BFA4-83CE087CEA3A}" sibTransId="{E2C82F93-E842-5C4F-A24A-B59F2CB2EF50}"/>
    <dgm:cxn modelId="{352DBE91-D94B-4E6D-8887-E06E44DB910A}" srcId="{CCE70132-93E1-4B00-9490-7A7A3BFE1A12}" destId="{5DF2B01F-9DB2-4BB1-94A2-976B7ABC946D}" srcOrd="3" destOrd="0" parTransId="{2EC12B8A-9016-46E8-B3EE-CDD9074309EC}" sibTransId="{9E657AA8-21D9-4E75-B13C-D18111A40067}"/>
    <dgm:cxn modelId="{1DEA82D4-471C-4042-BF93-B68A69E76615}" srcId="{CCE70132-93E1-4B00-9490-7A7A3BFE1A12}" destId="{BC1C6552-8F25-465A-AFA3-8E2A448BC5CF}" srcOrd="0" destOrd="0" parTransId="{F646C39B-6FD5-493E-93EA-483399D149FB}" sibTransId="{19F71488-CF4F-492F-8A48-DB01D5FFEBEE}"/>
    <dgm:cxn modelId="{3FD3B81E-501A-BD47-B9A9-89AA15D6174B}" type="presOf" srcId="{5DF2B01F-9DB2-4BB1-94A2-976B7ABC946D}" destId="{DEFE579B-D71F-409D-9DBA-213742500E49}" srcOrd="0" destOrd="0" presId="urn:microsoft.com/office/officeart/2005/8/layout/chevron1"/>
    <dgm:cxn modelId="{D727B096-0ACC-E34C-B145-89D85C488D75}" type="presOf" srcId="{2ED7F166-DDA1-431C-9BA4-EBB9CD218A55}" destId="{CB107B9F-28C7-497F-BBDE-F8D59BCFBE31}" srcOrd="0" destOrd="0" presId="urn:microsoft.com/office/officeart/2005/8/layout/chevron1"/>
    <dgm:cxn modelId="{D1A527EC-8751-294A-8CE1-82C9DE24ED3F}" type="presOf" srcId="{CCE70132-93E1-4B00-9490-7A7A3BFE1A12}" destId="{C912BC50-5897-4B8F-A71E-92559BA7AD32}" srcOrd="0" destOrd="0" presId="urn:microsoft.com/office/officeart/2005/8/layout/chevron1"/>
    <dgm:cxn modelId="{602CF94D-FF9D-45D0-9F3A-1E053F641E66}" srcId="{CCE70132-93E1-4B00-9490-7A7A3BFE1A12}" destId="{2ED7F166-DDA1-431C-9BA4-EBB9CD218A55}" srcOrd="1" destOrd="0" parTransId="{E8550B71-99F5-441E-8B5F-5781C1C1A704}" sibTransId="{8A5FB44C-6454-4735-B453-074DE8128FDB}"/>
    <dgm:cxn modelId="{C854D595-FC03-E441-8955-BF4E2C9BC497}" type="presParOf" srcId="{C912BC50-5897-4B8F-A71E-92559BA7AD32}" destId="{B21226DD-D11F-4116-B292-98F40E4B54C9}" srcOrd="0" destOrd="0" presId="urn:microsoft.com/office/officeart/2005/8/layout/chevron1"/>
    <dgm:cxn modelId="{5E798215-A09B-DD4E-968A-BC6AFE4F630E}" type="presParOf" srcId="{C912BC50-5897-4B8F-A71E-92559BA7AD32}" destId="{DCD471C5-73BE-46FD-935E-BD5626943E5F}" srcOrd="1" destOrd="0" presId="urn:microsoft.com/office/officeart/2005/8/layout/chevron1"/>
    <dgm:cxn modelId="{CB7A0DE9-4577-AE43-A0B0-33F7DCC8F110}" type="presParOf" srcId="{C912BC50-5897-4B8F-A71E-92559BA7AD32}" destId="{CB107B9F-28C7-497F-BBDE-F8D59BCFBE31}" srcOrd="2" destOrd="0" presId="urn:microsoft.com/office/officeart/2005/8/layout/chevron1"/>
    <dgm:cxn modelId="{E581CCCD-1362-184E-96B7-4D4591032466}" type="presParOf" srcId="{C912BC50-5897-4B8F-A71E-92559BA7AD32}" destId="{A33DA280-3E95-48F2-BD74-F658D58131D1}" srcOrd="3" destOrd="0" presId="urn:microsoft.com/office/officeart/2005/8/layout/chevron1"/>
    <dgm:cxn modelId="{6513B131-57BC-C04B-9272-3FC722DF1030}" type="presParOf" srcId="{C912BC50-5897-4B8F-A71E-92559BA7AD32}" destId="{8425F2D7-5E19-493F-A888-994A82C69E4F}" srcOrd="4" destOrd="0" presId="urn:microsoft.com/office/officeart/2005/8/layout/chevron1"/>
    <dgm:cxn modelId="{1A6D705E-FBD3-EC4E-B5AF-A2D0BF9BD209}" type="presParOf" srcId="{C912BC50-5897-4B8F-A71E-92559BA7AD32}" destId="{E1C89BA5-2802-4C15-BA1C-D6781F911DA7}" srcOrd="5" destOrd="0" presId="urn:microsoft.com/office/officeart/2005/8/layout/chevron1"/>
    <dgm:cxn modelId="{A5E736EA-D789-2042-A2C1-8C32F475B787}" type="presParOf" srcId="{C912BC50-5897-4B8F-A71E-92559BA7AD32}" destId="{DEFE579B-D71F-409D-9DBA-213742500E49}" srcOrd="6" destOrd="0" presId="urn:microsoft.com/office/officeart/2005/8/layout/chevron1"/>
    <dgm:cxn modelId="{ED1618C6-43EA-4044-A4D8-3FF5843E88E1}" type="presParOf" srcId="{C912BC50-5897-4B8F-A71E-92559BA7AD32}" destId="{0E758153-825D-264D-B9F6-741427FD1AB1}" srcOrd="7" destOrd="0" presId="urn:microsoft.com/office/officeart/2005/8/layout/chevron1"/>
    <dgm:cxn modelId="{414CDAB3-C643-5F41-84C7-335C4CA472EE}" type="presParOf" srcId="{C912BC50-5897-4B8F-A71E-92559BA7AD32}" destId="{C7F23D60-C077-7648-976A-F5874D702320}" srcOrd="8" destOrd="0" presId="urn:microsoft.com/office/officeart/2005/8/layout/chevron1"/>
  </dgm:cxnLst>
  <dgm:bg/>
  <dgm:whole>
    <a:ln>
      <a:noFill/>
    </a:ln>
  </dgm:whole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CCE70132-93E1-4B00-9490-7A7A3BFE1A12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</dgm:pt>
    <dgm:pt modelId="{BC1C6552-8F25-465A-AFA3-8E2A448BC5CF}">
      <dgm:prSet phldrT="[Text]" custT="1"/>
      <dgm:spPr>
        <a:solidFill>
          <a:schemeClr val="bg2">
            <a:lumMod val="50000"/>
          </a:schemeClr>
        </a:solidFill>
        <a:ln>
          <a:solidFill>
            <a:schemeClr val="tx1"/>
          </a:solidFill>
        </a:ln>
      </dgm:spPr>
      <dgm:t>
        <a:bodyPr/>
        <a:lstStyle/>
        <a:p>
          <a:r>
            <a:rPr lang="en-US" sz="1400" dirty="0" smtClean="0">
              <a:latin typeface="Arial" panose="020B0604020202020204" pitchFamily="34" charset="0"/>
              <a:cs typeface="Arial" panose="020B0604020202020204" pitchFamily="34" charset="0"/>
            </a:rPr>
            <a:t>Overview</a:t>
          </a:r>
          <a:endParaRPr lang="en-US" sz="14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646C39B-6FD5-493E-93EA-483399D149FB}" type="parTrans" cxnId="{1DEA82D4-471C-4042-BF93-B68A69E76615}">
      <dgm:prSet/>
      <dgm:spPr/>
      <dgm:t>
        <a:bodyPr/>
        <a:lstStyle/>
        <a:p>
          <a:endParaRPr lang="en-US" sz="1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9F71488-CF4F-492F-8A48-DB01D5FFEBEE}" type="sibTrans" cxnId="{1DEA82D4-471C-4042-BF93-B68A69E76615}">
      <dgm:prSet/>
      <dgm:spPr/>
      <dgm:t>
        <a:bodyPr/>
        <a:lstStyle/>
        <a:p>
          <a:endParaRPr lang="en-US" sz="1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8F218AA-D3A7-4100-8ACC-753710F036E2}">
      <dgm:prSet phldrT="[Text]" custT="1"/>
      <dgm:spPr>
        <a:solidFill>
          <a:schemeClr val="bg2">
            <a:lumMod val="50000"/>
          </a:schemeClr>
        </a:solidFill>
        <a:ln>
          <a:solidFill>
            <a:schemeClr val="tx1"/>
          </a:solidFill>
        </a:ln>
      </dgm:spPr>
      <dgm:t>
        <a:bodyPr/>
        <a:lstStyle/>
        <a:p>
          <a:r>
            <a:rPr lang="en-US" sz="1400" dirty="0" smtClean="0">
              <a:latin typeface="Arial" panose="020B0604020202020204" pitchFamily="34" charset="0"/>
              <a:cs typeface="Arial" panose="020B0604020202020204" pitchFamily="34" charset="0"/>
            </a:rPr>
            <a:t>Testing</a:t>
          </a:r>
          <a:endParaRPr lang="en-US" sz="14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4CFD81B-4D14-4C5A-AAE7-9B53AD174EEC}" type="parTrans" cxnId="{DCD6F612-A676-4799-9269-722646849D32}">
      <dgm:prSet/>
      <dgm:spPr/>
      <dgm:t>
        <a:bodyPr/>
        <a:lstStyle/>
        <a:p>
          <a:endParaRPr lang="en-US" sz="1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504AF8C-50A8-4415-B0BE-224CD3632FB0}" type="sibTrans" cxnId="{DCD6F612-A676-4799-9269-722646849D32}">
      <dgm:prSet/>
      <dgm:spPr/>
      <dgm:t>
        <a:bodyPr/>
        <a:lstStyle/>
        <a:p>
          <a:endParaRPr lang="en-US" sz="1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DF2B01F-9DB2-4BB1-94A2-976B7ABC946D}">
      <dgm:prSet phldrT="[Text]" custT="1"/>
      <dgm:spPr>
        <a:solidFill>
          <a:schemeClr val="bg2">
            <a:lumMod val="50000"/>
          </a:schemeClr>
        </a:solidFill>
        <a:ln>
          <a:solidFill>
            <a:schemeClr val="tx1"/>
          </a:solidFill>
        </a:ln>
      </dgm:spPr>
      <dgm:t>
        <a:bodyPr/>
        <a:lstStyle/>
        <a:p>
          <a:r>
            <a:rPr lang="en-US" sz="1400" dirty="0" smtClean="0">
              <a:latin typeface="Arial" panose="020B0604020202020204" pitchFamily="34" charset="0"/>
              <a:cs typeface="Arial" panose="020B0604020202020204" pitchFamily="34" charset="0"/>
            </a:rPr>
            <a:t>Systems</a:t>
          </a:r>
          <a:endParaRPr lang="en-US" sz="14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EC12B8A-9016-46E8-B3EE-CDD9074309EC}" type="parTrans" cxnId="{352DBE91-D94B-4E6D-8887-E06E44DB910A}">
      <dgm:prSet/>
      <dgm:spPr/>
      <dgm:t>
        <a:bodyPr/>
        <a:lstStyle/>
        <a:p>
          <a:endParaRPr lang="en-US" sz="1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E657AA8-21D9-4E75-B13C-D18111A40067}" type="sibTrans" cxnId="{352DBE91-D94B-4E6D-8887-E06E44DB910A}">
      <dgm:prSet/>
      <dgm:spPr/>
      <dgm:t>
        <a:bodyPr/>
        <a:lstStyle/>
        <a:p>
          <a:endParaRPr lang="en-US" sz="1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ED7F166-DDA1-431C-9BA4-EBB9CD218A55}">
      <dgm:prSet phldrT="[Text]" custT="1"/>
      <dgm:spPr>
        <a:solidFill>
          <a:schemeClr val="accent1"/>
        </a:solidFill>
        <a:ln>
          <a:solidFill>
            <a:schemeClr val="tx1"/>
          </a:solidFill>
        </a:ln>
      </dgm:spPr>
      <dgm:t>
        <a:bodyPr/>
        <a:lstStyle/>
        <a:p>
          <a:r>
            <a:rPr lang="en-US" sz="1400" dirty="0" smtClean="0">
              <a:latin typeface="Arial" panose="020B0604020202020204" pitchFamily="34" charset="0"/>
              <a:cs typeface="Arial" panose="020B0604020202020204" pitchFamily="34" charset="0"/>
            </a:rPr>
            <a:t>Design</a:t>
          </a:r>
          <a:endParaRPr lang="en-US" sz="14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8550B71-99F5-441E-8B5F-5781C1C1A704}" type="parTrans" cxnId="{602CF94D-FF9D-45D0-9F3A-1E053F641E66}">
      <dgm:prSet/>
      <dgm:spPr/>
      <dgm:t>
        <a:bodyPr/>
        <a:lstStyle/>
        <a:p>
          <a:endParaRPr lang="en-US" sz="1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A5FB44C-6454-4735-B453-074DE8128FDB}" type="sibTrans" cxnId="{602CF94D-FF9D-45D0-9F3A-1E053F641E66}">
      <dgm:prSet/>
      <dgm:spPr/>
      <dgm:t>
        <a:bodyPr/>
        <a:lstStyle/>
        <a:p>
          <a:endParaRPr lang="en-US" sz="1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2D94490-774E-9740-939C-25DFDA886D11}">
      <dgm:prSet phldrT="[Text]" custT="1"/>
      <dgm:spPr>
        <a:solidFill>
          <a:schemeClr val="bg2">
            <a:lumMod val="50000"/>
          </a:schemeClr>
        </a:solidFill>
        <a:ln>
          <a:solidFill>
            <a:schemeClr val="tx1"/>
          </a:solidFill>
        </a:ln>
      </dgm:spPr>
      <dgm:t>
        <a:bodyPr/>
        <a:lstStyle/>
        <a:p>
          <a:r>
            <a:rPr lang="en-US" sz="1400" dirty="0" smtClean="0">
              <a:latin typeface="Arial" panose="020B0604020202020204" pitchFamily="34" charset="0"/>
              <a:cs typeface="Arial" panose="020B0604020202020204" pitchFamily="34" charset="0"/>
            </a:rPr>
            <a:t>Management</a:t>
          </a:r>
          <a:endParaRPr lang="en-US" sz="14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2E29E99-0DBD-D046-BFA4-83CE087CEA3A}" type="parTrans" cxnId="{777043F3-405D-8E40-A3DD-88D883E24CB4}">
      <dgm:prSet/>
      <dgm:spPr/>
      <dgm:t>
        <a:bodyPr/>
        <a:lstStyle/>
        <a:p>
          <a:endParaRPr lang="en-US"/>
        </a:p>
      </dgm:t>
    </dgm:pt>
    <dgm:pt modelId="{E2C82F93-E842-5C4F-A24A-B59F2CB2EF50}" type="sibTrans" cxnId="{777043F3-405D-8E40-A3DD-88D883E24CB4}">
      <dgm:prSet/>
      <dgm:spPr/>
      <dgm:t>
        <a:bodyPr/>
        <a:lstStyle/>
        <a:p>
          <a:endParaRPr lang="en-US"/>
        </a:p>
      </dgm:t>
    </dgm:pt>
    <dgm:pt modelId="{C912BC50-5897-4B8F-A71E-92559BA7AD32}" type="pres">
      <dgm:prSet presAssocID="{CCE70132-93E1-4B00-9490-7A7A3BFE1A12}" presName="Name0" presStyleCnt="0">
        <dgm:presLayoutVars>
          <dgm:dir/>
          <dgm:animLvl val="lvl"/>
          <dgm:resizeHandles val="exact"/>
        </dgm:presLayoutVars>
      </dgm:prSet>
      <dgm:spPr/>
    </dgm:pt>
    <dgm:pt modelId="{B21226DD-D11F-4116-B292-98F40E4B54C9}" type="pres">
      <dgm:prSet presAssocID="{BC1C6552-8F25-465A-AFA3-8E2A448BC5CF}" presName="parTxOnly" presStyleLbl="node1" presStyleIdx="0" presStyleCnt="5" custScaleY="6118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CD471C5-73BE-46FD-935E-BD5626943E5F}" type="pres">
      <dgm:prSet presAssocID="{19F71488-CF4F-492F-8A48-DB01D5FFEBEE}" presName="parTxOnlySpace" presStyleCnt="0"/>
      <dgm:spPr/>
    </dgm:pt>
    <dgm:pt modelId="{CB107B9F-28C7-497F-BBDE-F8D59BCFBE31}" type="pres">
      <dgm:prSet presAssocID="{2ED7F166-DDA1-431C-9BA4-EBB9CD218A55}" presName="parTxOnly" presStyleLbl="node1" presStyleIdx="1" presStyleCnt="5" custScaleY="6118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33DA280-3E95-48F2-BD74-F658D58131D1}" type="pres">
      <dgm:prSet presAssocID="{8A5FB44C-6454-4735-B453-074DE8128FDB}" presName="parTxOnlySpace" presStyleCnt="0"/>
      <dgm:spPr/>
    </dgm:pt>
    <dgm:pt modelId="{8425F2D7-5E19-493F-A888-994A82C69E4F}" type="pres">
      <dgm:prSet presAssocID="{98F218AA-D3A7-4100-8ACC-753710F036E2}" presName="parTxOnly" presStyleLbl="node1" presStyleIdx="2" presStyleCnt="5" custScaleY="6118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1C89BA5-2802-4C15-BA1C-D6781F911DA7}" type="pres">
      <dgm:prSet presAssocID="{D504AF8C-50A8-4415-B0BE-224CD3632FB0}" presName="parTxOnlySpace" presStyleCnt="0"/>
      <dgm:spPr/>
    </dgm:pt>
    <dgm:pt modelId="{DEFE579B-D71F-409D-9DBA-213742500E49}" type="pres">
      <dgm:prSet presAssocID="{5DF2B01F-9DB2-4BB1-94A2-976B7ABC946D}" presName="parTxOnly" presStyleLbl="node1" presStyleIdx="3" presStyleCnt="5" custScaleY="6118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E758153-825D-264D-B9F6-741427FD1AB1}" type="pres">
      <dgm:prSet presAssocID="{9E657AA8-21D9-4E75-B13C-D18111A40067}" presName="parTxOnlySpace" presStyleCnt="0"/>
      <dgm:spPr/>
    </dgm:pt>
    <dgm:pt modelId="{C7F23D60-C077-7648-976A-F5874D702320}" type="pres">
      <dgm:prSet presAssocID="{92D94490-774E-9740-939C-25DFDA886D11}" presName="parTxOnly" presStyleLbl="node1" presStyleIdx="4" presStyleCnt="5" custScaleY="6118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77443B2C-4A1A-4264-9E99-95B7BD0ACF87}" type="presOf" srcId="{CCE70132-93E1-4B00-9490-7A7A3BFE1A12}" destId="{C912BC50-5897-4B8F-A71E-92559BA7AD32}" srcOrd="0" destOrd="0" presId="urn:microsoft.com/office/officeart/2005/8/layout/chevron1"/>
    <dgm:cxn modelId="{EE5CB862-BBF9-4B05-B660-30CCF425ECAB}" type="presOf" srcId="{BC1C6552-8F25-465A-AFA3-8E2A448BC5CF}" destId="{B21226DD-D11F-4116-B292-98F40E4B54C9}" srcOrd="0" destOrd="0" presId="urn:microsoft.com/office/officeart/2005/8/layout/chevron1"/>
    <dgm:cxn modelId="{4FCEE2D3-535B-4B9D-B74D-26FF70AE45D3}" type="presOf" srcId="{98F218AA-D3A7-4100-8ACC-753710F036E2}" destId="{8425F2D7-5E19-493F-A888-994A82C69E4F}" srcOrd="0" destOrd="0" presId="urn:microsoft.com/office/officeart/2005/8/layout/chevron1"/>
    <dgm:cxn modelId="{DCD6F612-A676-4799-9269-722646849D32}" srcId="{CCE70132-93E1-4B00-9490-7A7A3BFE1A12}" destId="{98F218AA-D3A7-4100-8ACC-753710F036E2}" srcOrd="2" destOrd="0" parTransId="{D4CFD81B-4D14-4C5A-AAE7-9B53AD174EEC}" sibTransId="{D504AF8C-50A8-4415-B0BE-224CD3632FB0}"/>
    <dgm:cxn modelId="{777043F3-405D-8E40-A3DD-88D883E24CB4}" srcId="{CCE70132-93E1-4B00-9490-7A7A3BFE1A12}" destId="{92D94490-774E-9740-939C-25DFDA886D11}" srcOrd="4" destOrd="0" parTransId="{92E29E99-0DBD-D046-BFA4-83CE087CEA3A}" sibTransId="{E2C82F93-E842-5C4F-A24A-B59F2CB2EF50}"/>
    <dgm:cxn modelId="{352DBE91-D94B-4E6D-8887-E06E44DB910A}" srcId="{CCE70132-93E1-4B00-9490-7A7A3BFE1A12}" destId="{5DF2B01F-9DB2-4BB1-94A2-976B7ABC946D}" srcOrd="3" destOrd="0" parTransId="{2EC12B8A-9016-46E8-B3EE-CDD9074309EC}" sibTransId="{9E657AA8-21D9-4E75-B13C-D18111A40067}"/>
    <dgm:cxn modelId="{1DEA82D4-471C-4042-BF93-B68A69E76615}" srcId="{CCE70132-93E1-4B00-9490-7A7A3BFE1A12}" destId="{BC1C6552-8F25-465A-AFA3-8E2A448BC5CF}" srcOrd="0" destOrd="0" parTransId="{F646C39B-6FD5-493E-93EA-483399D149FB}" sibTransId="{19F71488-CF4F-492F-8A48-DB01D5FFEBEE}"/>
    <dgm:cxn modelId="{9549DF49-897A-4144-8ABF-5196B10DF453}" type="presOf" srcId="{92D94490-774E-9740-939C-25DFDA886D11}" destId="{C7F23D60-C077-7648-976A-F5874D702320}" srcOrd="0" destOrd="0" presId="urn:microsoft.com/office/officeart/2005/8/layout/chevron1"/>
    <dgm:cxn modelId="{602CF94D-FF9D-45D0-9F3A-1E053F641E66}" srcId="{CCE70132-93E1-4B00-9490-7A7A3BFE1A12}" destId="{2ED7F166-DDA1-431C-9BA4-EBB9CD218A55}" srcOrd="1" destOrd="0" parTransId="{E8550B71-99F5-441E-8B5F-5781C1C1A704}" sibTransId="{8A5FB44C-6454-4735-B453-074DE8128FDB}"/>
    <dgm:cxn modelId="{CDD886F5-2581-43A1-8FC7-806EE75B4EE4}" type="presOf" srcId="{2ED7F166-DDA1-431C-9BA4-EBB9CD218A55}" destId="{CB107B9F-28C7-497F-BBDE-F8D59BCFBE31}" srcOrd="0" destOrd="0" presId="urn:microsoft.com/office/officeart/2005/8/layout/chevron1"/>
    <dgm:cxn modelId="{265C5FA8-E028-4848-AE4F-DD625F10CB4B}" type="presOf" srcId="{5DF2B01F-9DB2-4BB1-94A2-976B7ABC946D}" destId="{DEFE579B-D71F-409D-9DBA-213742500E49}" srcOrd="0" destOrd="0" presId="urn:microsoft.com/office/officeart/2005/8/layout/chevron1"/>
    <dgm:cxn modelId="{C19F6808-D80C-4EF0-9BC6-09955DD1F88A}" type="presParOf" srcId="{C912BC50-5897-4B8F-A71E-92559BA7AD32}" destId="{B21226DD-D11F-4116-B292-98F40E4B54C9}" srcOrd="0" destOrd="0" presId="urn:microsoft.com/office/officeart/2005/8/layout/chevron1"/>
    <dgm:cxn modelId="{33844109-C2BB-4217-BDDC-E7FD1109AED7}" type="presParOf" srcId="{C912BC50-5897-4B8F-A71E-92559BA7AD32}" destId="{DCD471C5-73BE-46FD-935E-BD5626943E5F}" srcOrd="1" destOrd="0" presId="urn:microsoft.com/office/officeart/2005/8/layout/chevron1"/>
    <dgm:cxn modelId="{FA514750-72DE-41FF-B726-36B993EF5C53}" type="presParOf" srcId="{C912BC50-5897-4B8F-A71E-92559BA7AD32}" destId="{CB107B9F-28C7-497F-BBDE-F8D59BCFBE31}" srcOrd="2" destOrd="0" presId="urn:microsoft.com/office/officeart/2005/8/layout/chevron1"/>
    <dgm:cxn modelId="{A9A72962-419E-4A8E-A397-73E166E9FFB5}" type="presParOf" srcId="{C912BC50-5897-4B8F-A71E-92559BA7AD32}" destId="{A33DA280-3E95-48F2-BD74-F658D58131D1}" srcOrd="3" destOrd="0" presId="urn:microsoft.com/office/officeart/2005/8/layout/chevron1"/>
    <dgm:cxn modelId="{1E8D0805-A899-461A-B669-F1B4582AFE0B}" type="presParOf" srcId="{C912BC50-5897-4B8F-A71E-92559BA7AD32}" destId="{8425F2D7-5E19-493F-A888-994A82C69E4F}" srcOrd="4" destOrd="0" presId="urn:microsoft.com/office/officeart/2005/8/layout/chevron1"/>
    <dgm:cxn modelId="{6B35608B-93ED-48D7-AD2B-7F5D4D91861D}" type="presParOf" srcId="{C912BC50-5897-4B8F-A71E-92559BA7AD32}" destId="{E1C89BA5-2802-4C15-BA1C-D6781F911DA7}" srcOrd="5" destOrd="0" presId="urn:microsoft.com/office/officeart/2005/8/layout/chevron1"/>
    <dgm:cxn modelId="{EAD91105-BF0B-4D48-8095-FC0BFC71F8EB}" type="presParOf" srcId="{C912BC50-5897-4B8F-A71E-92559BA7AD32}" destId="{DEFE579B-D71F-409D-9DBA-213742500E49}" srcOrd="6" destOrd="0" presId="urn:microsoft.com/office/officeart/2005/8/layout/chevron1"/>
    <dgm:cxn modelId="{F3E2C527-AA14-4CED-B561-0EF984876D1B}" type="presParOf" srcId="{C912BC50-5897-4B8F-A71E-92559BA7AD32}" destId="{0E758153-825D-264D-B9F6-741427FD1AB1}" srcOrd="7" destOrd="0" presId="urn:microsoft.com/office/officeart/2005/8/layout/chevron1"/>
    <dgm:cxn modelId="{1E114470-0610-4D71-9E57-5485E9D6ED15}" type="presParOf" srcId="{C912BC50-5897-4B8F-A71E-92559BA7AD32}" destId="{C7F23D60-C077-7648-976A-F5874D702320}" srcOrd="8" destOrd="0" presId="urn:microsoft.com/office/officeart/2005/8/layout/chevron1"/>
  </dgm:cxnLst>
  <dgm:bg/>
  <dgm:whole>
    <a:ln>
      <a:noFill/>
    </a:ln>
  </dgm:whole>
  <dgm:extLst>
    <a:ext uri="http://schemas.microsoft.com/office/drawing/2008/diagram">
      <dsp:dataModelExt xmlns:dsp="http://schemas.microsoft.com/office/drawing/2008/diagram" relId="rId16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CCE70132-93E1-4B00-9490-7A7A3BFE1A12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</dgm:pt>
    <dgm:pt modelId="{BC1C6552-8F25-465A-AFA3-8E2A448BC5CF}">
      <dgm:prSet phldrT="[Text]" custT="1"/>
      <dgm:spPr>
        <a:solidFill>
          <a:schemeClr val="bg2">
            <a:lumMod val="50000"/>
          </a:schemeClr>
        </a:solidFill>
        <a:ln>
          <a:solidFill>
            <a:schemeClr val="tx1"/>
          </a:solidFill>
        </a:ln>
      </dgm:spPr>
      <dgm:t>
        <a:bodyPr/>
        <a:lstStyle/>
        <a:p>
          <a:r>
            <a:rPr lang="en-US" sz="1400" dirty="0" smtClean="0">
              <a:latin typeface="Arial" panose="020B0604020202020204" pitchFamily="34" charset="0"/>
              <a:cs typeface="Arial" panose="020B0604020202020204" pitchFamily="34" charset="0"/>
            </a:rPr>
            <a:t>Overview</a:t>
          </a:r>
          <a:endParaRPr lang="en-US" sz="14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646C39B-6FD5-493E-93EA-483399D149FB}" type="parTrans" cxnId="{1DEA82D4-471C-4042-BF93-B68A69E76615}">
      <dgm:prSet/>
      <dgm:spPr/>
      <dgm:t>
        <a:bodyPr/>
        <a:lstStyle/>
        <a:p>
          <a:endParaRPr lang="en-US" sz="1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9F71488-CF4F-492F-8A48-DB01D5FFEBEE}" type="sibTrans" cxnId="{1DEA82D4-471C-4042-BF93-B68A69E76615}">
      <dgm:prSet/>
      <dgm:spPr/>
      <dgm:t>
        <a:bodyPr/>
        <a:lstStyle/>
        <a:p>
          <a:endParaRPr lang="en-US" sz="1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8F218AA-D3A7-4100-8ACC-753710F036E2}">
      <dgm:prSet phldrT="[Text]" custT="1"/>
      <dgm:spPr>
        <a:solidFill>
          <a:schemeClr val="accent1"/>
        </a:solidFill>
        <a:ln>
          <a:solidFill>
            <a:schemeClr val="tx1"/>
          </a:solidFill>
        </a:ln>
      </dgm:spPr>
      <dgm:t>
        <a:bodyPr/>
        <a:lstStyle/>
        <a:p>
          <a:r>
            <a:rPr lang="en-US" sz="1400" dirty="0" smtClean="0">
              <a:latin typeface="Arial" panose="020B0604020202020204" pitchFamily="34" charset="0"/>
              <a:cs typeface="Arial" panose="020B0604020202020204" pitchFamily="34" charset="0"/>
            </a:rPr>
            <a:t>Testing</a:t>
          </a:r>
          <a:endParaRPr lang="en-US" sz="14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4CFD81B-4D14-4C5A-AAE7-9B53AD174EEC}" type="parTrans" cxnId="{DCD6F612-A676-4799-9269-722646849D32}">
      <dgm:prSet/>
      <dgm:spPr/>
      <dgm:t>
        <a:bodyPr/>
        <a:lstStyle/>
        <a:p>
          <a:endParaRPr lang="en-US" sz="1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504AF8C-50A8-4415-B0BE-224CD3632FB0}" type="sibTrans" cxnId="{DCD6F612-A676-4799-9269-722646849D32}">
      <dgm:prSet/>
      <dgm:spPr/>
      <dgm:t>
        <a:bodyPr/>
        <a:lstStyle/>
        <a:p>
          <a:endParaRPr lang="en-US" sz="1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DF2B01F-9DB2-4BB1-94A2-976B7ABC946D}">
      <dgm:prSet phldrT="[Text]" custT="1"/>
      <dgm:spPr>
        <a:solidFill>
          <a:schemeClr val="bg2">
            <a:lumMod val="50000"/>
          </a:schemeClr>
        </a:solidFill>
        <a:ln>
          <a:solidFill>
            <a:schemeClr val="tx1"/>
          </a:solidFill>
        </a:ln>
      </dgm:spPr>
      <dgm:t>
        <a:bodyPr/>
        <a:lstStyle/>
        <a:p>
          <a:r>
            <a:rPr lang="en-US" sz="1400" dirty="0" smtClean="0">
              <a:latin typeface="Arial" panose="020B0604020202020204" pitchFamily="34" charset="0"/>
              <a:cs typeface="Arial" panose="020B0604020202020204" pitchFamily="34" charset="0"/>
            </a:rPr>
            <a:t>Systems</a:t>
          </a:r>
          <a:endParaRPr lang="en-US" sz="14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EC12B8A-9016-46E8-B3EE-CDD9074309EC}" type="parTrans" cxnId="{352DBE91-D94B-4E6D-8887-E06E44DB910A}">
      <dgm:prSet/>
      <dgm:spPr/>
      <dgm:t>
        <a:bodyPr/>
        <a:lstStyle/>
        <a:p>
          <a:endParaRPr lang="en-US" sz="1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E657AA8-21D9-4E75-B13C-D18111A40067}" type="sibTrans" cxnId="{352DBE91-D94B-4E6D-8887-E06E44DB910A}">
      <dgm:prSet/>
      <dgm:spPr/>
      <dgm:t>
        <a:bodyPr/>
        <a:lstStyle/>
        <a:p>
          <a:endParaRPr lang="en-US" sz="1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ED7F166-DDA1-431C-9BA4-EBB9CD218A55}">
      <dgm:prSet phldrT="[Text]" custT="1"/>
      <dgm:spPr>
        <a:solidFill>
          <a:schemeClr val="bg2">
            <a:lumMod val="50000"/>
          </a:schemeClr>
        </a:solidFill>
        <a:ln>
          <a:solidFill>
            <a:schemeClr val="tx1"/>
          </a:solidFill>
        </a:ln>
      </dgm:spPr>
      <dgm:t>
        <a:bodyPr/>
        <a:lstStyle/>
        <a:p>
          <a:r>
            <a:rPr lang="en-US" sz="1400" dirty="0" smtClean="0">
              <a:latin typeface="Arial" panose="020B0604020202020204" pitchFamily="34" charset="0"/>
              <a:cs typeface="Arial" panose="020B0604020202020204" pitchFamily="34" charset="0"/>
            </a:rPr>
            <a:t>Design</a:t>
          </a:r>
          <a:endParaRPr lang="en-US" sz="14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8550B71-99F5-441E-8B5F-5781C1C1A704}" type="parTrans" cxnId="{602CF94D-FF9D-45D0-9F3A-1E053F641E66}">
      <dgm:prSet/>
      <dgm:spPr/>
      <dgm:t>
        <a:bodyPr/>
        <a:lstStyle/>
        <a:p>
          <a:endParaRPr lang="en-US" sz="1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A5FB44C-6454-4735-B453-074DE8128FDB}" type="sibTrans" cxnId="{602CF94D-FF9D-45D0-9F3A-1E053F641E66}">
      <dgm:prSet/>
      <dgm:spPr/>
      <dgm:t>
        <a:bodyPr/>
        <a:lstStyle/>
        <a:p>
          <a:endParaRPr lang="en-US" sz="1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2D94490-774E-9740-939C-25DFDA886D11}">
      <dgm:prSet phldrT="[Text]" custT="1"/>
      <dgm:spPr>
        <a:solidFill>
          <a:schemeClr val="bg2">
            <a:lumMod val="50000"/>
          </a:schemeClr>
        </a:solidFill>
        <a:ln>
          <a:solidFill>
            <a:schemeClr val="tx1"/>
          </a:solidFill>
        </a:ln>
      </dgm:spPr>
      <dgm:t>
        <a:bodyPr/>
        <a:lstStyle/>
        <a:p>
          <a:r>
            <a:rPr lang="en-US" sz="1400" dirty="0" smtClean="0">
              <a:latin typeface="Arial" panose="020B0604020202020204" pitchFamily="34" charset="0"/>
              <a:cs typeface="Arial" panose="020B0604020202020204" pitchFamily="34" charset="0"/>
            </a:rPr>
            <a:t>Management</a:t>
          </a:r>
          <a:endParaRPr lang="en-US" sz="14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2E29E99-0DBD-D046-BFA4-83CE087CEA3A}" type="parTrans" cxnId="{777043F3-405D-8E40-A3DD-88D883E24CB4}">
      <dgm:prSet/>
      <dgm:spPr/>
      <dgm:t>
        <a:bodyPr/>
        <a:lstStyle/>
        <a:p>
          <a:endParaRPr lang="en-US"/>
        </a:p>
      </dgm:t>
    </dgm:pt>
    <dgm:pt modelId="{E2C82F93-E842-5C4F-A24A-B59F2CB2EF50}" type="sibTrans" cxnId="{777043F3-405D-8E40-A3DD-88D883E24CB4}">
      <dgm:prSet/>
      <dgm:spPr/>
      <dgm:t>
        <a:bodyPr/>
        <a:lstStyle/>
        <a:p>
          <a:endParaRPr lang="en-US"/>
        </a:p>
      </dgm:t>
    </dgm:pt>
    <dgm:pt modelId="{C912BC50-5897-4B8F-A71E-92559BA7AD32}" type="pres">
      <dgm:prSet presAssocID="{CCE70132-93E1-4B00-9490-7A7A3BFE1A12}" presName="Name0" presStyleCnt="0">
        <dgm:presLayoutVars>
          <dgm:dir/>
          <dgm:animLvl val="lvl"/>
          <dgm:resizeHandles val="exact"/>
        </dgm:presLayoutVars>
      </dgm:prSet>
      <dgm:spPr/>
    </dgm:pt>
    <dgm:pt modelId="{B21226DD-D11F-4116-B292-98F40E4B54C9}" type="pres">
      <dgm:prSet presAssocID="{BC1C6552-8F25-465A-AFA3-8E2A448BC5CF}" presName="parTxOnly" presStyleLbl="node1" presStyleIdx="0" presStyleCnt="5" custScaleY="6118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CD471C5-73BE-46FD-935E-BD5626943E5F}" type="pres">
      <dgm:prSet presAssocID="{19F71488-CF4F-492F-8A48-DB01D5FFEBEE}" presName="parTxOnlySpace" presStyleCnt="0"/>
      <dgm:spPr/>
    </dgm:pt>
    <dgm:pt modelId="{CB107B9F-28C7-497F-BBDE-F8D59BCFBE31}" type="pres">
      <dgm:prSet presAssocID="{2ED7F166-DDA1-431C-9BA4-EBB9CD218A55}" presName="parTxOnly" presStyleLbl="node1" presStyleIdx="1" presStyleCnt="5" custScaleY="6118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33DA280-3E95-48F2-BD74-F658D58131D1}" type="pres">
      <dgm:prSet presAssocID="{8A5FB44C-6454-4735-B453-074DE8128FDB}" presName="parTxOnlySpace" presStyleCnt="0"/>
      <dgm:spPr/>
    </dgm:pt>
    <dgm:pt modelId="{8425F2D7-5E19-493F-A888-994A82C69E4F}" type="pres">
      <dgm:prSet presAssocID="{98F218AA-D3A7-4100-8ACC-753710F036E2}" presName="parTxOnly" presStyleLbl="node1" presStyleIdx="2" presStyleCnt="5" custScaleY="6118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1C89BA5-2802-4C15-BA1C-D6781F911DA7}" type="pres">
      <dgm:prSet presAssocID="{D504AF8C-50A8-4415-B0BE-224CD3632FB0}" presName="parTxOnlySpace" presStyleCnt="0"/>
      <dgm:spPr/>
    </dgm:pt>
    <dgm:pt modelId="{DEFE579B-D71F-409D-9DBA-213742500E49}" type="pres">
      <dgm:prSet presAssocID="{5DF2B01F-9DB2-4BB1-94A2-976B7ABC946D}" presName="parTxOnly" presStyleLbl="node1" presStyleIdx="3" presStyleCnt="5" custScaleY="6118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E758153-825D-264D-B9F6-741427FD1AB1}" type="pres">
      <dgm:prSet presAssocID="{9E657AA8-21D9-4E75-B13C-D18111A40067}" presName="parTxOnlySpace" presStyleCnt="0"/>
      <dgm:spPr/>
    </dgm:pt>
    <dgm:pt modelId="{C7F23D60-C077-7648-976A-F5874D702320}" type="pres">
      <dgm:prSet presAssocID="{92D94490-774E-9740-939C-25DFDA886D11}" presName="parTxOnly" presStyleLbl="node1" presStyleIdx="4" presStyleCnt="5" custScaleY="6118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74198C6D-4239-43DD-8B73-E9AE05AE27E5}" type="presOf" srcId="{5DF2B01F-9DB2-4BB1-94A2-976B7ABC946D}" destId="{DEFE579B-D71F-409D-9DBA-213742500E49}" srcOrd="0" destOrd="0" presId="urn:microsoft.com/office/officeart/2005/8/layout/chevron1"/>
    <dgm:cxn modelId="{B8F43E13-756F-431A-83DE-267B28AB0B75}" type="presOf" srcId="{CCE70132-93E1-4B00-9490-7A7A3BFE1A12}" destId="{C912BC50-5897-4B8F-A71E-92559BA7AD32}" srcOrd="0" destOrd="0" presId="urn:microsoft.com/office/officeart/2005/8/layout/chevron1"/>
    <dgm:cxn modelId="{91723817-FCC6-44A9-B352-6E98AC31906C}" type="presOf" srcId="{92D94490-774E-9740-939C-25DFDA886D11}" destId="{C7F23D60-C077-7648-976A-F5874D702320}" srcOrd="0" destOrd="0" presId="urn:microsoft.com/office/officeart/2005/8/layout/chevron1"/>
    <dgm:cxn modelId="{DCD6F612-A676-4799-9269-722646849D32}" srcId="{CCE70132-93E1-4B00-9490-7A7A3BFE1A12}" destId="{98F218AA-D3A7-4100-8ACC-753710F036E2}" srcOrd="2" destOrd="0" parTransId="{D4CFD81B-4D14-4C5A-AAE7-9B53AD174EEC}" sibTransId="{D504AF8C-50A8-4415-B0BE-224CD3632FB0}"/>
    <dgm:cxn modelId="{777043F3-405D-8E40-A3DD-88D883E24CB4}" srcId="{CCE70132-93E1-4B00-9490-7A7A3BFE1A12}" destId="{92D94490-774E-9740-939C-25DFDA886D11}" srcOrd="4" destOrd="0" parTransId="{92E29E99-0DBD-D046-BFA4-83CE087CEA3A}" sibTransId="{E2C82F93-E842-5C4F-A24A-B59F2CB2EF50}"/>
    <dgm:cxn modelId="{352DBE91-D94B-4E6D-8887-E06E44DB910A}" srcId="{CCE70132-93E1-4B00-9490-7A7A3BFE1A12}" destId="{5DF2B01F-9DB2-4BB1-94A2-976B7ABC946D}" srcOrd="3" destOrd="0" parTransId="{2EC12B8A-9016-46E8-B3EE-CDD9074309EC}" sibTransId="{9E657AA8-21D9-4E75-B13C-D18111A40067}"/>
    <dgm:cxn modelId="{1DEA82D4-471C-4042-BF93-B68A69E76615}" srcId="{CCE70132-93E1-4B00-9490-7A7A3BFE1A12}" destId="{BC1C6552-8F25-465A-AFA3-8E2A448BC5CF}" srcOrd="0" destOrd="0" parTransId="{F646C39B-6FD5-493E-93EA-483399D149FB}" sibTransId="{19F71488-CF4F-492F-8A48-DB01D5FFEBEE}"/>
    <dgm:cxn modelId="{0E9CAD0B-ED20-4C73-918D-F5EA85CD9996}" type="presOf" srcId="{98F218AA-D3A7-4100-8ACC-753710F036E2}" destId="{8425F2D7-5E19-493F-A888-994A82C69E4F}" srcOrd="0" destOrd="0" presId="urn:microsoft.com/office/officeart/2005/8/layout/chevron1"/>
    <dgm:cxn modelId="{602CF94D-FF9D-45D0-9F3A-1E053F641E66}" srcId="{CCE70132-93E1-4B00-9490-7A7A3BFE1A12}" destId="{2ED7F166-DDA1-431C-9BA4-EBB9CD218A55}" srcOrd="1" destOrd="0" parTransId="{E8550B71-99F5-441E-8B5F-5781C1C1A704}" sibTransId="{8A5FB44C-6454-4735-B453-074DE8128FDB}"/>
    <dgm:cxn modelId="{5A1B1596-16A5-4B37-A1E7-87AB3A3D5840}" type="presOf" srcId="{2ED7F166-DDA1-431C-9BA4-EBB9CD218A55}" destId="{CB107B9F-28C7-497F-BBDE-F8D59BCFBE31}" srcOrd="0" destOrd="0" presId="urn:microsoft.com/office/officeart/2005/8/layout/chevron1"/>
    <dgm:cxn modelId="{32772B24-BA89-4B9E-B079-22ACBBD225CC}" type="presOf" srcId="{BC1C6552-8F25-465A-AFA3-8E2A448BC5CF}" destId="{B21226DD-D11F-4116-B292-98F40E4B54C9}" srcOrd="0" destOrd="0" presId="urn:microsoft.com/office/officeart/2005/8/layout/chevron1"/>
    <dgm:cxn modelId="{8B096E72-7A63-498E-AF05-940AC054280B}" type="presParOf" srcId="{C912BC50-5897-4B8F-A71E-92559BA7AD32}" destId="{B21226DD-D11F-4116-B292-98F40E4B54C9}" srcOrd="0" destOrd="0" presId="urn:microsoft.com/office/officeart/2005/8/layout/chevron1"/>
    <dgm:cxn modelId="{0E35A36D-E9FC-495F-AD6C-2A134B5955EF}" type="presParOf" srcId="{C912BC50-5897-4B8F-A71E-92559BA7AD32}" destId="{DCD471C5-73BE-46FD-935E-BD5626943E5F}" srcOrd="1" destOrd="0" presId="urn:microsoft.com/office/officeart/2005/8/layout/chevron1"/>
    <dgm:cxn modelId="{8E45D4DD-546A-4469-A43E-F82248ECBB4F}" type="presParOf" srcId="{C912BC50-5897-4B8F-A71E-92559BA7AD32}" destId="{CB107B9F-28C7-497F-BBDE-F8D59BCFBE31}" srcOrd="2" destOrd="0" presId="urn:microsoft.com/office/officeart/2005/8/layout/chevron1"/>
    <dgm:cxn modelId="{A55DFEE7-A4AE-4055-8182-E7C04D83A6B1}" type="presParOf" srcId="{C912BC50-5897-4B8F-A71E-92559BA7AD32}" destId="{A33DA280-3E95-48F2-BD74-F658D58131D1}" srcOrd="3" destOrd="0" presId="urn:microsoft.com/office/officeart/2005/8/layout/chevron1"/>
    <dgm:cxn modelId="{BD5A39D8-3667-484D-ADC8-CF1F26EC49B5}" type="presParOf" srcId="{C912BC50-5897-4B8F-A71E-92559BA7AD32}" destId="{8425F2D7-5E19-493F-A888-994A82C69E4F}" srcOrd="4" destOrd="0" presId="urn:microsoft.com/office/officeart/2005/8/layout/chevron1"/>
    <dgm:cxn modelId="{584AD384-78A3-4DBE-8DE8-78A7291820C6}" type="presParOf" srcId="{C912BC50-5897-4B8F-A71E-92559BA7AD32}" destId="{E1C89BA5-2802-4C15-BA1C-D6781F911DA7}" srcOrd="5" destOrd="0" presId="urn:microsoft.com/office/officeart/2005/8/layout/chevron1"/>
    <dgm:cxn modelId="{36181E66-C5F9-417A-A1A0-EB7DEEBD9953}" type="presParOf" srcId="{C912BC50-5897-4B8F-A71E-92559BA7AD32}" destId="{DEFE579B-D71F-409D-9DBA-213742500E49}" srcOrd="6" destOrd="0" presId="urn:microsoft.com/office/officeart/2005/8/layout/chevron1"/>
    <dgm:cxn modelId="{116C7A32-A281-47F2-990F-5A620374B4A3}" type="presParOf" srcId="{C912BC50-5897-4B8F-A71E-92559BA7AD32}" destId="{0E758153-825D-264D-B9F6-741427FD1AB1}" srcOrd="7" destOrd="0" presId="urn:microsoft.com/office/officeart/2005/8/layout/chevron1"/>
    <dgm:cxn modelId="{9FCF18D5-7B18-4FE4-A425-CC7161ABC5AC}" type="presParOf" srcId="{C912BC50-5897-4B8F-A71E-92559BA7AD32}" destId="{C7F23D60-C077-7648-976A-F5874D702320}" srcOrd="8" destOrd="0" presId="urn:microsoft.com/office/officeart/2005/8/layout/chevron1"/>
  </dgm:cxnLst>
  <dgm:bg/>
  <dgm:whole>
    <a:ln>
      <a:noFill/>
    </a:ln>
  </dgm:whole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CCE70132-93E1-4B00-9490-7A7A3BFE1A12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</dgm:pt>
    <dgm:pt modelId="{BC1C6552-8F25-465A-AFA3-8E2A448BC5CF}">
      <dgm:prSet phldrT="[Text]" custT="1"/>
      <dgm:spPr>
        <a:solidFill>
          <a:schemeClr val="bg2">
            <a:lumMod val="50000"/>
          </a:schemeClr>
        </a:solidFill>
        <a:ln>
          <a:solidFill>
            <a:schemeClr val="tx1"/>
          </a:solidFill>
        </a:ln>
      </dgm:spPr>
      <dgm:t>
        <a:bodyPr/>
        <a:lstStyle/>
        <a:p>
          <a:r>
            <a:rPr lang="en-US" sz="1400" dirty="0" smtClean="0">
              <a:latin typeface="Arial" panose="020B0604020202020204" pitchFamily="34" charset="0"/>
              <a:cs typeface="Arial" panose="020B0604020202020204" pitchFamily="34" charset="0"/>
            </a:rPr>
            <a:t>Overview</a:t>
          </a:r>
          <a:endParaRPr lang="en-US" sz="14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646C39B-6FD5-493E-93EA-483399D149FB}" type="parTrans" cxnId="{1DEA82D4-471C-4042-BF93-B68A69E76615}">
      <dgm:prSet/>
      <dgm:spPr/>
      <dgm:t>
        <a:bodyPr/>
        <a:lstStyle/>
        <a:p>
          <a:endParaRPr lang="en-US" sz="1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9F71488-CF4F-492F-8A48-DB01D5FFEBEE}" type="sibTrans" cxnId="{1DEA82D4-471C-4042-BF93-B68A69E76615}">
      <dgm:prSet/>
      <dgm:spPr/>
      <dgm:t>
        <a:bodyPr/>
        <a:lstStyle/>
        <a:p>
          <a:endParaRPr lang="en-US" sz="1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8F218AA-D3A7-4100-8ACC-753710F036E2}">
      <dgm:prSet phldrT="[Text]" custT="1"/>
      <dgm:spPr>
        <a:solidFill>
          <a:schemeClr val="accent1"/>
        </a:solidFill>
        <a:ln>
          <a:solidFill>
            <a:schemeClr val="tx1"/>
          </a:solidFill>
        </a:ln>
      </dgm:spPr>
      <dgm:t>
        <a:bodyPr/>
        <a:lstStyle/>
        <a:p>
          <a:r>
            <a:rPr lang="en-US" sz="1400" dirty="0" smtClean="0">
              <a:latin typeface="Arial" panose="020B0604020202020204" pitchFamily="34" charset="0"/>
              <a:cs typeface="Arial" panose="020B0604020202020204" pitchFamily="34" charset="0"/>
            </a:rPr>
            <a:t>Testing</a:t>
          </a:r>
          <a:endParaRPr lang="en-US" sz="14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4CFD81B-4D14-4C5A-AAE7-9B53AD174EEC}" type="parTrans" cxnId="{DCD6F612-A676-4799-9269-722646849D32}">
      <dgm:prSet/>
      <dgm:spPr/>
      <dgm:t>
        <a:bodyPr/>
        <a:lstStyle/>
        <a:p>
          <a:endParaRPr lang="en-US" sz="1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504AF8C-50A8-4415-B0BE-224CD3632FB0}" type="sibTrans" cxnId="{DCD6F612-A676-4799-9269-722646849D32}">
      <dgm:prSet/>
      <dgm:spPr/>
      <dgm:t>
        <a:bodyPr/>
        <a:lstStyle/>
        <a:p>
          <a:endParaRPr lang="en-US" sz="1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DF2B01F-9DB2-4BB1-94A2-976B7ABC946D}">
      <dgm:prSet phldrT="[Text]" custT="1"/>
      <dgm:spPr>
        <a:solidFill>
          <a:schemeClr val="bg2">
            <a:lumMod val="50000"/>
          </a:schemeClr>
        </a:solidFill>
        <a:ln>
          <a:solidFill>
            <a:schemeClr val="tx1"/>
          </a:solidFill>
        </a:ln>
      </dgm:spPr>
      <dgm:t>
        <a:bodyPr/>
        <a:lstStyle/>
        <a:p>
          <a:r>
            <a:rPr lang="en-US" sz="1400" dirty="0" smtClean="0">
              <a:latin typeface="Arial" panose="020B0604020202020204" pitchFamily="34" charset="0"/>
              <a:cs typeface="Arial" panose="020B0604020202020204" pitchFamily="34" charset="0"/>
            </a:rPr>
            <a:t>Systems</a:t>
          </a:r>
          <a:endParaRPr lang="en-US" sz="14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EC12B8A-9016-46E8-B3EE-CDD9074309EC}" type="parTrans" cxnId="{352DBE91-D94B-4E6D-8887-E06E44DB910A}">
      <dgm:prSet/>
      <dgm:spPr/>
      <dgm:t>
        <a:bodyPr/>
        <a:lstStyle/>
        <a:p>
          <a:endParaRPr lang="en-US" sz="1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E657AA8-21D9-4E75-B13C-D18111A40067}" type="sibTrans" cxnId="{352DBE91-D94B-4E6D-8887-E06E44DB910A}">
      <dgm:prSet/>
      <dgm:spPr/>
      <dgm:t>
        <a:bodyPr/>
        <a:lstStyle/>
        <a:p>
          <a:endParaRPr lang="en-US" sz="1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ED7F166-DDA1-431C-9BA4-EBB9CD218A55}">
      <dgm:prSet phldrT="[Text]" custT="1"/>
      <dgm:spPr>
        <a:solidFill>
          <a:schemeClr val="bg2">
            <a:lumMod val="50000"/>
          </a:schemeClr>
        </a:solidFill>
        <a:ln>
          <a:solidFill>
            <a:schemeClr val="tx1"/>
          </a:solidFill>
        </a:ln>
      </dgm:spPr>
      <dgm:t>
        <a:bodyPr/>
        <a:lstStyle/>
        <a:p>
          <a:r>
            <a:rPr lang="en-US" sz="1400" dirty="0" smtClean="0">
              <a:latin typeface="Arial" panose="020B0604020202020204" pitchFamily="34" charset="0"/>
              <a:cs typeface="Arial" panose="020B0604020202020204" pitchFamily="34" charset="0"/>
            </a:rPr>
            <a:t>Design</a:t>
          </a:r>
          <a:endParaRPr lang="en-US" sz="14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8550B71-99F5-441E-8B5F-5781C1C1A704}" type="parTrans" cxnId="{602CF94D-FF9D-45D0-9F3A-1E053F641E66}">
      <dgm:prSet/>
      <dgm:spPr/>
      <dgm:t>
        <a:bodyPr/>
        <a:lstStyle/>
        <a:p>
          <a:endParaRPr lang="en-US" sz="1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A5FB44C-6454-4735-B453-074DE8128FDB}" type="sibTrans" cxnId="{602CF94D-FF9D-45D0-9F3A-1E053F641E66}">
      <dgm:prSet/>
      <dgm:spPr/>
      <dgm:t>
        <a:bodyPr/>
        <a:lstStyle/>
        <a:p>
          <a:endParaRPr lang="en-US" sz="1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2D94490-774E-9740-939C-25DFDA886D11}">
      <dgm:prSet phldrT="[Text]" custT="1"/>
      <dgm:spPr>
        <a:solidFill>
          <a:schemeClr val="bg2">
            <a:lumMod val="50000"/>
          </a:schemeClr>
        </a:solidFill>
        <a:ln>
          <a:solidFill>
            <a:schemeClr val="tx1"/>
          </a:solidFill>
        </a:ln>
      </dgm:spPr>
      <dgm:t>
        <a:bodyPr/>
        <a:lstStyle/>
        <a:p>
          <a:r>
            <a:rPr lang="en-US" sz="1400" dirty="0" smtClean="0">
              <a:latin typeface="Arial" panose="020B0604020202020204" pitchFamily="34" charset="0"/>
              <a:cs typeface="Arial" panose="020B0604020202020204" pitchFamily="34" charset="0"/>
            </a:rPr>
            <a:t>Management</a:t>
          </a:r>
          <a:endParaRPr lang="en-US" sz="14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2E29E99-0DBD-D046-BFA4-83CE087CEA3A}" type="parTrans" cxnId="{777043F3-405D-8E40-A3DD-88D883E24CB4}">
      <dgm:prSet/>
      <dgm:spPr/>
      <dgm:t>
        <a:bodyPr/>
        <a:lstStyle/>
        <a:p>
          <a:endParaRPr lang="en-US"/>
        </a:p>
      </dgm:t>
    </dgm:pt>
    <dgm:pt modelId="{E2C82F93-E842-5C4F-A24A-B59F2CB2EF50}" type="sibTrans" cxnId="{777043F3-405D-8E40-A3DD-88D883E24CB4}">
      <dgm:prSet/>
      <dgm:spPr/>
      <dgm:t>
        <a:bodyPr/>
        <a:lstStyle/>
        <a:p>
          <a:endParaRPr lang="en-US"/>
        </a:p>
      </dgm:t>
    </dgm:pt>
    <dgm:pt modelId="{C912BC50-5897-4B8F-A71E-92559BA7AD32}" type="pres">
      <dgm:prSet presAssocID="{CCE70132-93E1-4B00-9490-7A7A3BFE1A12}" presName="Name0" presStyleCnt="0">
        <dgm:presLayoutVars>
          <dgm:dir/>
          <dgm:animLvl val="lvl"/>
          <dgm:resizeHandles val="exact"/>
        </dgm:presLayoutVars>
      </dgm:prSet>
      <dgm:spPr/>
    </dgm:pt>
    <dgm:pt modelId="{B21226DD-D11F-4116-B292-98F40E4B54C9}" type="pres">
      <dgm:prSet presAssocID="{BC1C6552-8F25-465A-AFA3-8E2A448BC5CF}" presName="parTxOnly" presStyleLbl="node1" presStyleIdx="0" presStyleCnt="5" custScaleY="6118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CD471C5-73BE-46FD-935E-BD5626943E5F}" type="pres">
      <dgm:prSet presAssocID="{19F71488-CF4F-492F-8A48-DB01D5FFEBEE}" presName="parTxOnlySpace" presStyleCnt="0"/>
      <dgm:spPr/>
    </dgm:pt>
    <dgm:pt modelId="{CB107B9F-28C7-497F-BBDE-F8D59BCFBE31}" type="pres">
      <dgm:prSet presAssocID="{2ED7F166-DDA1-431C-9BA4-EBB9CD218A55}" presName="parTxOnly" presStyleLbl="node1" presStyleIdx="1" presStyleCnt="5" custScaleY="6118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33DA280-3E95-48F2-BD74-F658D58131D1}" type="pres">
      <dgm:prSet presAssocID="{8A5FB44C-6454-4735-B453-074DE8128FDB}" presName="parTxOnlySpace" presStyleCnt="0"/>
      <dgm:spPr/>
    </dgm:pt>
    <dgm:pt modelId="{8425F2D7-5E19-493F-A888-994A82C69E4F}" type="pres">
      <dgm:prSet presAssocID="{98F218AA-D3A7-4100-8ACC-753710F036E2}" presName="parTxOnly" presStyleLbl="node1" presStyleIdx="2" presStyleCnt="5" custScaleY="6118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1C89BA5-2802-4C15-BA1C-D6781F911DA7}" type="pres">
      <dgm:prSet presAssocID="{D504AF8C-50A8-4415-B0BE-224CD3632FB0}" presName="parTxOnlySpace" presStyleCnt="0"/>
      <dgm:spPr/>
    </dgm:pt>
    <dgm:pt modelId="{DEFE579B-D71F-409D-9DBA-213742500E49}" type="pres">
      <dgm:prSet presAssocID="{5DF2B01F-9DB2-4BB1-94A2-976B7ABC946D}" presName="parTxOnly" presStyleLbl="node1" presStyleIdx="3" presStyleCnt="5" custScaleY="6118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E758153-825D-264D-B9F6-741427FD1AB1}" type="pres">
      <dgm:prSet presAssocID="{9E657AA8-21D9-4E75-B13C-D18111A40067}" presName="parTxOnlySpace" presStyleCnt="0"/>
      <dgm:spPr/>
    </dgm:pt>
    <dgm:pt modelId="{C7F23D60-C077-7648-976A-F5874D702320}" type="pres">
      <dgm:prSet presAssocID="{92D94490-774E-9740-939C-25DFDA886D11}" presName="parTxOnly" presStyleLbl="node1" presStyleIdx="4" presStyleCnt="5" custScaleY="6118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1DEA82D4-471C-4042-BF93-B68A69E76615}" srcId="{CCE70132-93E1-4B00-9490-7A7A3BFE1A12}" destId="{BC1C6552-8F25-465A-AFA3-8E2A448BC5CF}" srcOrd="0" destOrd="0" parTransId="{F646C39B-6FD5-493E-93EA-483399D149FB}" sibTransId="{19F71488-CF4F-492F-8A48-DB01D5FFEBEE}"/>
    <dgm:cxn modelId="{CAC9A14C-77FD-4E87-9EFD-D6D66BEE9EF9}" type="presOf" srcId="{BC1C6552-8F25-465A-AFA3-8E2A448BC5CF}" destId="{B21226DD-D11F-4116-B292-98F40E4B54C9}" srcOrd="0" destOrd="0" presId="urn:microsoft.com/office/officeart/2005/8/layout/chevron1"/>
    <dgm:cxn modelId="{602CF94D-FF9D-45D0-9F3A-1E053F641E66}" srcId="{CCE70132-93E1-4B00-9490-7A7A3BFE1A12}" destId="{2ED7F166-DDA1-431C-9BA4-EBB9CD218A55}" srcOrd="1" destOrd="0" parTransId="{E8550B71-99F5-441E-8B5F-5781C1C1A704}" sibTransId="{8A5FB44C-6454-4735-B453-074DE8128FDB}"/>
    <dgm:cxn modelId="{03A4D6F6-D422-4C84-9E0A-FCBF1E007AC1}" type="presOf" srcId="{CCE70132-93E1-4B00-9490-7A7A3BFE1A12}" destId="{C912BC50-5897-4B8F-A71E-92559BA7AD32}" srcOrd="0" destOrd="0" presId="urn:microsoft.com/office/officeart/2005/8/layout/chevron1"/>
    <dgm:cxn modelId="{AED90653-BEF9-4046-BC72-3AB6A1057675}" type="presOf" srcId="{5DF2B01F-9DB2-4BB1-94A2-976B7ABC946D}" destId="{DEFE579B-D71F-409D-9DBA-213742500E49}" srcOrd="0" destOrd="0" presId="urn:microsoft.com/office/officeart/2005/8/layout/chevron1"/>
    <dgm:cxn modelId="{4B0CB3F9-11AB-4CCC-90FF-FB3CE200CFCF}" type="presOf" srcId="{2ED7F166-DDA1-431C-9BA4-EBB9CD218A55}" destId="{CB107B9F-28C7-497F-BBDE-F8D59BCFBE31}" srcOrd="0" destOrd="0" presId="urn:microsoft.com/office/officeart/2005/8/layout/chevron1"/>
    <dgm:cxn modelId="{34B05E92-E9BA-49D7-8BFE-B5130D27D7AD}" type="presOf" srcId="{92D94490-774E-9740-939C-25DFDA886D11}" destId="{C7F23D60-C077-7648-976A-F5874D702320}" srcOrd="0" destOrd="0" presId="urn:microsoft.com/office/officeart/2005/8/layout/chevron1"/>
    <dgm:cxn modelId="{777043F3-405D-8E40-A3DD-88D883E24CB4}" srcId="{CCE70132-93E1-4B00-9490-7A7A3BFE1A12}" destId="{92D94490-774E-9740-939C-25DFDA886D11}" srcOrd="4" destOrd="0" parTransId="{92E29E99-0DBD-D046-BFA4-83CE087CEA3A}" sibTransId="{E2C82F93-E842-5C4F-A24A-B59F2CB2EF50}"/>
    <dgm:cxn modelId="{352DBE91-D94B-4E6D-8887-E06E44DB910A}" srcId="{CCE70132-93E1-4B00-9490-7A7A3BFE1A12}" destId="{5DF2B01F-9DB2-4BB1-94A2-976B7ABC946D}" srcOrd="3" destOrd="0" parTransId="{2EC12B8A-9016-46E8-B3EE-CDD9074309EC}" sibTransId="{9E657AA8-21D9-4E75-B13C-D18111A40067}"/>
    <dgm:cxn modelId="{88DC3CF0-9EAA-4B23-B5A0-33161DA19AEF}" type="presOf" srcId="{98F218AA-D3A7-4100-8ACC-753710F036E2}" destId="{8425F2D7-5E19-493F-A888-994A82C69E4F}" srcOrd="0" destOrd="0" presId="urn:microsoft.com/office/officeart/2005/8/layout/chevron1"/>
    <dgm:cxn modelId="{DCD6F612-A676-4799-9269-722646849D32}" srcId="{CCE70132-93E1-4B00-9490-7A7A3BFE1A12}" destId="{98F218AA-D3A7-4100-8ACC-753710F036E2}" srcOrd="2" destOrd="0" parTransId="{D4CFD81B-4D14-4C5A-AAE7-9B53AD174EEC}" sibTransId="{D504AF8C-50A8-4415-B0BE-224CD3632FB0}"/>
    <dgm:cxn modelId="{5A2684C2-27F5-4296-A6B7-1DB41B6C8774}" type="presParOf" srcId="{C912BC50-5897-4B8F-A71E-92559BA7AD32}" destId="{B21226DD-D11F-4116-B292-98F40E4B54C9}" srcOrd="0" destOrd="0" presId="urn:microsoft.com/office/officeart/2005/8/layout/chevron1"/>
    <dgm:cxn modelId="{66B441A4-2F21-4847-8485-FF9390AA7181}" type="presParOf" srcId="{C912BC50-5897-4B8F-A71E-92559BA7AD32}" destId="{DCD471C5-73BE-46FD-935E-BD5626943E5F}" srcOrd="1" destOrd="0" presId="urn:microsoft.com/office/officeart/2005/8/layout/chevron1"/>
    <dgm:cxn modelId="{C26E5C3A-3191-43F8-B4EF-EFF7DC652887}" type="presParOf" srcId="{C912BC50-5897-4B8F-A71E-92559BA7AD32}" destId="{CB107B9F-28C7-497F-BBDE-F8D59BCFBE31}" srcOrd="2" destOrd="0" presId="urn:microsoft.com/office/officeart/2005/8/layout/chevron1"/>
    <dgm:cxn modelId="{DED6FD0B-BBBF-47BB-AD46-770A2ABC4146}" type="presParOf" srcId="{C912BC50-5897-4B8F-A71E-92559BA7AD32}" destId="{A33DA280-3E95-48F2-BD74-F658D58131D1}" srcOrd="3" destOrd="0" presId="urn:microsoft.com/office/officeart/2005/8/layout/chevron1"/>
    <dgm:cxn modelId="{3A4FDE19-177B-4C59-9A33-0879E6DBFC9D}" type="presParOf" srcId="{C912BC50-5897-4B8F-A71E-92559BA7AD32}" destId="{8425F2D7-5E19-493F-A888-994A82C69E4F}" srcOrd="4" destOrd="0" presId="urn:microsoft.com/office/officeart/2005/8/layout/chevron1"/>
    <dgm:cxn modelId="{BF673FAB-FA0D-416B-90D3-5AED0950317E}" type="presParOf" srcId="{C912BC50-5897-4B8F-A71E-92559BA7AD32}" destId="{E1C89BA5-2802-4C15-BA1C-D6781F911DA7}" srcOrd="5" destOrd="0" presId="urn:microsoft.com/office/officeart/2005/8/layout/chevron1"/>
    <dgm:cxn modelId="{3049AE24-266F-444F-82C4-F4DD84858499}" type="presParOf" srcId="{C912BC50-5897-4B8F-A71E-92559BA7AD32}" destId="{DEFE579B-D71F-409D-9DBA-213742500E49}" srcOrd="6" destOrd="0" presId="urn:microsoft.com/office/officeart/2005/8/layout/chevron1"/>
    <dgm:cxn modelId="{DDDBDB87-5714-45F6-8B1D-08DB67F3FDD9}" type="presParOf" srcId="{C912BC50-5897-4B8F-A71E-92559BA7AD32}" destId="{0E758153-825D-264D-B9F6-741427FD1AB1}" srcOrd="7" destOrd="0" presId="urn:microsoft.com/office/officeart/2005/8/layout/chevron1"/>
    <dgm:cxn modelId="{E6BEB785-09E9-4706-9B85-62DFE1486A40}" type="presParOf" srcId="{C912BC50-5897-4B8F-A71E-92559BA7AD32}" destId="{C7F23D60-C077-7648-976A-F5874D702320}" srcOrd="8" destOrd="0" presId="urn:microsoft.com/office/officeart/2005/8/layout/chevron1"/>
  </dgm:cxnLst>
  <dgm:bg/>
  <dgm:whole>
    <a:ln>
      <a:noFill/>
    </a:ln>
  </dgm:whole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CCE70132-93E1-4B00-9490-7A7A3BFE1A12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</dgm:pt>
    <dgm:pt modelId="{BC1C6552-8F25-465A-AFA3-8E2A448BC5CF}">
      <dgm:prSet phldrT="[Text]" custT="1"/>
      <dgm:spPr>
        <a:solidFill>
          <a:schemeClr val="bg2">
            <a:lumMod val="50000"/>
          </a:schemeClr>
        </a:solidFill>
        <a:ln>
          <a:solidFill>
            <a:schemeClr val="tx1"/>
          </a:solidFill>
        </a:ln>
      </dgm:spPr>
      <dgm:t>
        <a:bodyPr/>
        <a:lstStyle/>
        <a:p>
          <a:r>
            <a:rPr lang="en-US" sz="1400" dirty="0" smtClean="0">
              <a:latin typeface="Arial" panose="020B0604020202020204" pitchFamily="34" charset="0"/>
              <a:cs typeface="Arial" panose="020B0604020202020204" pitchFamily="34" charset="0"/>
            </a:rPr>
            <a:t>Overview</a:t>
          </a:r>
          <a:endParaRPr lang="en-US" sz="14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646C39B-6FD5-493E-93EA-483399D149FB}" type="parTrans" cxnId="{1DEA82D4-471C-4042-BF93-B68A69E76615}">
      <dgm:prSet/>
      <dgm:spPr/>
      <dgm:t>
        <a:bodyPr/>
        <a:lstStyle/>
        <a:p>
          <a:endParaRPr lang="en-US" sz="1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9F71488-CF4F-492F-8A48-DB01D5FFEBEE}" type="sibTrans" cxnId="{1DEA82D4-471C-4042-BF93-B68A69E76615}">
      <dgm:prSet/>
      <dgm:spPr/>
      <dgm:t>
        <a:bodyPr/>
        <a:lstStyle/>
        <a:p>
          <a:endParaRPr lang="en-US" sz="1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8F218AA-D3A7-4100-8ACC-753710F036E2}">
      <dgm:prSet phldrT="[Text]" custT="1"/>
      <dgm:spPr>
        <a:solidFill>
          <a:schemeClr val="accent1"/>
        </a:solidFill>
        <a:ln>
          <a:solidFill>
            <a:schemeClr val="tx1"/>
          </a:solidFill>
        </a:ln>
      </dgm:spPr>
      <dgm:t>
        <a:bodyPr/>
        <a:lstStyle/>
        <a:p>
          <a:r>
            <a:rPr lang="en-US" sz="1400" dirty="0" smtClean="0">
              <a:latin typeface="Arial" panose="020B0604020202020204" pitchFamily="34" charset="0"/>
              <a:cs typeface="Arial" panose="020B0604020202020204" pitchFamily="34" charset="0"/>
            </a:rPr>
            <a:t>Testing</a:t>
          </a:r>
          <a:endParaRPr lang="en-US" sz="14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4CFD81B-4D14-4C5A-AAE7-9B53AD174EEC}" type="parTrans" cxnId="{DCD6F612-A676-4799-9269-722646849D32}">
      <dgm:prSet/>
      <dgm:spPr/>
      <dgm:t>
        <a:bodyPr/>
        <a:lstStyle/>
        <a:p>
          <a:endParaRPr lang="en-US" sz="1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504AF8C-50A8-4415-B0BE-224CD3632FB0}" type="sibTrans" cxnId="{DCD6F612-A676-4799-9269-722646849D32}">
      <dgm:prSet/>
      <dgm:spPr/>
      <dgm:t>
        <a:bodyPr/>
        <a:lstStyle/>
        <a:p>
          <a:endParaRPr lang="en-US" sz="1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DF2B01F-9DB2-4BB1-94A2-976B7ABC946D}">
      <dgm:prSet phldrT="[Text]" custT="1"/>
      <dgm:spPr>
        <a:solidFill>
          <a:schemeClr val="bg2">
            <a:lumMod val="50000"/>
          </a:schemeClr>
        </a:solidFill>
        <a:ln>
          <a:solidFill>
            <a:schemeClr val="tx1"/>
          </a:solidFill>
        </a:ln>
      </dgm:spPr>
      <dgm:t>
        <a:bodyPr/>
        <a:lstStyle/>
        <a:p>
          <a:r>
            <a:rPr lang="en-US" sz="1400" dirty="0" smtClean="0">
              <a:latin typeface="Arial" panose="020B0604020202020204" pitchFamily="34" charset="0"/>
              <a:cs typeface="Arial" panose="020B0604020202020204" pitchFamily="34" charset="0"/>
            </a:rPr>
            <a:t>Systems</a:t>
          </a:r>
          <a:endParaRPr lang="en-US" sz="14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EC12B8A-9016-46E8-B3EE-CDD9074309EC}" type="parTrans" cxnId="{352DBE91-D94B-4E6D-8887-E06E44DB910A}">
      <dgm:prSet/>
      <dgm:spPr/>
      <dgm:t>
        <a:bodyPr/>
        <a:lstStyle/>
        <a:p>
          <a:endParaRPr lang="en-US" sz="1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E657AA8-21D9-4E75-B13C-D18111A40067}" type="sibTrans" cxnId="{352DBE91-D94B-4E6D-8887-E06E44DB910A}">
      <dgm:prSet/>
      <dgm:spPr/>
      <dgm:t>
        <a:bodyPr/>
        <a:lstStyle/>
        <a:p>
          <a:endParaRPr lang="en-US" sz="1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ED7F166-DDA1-431C-9BA4-EBB9CD218A55}">
      <dgm:prSet phldrT="[Text]" custT="1"/>
      <dgm:spPr>
        <a:solidFill>
          <a:schemeClr val="bg2">
            <a:lumMod val="50000"/>
          </a:schemeClr>
        </a:solidFill>
        <a:ln>
          <a:solidFill>
            <a:schemeClr val="tx1"/>
          </a:solidFill>
        </a:ln>
      </dgm:spPr>
      <dgm:t>
        <a:bodyPr/>
        <a:lstStyle/>
        <a:p>
          <a:r>
            <a:rPr lang="en-US" sz="1400" dirty="0" smtClean="0">
              <a:latin typeface="Arial" panose="020B0604020202020204" pitchFamily="34" charset="0"/>
              <a:cs typeface="Arial" panose="020B0604020202020204" pitchFamily="34" charset="0"/>
            </a:rPr>
            <a:t>Design</a:t>
          </a:r>
          <a:endParaRPr lang="en-US" sz="14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8550B71-99F5-441E-8B5F-5781C1C1A704}" type="parTrans" cxnId="{602CF94D-FF9D-45D0-9F3A-1E053F641E66}">
      <dgm:prSet/>
      <dgm:spPr/>
      <dgm:t>
        <a:bodyPr/>
        <a:lstStyle/>
        <a:p>
          <a:endParaRPr lang="en-US" sz="1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A5FB44C-6454-4735-B453-074DE8128FDB}" type="sibTrans" cxnId="{602CF94D-FF9D-45D0-9F3A-1E053F641E66}">
      <dgm:prSet/>
      <dgm:spPr/>
      <dgm:t>
        <a:bodyPr/>
        <a:lstStyle/>
        <a:p>
          <a:endParaRPr lang="en-US" sz="1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2D94490-774E-9740-939C-25DFDA886D11}">
      <dgm:prSet phldrT="[Text]" custT="1"/>
      <dgm:spPr>
        <a:solidFill>
          <a:schemeClr val="bg2">
            <a:lumMod val="50000"/>
          </a:schemeClr>
        </a:solidFill>
        <a:ln>
          <a:solidFill>
            <a:schemeClr val="tx1"/>
          </a:solidFill>
        </a:ln>
      </dgm:spPr>
      <dgm:t>
        <a:bodyPr/>
        <a:lstStyle/>
        <a:p>
          <a:r>
            <a:rPr lang="en-US" sz="1400" dirty="0" smtClean="0">
              <a:latin typeface="Arial" panose="020B0604020202020204" pitchFamily="34" charset="0"/>
              <a:cs typeface="Arial" panose="020B0604020202020204" pitchFamily="34" charset="0"/>
            </a:rPr>
            <a:t>Management</a:t>
          </a:r>
          <a:endParaRPr lang="en-US" sz="14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2E29E99-0DBD-D046-BFA4-83CE087CEA3A}" type="parTrans" cxnId="{777043F3-405D-8E40-A3DD-88D883E24CB4}">
      <dgm:prSet/>
      <dgm:spPr/>
      <dgm:t>
        <a:bodyPr/>
        <a:lstStyle/>
        <a:p>
          <a:endParaRPr lang="en-US"/>
        </a:p>
      </dgm:t>
    </dgm:pt>
    <dgm:pt modelId="{E2C82F93-E842-5C4F-A24A-B59F2CB2EF50}" type="sibTrans" cxnId="{777043F3-405D-8E40-A3DD-88D883E24CB4}">
      <dgm:prSet/>
      <dgm:spPr/>
      <dgm:t>
        <a:bodyPr/>
        <a:lstStyle/>
        <a:p>
          <a:endParaRPr lang="en-US"/>
        </a:p>
      </dgm:t>
    </dgm:pt>
    <dgm:pt modelId="{C912BC50-5897-4B8F-A71E-92559BA7AD32}" type="pres">
      <dgm:prSet presAssocID="{CCE70132-93E1-4B00-9490-7A7A3BFE1A12}" presName="Name0" presStyleCnt="0">
        <dgm:presLayoutVars>
          <dgm:dir/>
          <dgm:animLvl val="lvl"/>
          <dgm:resizeHandles val="exact"/>
        </dgm:presLayoutVars>
      </dgm:prSet>
      <dgm:spPr/>
    </dgm:pt>
    <dgm:pt modelId="{B21226DD-D11F-4116-B292-98F40E4B54C9}" type="pres">
      <dgm:prSet presAssocID="{BC1C6552-8F25-465A-AFA3-8E2A448BC5CF}" presName="parTxOnly" presStyleLbl="node1" presStyleIdx="0" presStyleCnt="5" custScaleY="6118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CD471C5-73BE-46FD-935E-BD5626943E5F}" type="pres">
      <dgm:prSet presAssocID="{19F71488-CF4F-492F-8A48-DB01D5FFEBEE}" presName="parTxOnlySpace" presStyleCnt="0"/>
      <dgm:spPr/>
    </dgm:pt>
    <dgm:pt modelId="{CB107B9F-28C7-497F-BBDE-F8D59BCFBE31}" type="pres">
      <dgm:prSet presAssocID="{2ED7F166-DDA1-431C-9BA4-EBB9CD218A55}" presName="parTxOnly" presStyleLbl="node1" presStyleIdx="1" presStyleCnt="5" custScaleY="6118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33DA280-3E95-48F2-BD74-F658D58131D1}" type="pres">
      <dgm:prSet presAssocID="{8A5FB44C-6454-4735-B453-074DE8128FDB}" presName="parTxOnlySpace" presStyleCnt="0"/>
      <dgm:spPr/>
    </dgm:pt>
    <dgm:pt modelId="{8425F2D7-5E19-493F-A888-994A82C69E4F}" type="pres">
      <dgm:prSet presAssocID="{98F218AA-D3A7-4100-8ACC-753710F036E2}" presName="parTxOnly" presStyleLbl="node1" presStyleIdx="2" presStyleCnt="5" custScaleY="6118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1C89BA5-2802-4C15-BA1C-D6781F911DA7}" type="pres">
      <dgm:prSet presAssocID="{D504AF8C-50A8-4415-B0BE-224CD3632FB0}" presName="parTxOnlySpace" presStyleCnt="0"/>
      <dgm:spPr/>
    </dgm:pt>
    <dgm:pt modelId="{DEFE579B-D71F-409D-9DBA-213742500E49}" type="pres">
      <dgm:prSet presAssocID="{5DF2B01F-9DB2-4BB1-94A2-976B7ABC946D}" presName="parTxOnly" presStyleLbl="node1" presStyleIdx="3" presStyleCnt="5" custScaleY="6118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E758153-825D-264D-B9F6-741427FD1AB1}" type="pres">
      <dgm:prSet presAssocID="{9E657AA8-21D9-4E75-B13C-D18111A40067}" presName="parTxOnlySpace" presStyleCnt="0"/>
      <dgm:spPr/>
    </dgm:pt>
    <dgm:pt modelId="{C7F23D60-C077-7648-976A-F5874D702320}" type="pres">
      <dgm:prSet presAssocID="{92D94490-774E-9740-939C-25DFDA886D11}" presName="parTxOnly" presStyleLbl="node1" presStyleIdx="4" presStyleCnt="5" custScaleY="6118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DCD6F612-A676-4799-9269-722646849D32}" srcId="{CCE70132-93E1-4B00-9490-7A7A3BFE1A12}" destId="{98F218AA-D3A7-4100-8ACC-753710F036E2}" srcOrd="2" destOrd="0" parTransId="{D4CFD81B-4D14-4C5A-AAE7-9B53AD174EEC}" sibTransId="{D504AF8C-50A8-4415-B0BE-224CD3632FB0}"/>
    <dgm:cxn modelId="{777043F3-405D-8E40-A3DD-88D883E24CB4}" srcId="{CCE70132-93E1-4B00-9490-7A7A3BFE1A12}" destId="{92D94490-774E-9740-939C-25DFDA886D11}" srcOrd="4" destOrd="0" parTransId="{92E29E99-0DBD-D046-BFA4-83CE087CEA3A}" sibTransId="{E2C82F93-E842-5C4F-A24A-B59F2CB2EF50}"/>
    <dgm:cxn modelId="{482E558E-1039-4C65-A302-4F138F7D373C}" type="presOf" srcId="{BC1C6552-8F25-465A-AFA3-8E2A448BC5CF}" destId="{B21226DD-D11F-4116-B292-98F40E4B54C9}" srcOrd="0" destOrd="0" presId="urn:microsoft.com/office/officeart/2005/8/layout/chevron1"/>
    <dgm:cxn modelId="{DA021E4D-9F2E-4323-8C58-D6B2ED9E7A3E}" type="presOf" srcId="{5DF2B01F-9DB2-4BB1-94A2-976B7ABC946D}" destId="{DEFE579B-D71F-409D-9DBA-213742500E49}" srcOrd="0" destOrd="0" presId="urn:microsoft.com/office/officeart/2005/8/layout/chevron1"/>
    <dgm:cxn modelId="{352DBE91-D94B-4E6D-8887-E06E44DB910A}" srcId="{CCE70132-93E1-4B00-9490-7A7A3BFE1A12}" destId="{5DF2B01F-9DB2-4BB1-94A2-976B7ABC946D}" srcOrd="3" destOrd="0" parTransId="{2EC12B8A-9016-46E8-B3EE-CDD9074309EC}" sibTransId="{9E657AA8-21D9-4E75-B13C-D18111A40067}"/>
    <dgm:cxn modelId="{716C6AC7-5A31-43E6-8083-442167223374}" type="presOf" srcId="{2ED7F166-DDA1-431C-9BA4-EBB9CD218A55}" destId="{CB107B9F-28C7-497F-BBDE-F8D59BCFBE31}" srcOrd="0" destOrd="0" presId="urn:microsoft.com/office/officeart/2005/8/layout/chevron1"/>
    <dgm:cxn modelId="{1DEA82D4-471C-4042-BF93-B68A69E76615}" srcId="{CCE70132-93E1-4B00-9490-7A7A3BFE1A12}" destId="{BC1C6552-8F25-465A-AFA3-8E2A448BC5CF}" srcOrd="0" destOrd="0" parTransId="{F646C39B-6FD5-493E-93EA-483399D149FB}" sibTransId="{19F71488-CF4F-492F-8A48-DB01D5FFEBEE}"/>
    <dgm:cxn modelId="{602CF94D-FF9D-45D0-9F3A-1E053F641E66}" srcId="{CCE70132-93E1-4B00-9490-7A7A3BFE1A12}" destId="{2ED7F166-DDA1-431C-9BA4-EBB9CD218A55}" srcOrd="1" destOrd="0" parTransId="{E8550B71-99F5-441E-8B5F-5781C1C1A704}" sibTransId="{8A5FB44C-6454-4735-B453-074DE8128FDB}"/>
    <dgm:cxn modelId="{20152626-DDBB-4BF0-B65F-E556B68D4366}" type="presOf" srcId="{CCE70132-93E1-4B00-9490-7A7A3BFE1A12}" destId="{C912BC50-5897-4B8F-A71E-92559BA7AD32}" srcOrd="0" destOrd="0" presId="urn:microsoft.com/office/officeart/2005/8/layout/chevron1"/>
    <dgm:cxn modelId="{E4F424A2-F372-4C7A-8877-64CDAC0B85D6}" type="presOf" srcId="{98F218AA-D3A7-4100-8ACC-753710F036E2}" destId="{8425F2D7-5E19-493F-A888-994A82C69E4F}" srcOrd="0" destOrd="0" presId="urn:microsoft.com/office/officeart/2005/8/layout/chevron1"/>
    <dgm:cxn modelId="{4B8DC618-A959-45BF-A85B-68145FBD6014}" type="presOf" srcId="{92D94490-774E-9740-939C-25DFDA886D11}" destId="{C7F23D60-C077-7648-976A-F5874D702320}" srcOrd="0" destOrd="0" presId="urn:microsoft.com/office/officeart/2005/8/layout/chevron1"/>
    <dgm:cxn modelId="{A43B979C-007C-445C-A501-CBC34F707E33}" type="presParOf" srcId="{C912BC50-5897-4B8F-A71E-92559BA7AD32}" destId="{B21226DD-D11F-4116-B292-98F40E4B54C9}" srcOrd="0" destOrd="0" presId="urn:microsoft.com/office/officeart/2005/8/layout/chevron1"/>
    <dgm:cxn modelId="{B91CA7C1-DC0D-4EFC-8147-306BAD08465B}" type="presParOf" srcId="{C912BC50-5897-4B8F-A71E-92559BA7AD32}" destId="{DCD471C5-73BE-46FD-935E-BD5626943E5F}" srcOrd="1" destOrd="0" presId="urn:microsoft.com/office/officeart/2005/8/layout/chevron1"/>
    <dgm:cxn modelId="{97211E35-CA0A-48FD-9182-8145616B3F29}" type="presParOf" srcId="{C912BC50-5897-4B8F-A71E-92559BA7AD32}" destId="{CB107B9F-28C7-497F-BBDE-F8D59BCFBE31}" srcOrd="2" destOrd="0" presId="urn:microsoft.com/office/officeart/2005/8/layout/chevron1"/>
    <dgm:cxn modelId="{5D6E8B36-0BB1-4CF2-8034-2FFB1C8EA2C5}" type="presParOf" srcId="{C912BC50-5897-4B8F-A71E-92559BA7AD32}" destId="{A33DA280-3E95-48F2-BD74-F658D58131D1}" srcOrd="3" destOrd="0" presId="urn:microsoft.com/office/officeart/2005/8/layout/chevron1"/>
    <dgm:cxn modelId="{5B12909B-7603-448D-80C0-18569BDD285A}" type="presParOf" srcId="{C912BC50-5897-4B8F-A71E-92559BA7AD32}" destId="{8425F2D7-5E19-493F-A888-994A82C69E4F}" srcOrd="4" destOrd="0" presId="urn:microsoft.com/office/officeart/2005/8/layout/chevron1"/>
    <dgm:cxn modelId="{B5B5CFB0-2B0F-432C-80D1-DDB53962E16E}" type="presParOf" srcId="{C912BC50-5897-4B8F-A71E-92559BA7AD32}" destId="{E1C89BA5-2802-4C15-BA1C-D6781F911DA7}" srcOrd="5" destOrd="0" presId="urn:microsoft.com/office/officeart/2005/8/layout/chevron1"/>
    <dgm:cxn modelId="{D4034849-6CA7-4C38-8B8A-7E3B45E244F0}" type="presParOf" srcId="{C912BC50-5897-4B8F-A71E-92559BA7AD32}" destId="{DEFE579B-D71F-409D-9DBA-213742500E49}" srcOrd="6" destOrd="0" presId="urn:microsoft.com/office/officeart/2005/8/layout/chevron1"/>
    <dgm:cxn modelId="{79345A32-40F2-454A-9B97-4A07EDA20660}" type="presParOf" srcId="{C912BC50-5897-4B8F-A71E-92559BA7AD32}" destId="{0E758153-825D-264D-B9F6-741427FD1AB1}" srcOrd="7" destOrd="0" presId="urn:microsoft.com/office/officeart/2005/8/layout/chevron1"/>
    <dgm:cxn modelId="{A4AAEC60-772A-45DD-88EA-6332EDD3F4BB}" type="presParOf" srcId="{C912BC50-5897-4B8F-A71E-92559BA7AD32}" destId="{C7F23D60-C077-7648-976A-F5874D702320}" srcOrd="8" destOrd="0" presId="urn:microsoft.com/office/officeart/2005/8/layout/chevron1"/>
  </dgm:cxnLst>
  <dgm:bg/>
  <dgm:whole>
    <a:ln>
      <a:noFill/>
    </a:ln>
  </dgm:whole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CCE70132-93E1-4B00-9490-7A7A3BFE1A12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</dgm:pt>
    <dgm:pt modelId="{BC1C6552-8F25-465A-AFA3-8E2A448BC5CF}">
      <dgm:prSet phldrT="[Text]" custT="1"/>
      <dgm:spPr>
        <a:solidFill>
          <a:schemeClr val="bg2">
            <a:lumMod val="50000"/>
          </a:schemeClr>
        </a:solidFill>
        <a:ln>
          <a:solidFill>
            <a:schemeClr val="tx1"/>
          </a:solidFill>
        </a:ln>
      </dgm:spPr>
      <dgm:t>
        <a:bodyPr/>
        <a:lstStyle/>
        <a:p>
          <a:r>
            <a:rPr lang="en-US" sz="1400" dirty="0" smtClean="0">
              <a:latin typeface="Arial" panose="020B0604020202020204" pitchFamily="34" charset="0"/>
              <a:cs typeface="Arial" panose="020B0604020202020204" pitchFamily="34" charset="0"/>
            </a:rPr>
            <a:t>Overview</a:t>
          </a:r>
          <a:endParaRPr lang="en-US" sz="14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646C39B-6FD5-493E-93EA-483399D149FB}" type="parTrans" cxnId="{1DEA82D4-471C-4042-BF93-B68A69E76615}">
      <dgm:prSet/>
      <dgm:spPr/>
      <dgm:t>
        <a:bodyPr/>
        <a:lstStyle/>
        <a:p>
          <a:endParaRPr lang="en-US" sz="1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9F71488-CF4F-492F-8A48-DB01D5FFEBEE}" type="sibTrans" cxnId="{1DEA82D4-471C-4042-BF93-B68A69E76615}">
      <dgm:prSet/>
      <dgm:spPr/>
      <dgm:t>
        <a:bodyPr/>
        <a:lstStyle/>
        <a:p>
          <a:endParaRPr lang="en-US" sz="1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8F218AA-D3A7-4100-8ACC-753710F036E2}">
      <dgm:prSet phldrT="[Text]" custT="1"/>
      <dgm:spPr>
        <a:solidFill>
          <a:schemeClr val="accent1"/>
        </a:solidFill>
        <a:ln>
          <a:solidFill>
            <a:schemeClr val="tx1"/>
          </a:solidFill>
        </a:ln>
      </dgm:spPr>
      <dgm:t>
        <a:bodyPr/>
        <a:lstStyle/>
        <a:p>
          <a:r>
            <a:rPr lang="en-US" sz="1400" dirty="0" smtClean="0">
              <a:latin typeface="Arial" panose="020B0604020202020204" pitchFamily="34" charset="0"/>
              <a:cs typeface="Arial" panose="020B0604020202020204" pitchFamily="34" charset="0"/>
            </a:rPr>
            <a:t>Testing</a:t>
          </a:r>
          <a:endParaRPr lang="en-US" sz="14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4CFD81B-4D14-4C5A-AAE7-9B53AD174EEC}" type="parTrans" cxnId="{DCD6F612-A676-4799-9269-722646849D32}">
      <dgm:prSet/>
      <dgm:spPr/>
      <dgm:t>
        <a:bodyPr/>
        <a:lstStyle/>
        <a:p>
          <a:endParaRPr lang="en-US" sz="1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504AF8C-50A8-4415-B0BE-224CD3632FB0}" type="sibTrans" cxnId="{DCD6F612-A676-4799-9269-722646849D32}">
      <dgm:prSet/>
      <dgm:spPr/>
      <dgm:t>
        <a:bodyPr/>
        <a:lstStyle/>
        <a:p>
          <a:endParaRPr lang="en-US" sz="1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DF2B01F-9DB2-4BB1-94A2-976B7ABC946D}">
      <dgm:prSet phldrT="[Text]" custT="1"/>
      <dgm:spPr>
        <a:solidFill>
          <a:schemeClr val="bg2">
            <a:lumMod val="50000"/>
          </a:schemeClr>
        </a:solidFill>
        <a:ln>
          <a:solidFill>
            <a:schemeClr val="tx1"/>
          </a:solidFill>
        </a:ln>
      </dgm:spPr>
      <dgm:t>
        <a:bodyPr/>
        <a:lstStyle/>
        <a:p>
          <a:r>
            <a:rPr lang="en-US" sz="1400" dirty="0" smtClean="0">
              <a:latin typeface="Arial" panose="020B0604020202020204" pitchFamily="34" charset="0"/>
              <a:cs typeface="Arial" panose="020B0604020202020204" pitchFamily="34" charset="0"/>
            </a:rPr>
            <a:t>Systems</a:t>
          </a:r>
          <a:endParaRPr lang="en-US" sz="14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EC12B8A-9016-46E8-B3EE-CDD9074309EC}" type="parTrans" cxnId="{352DBE91-D94B-4E6D-8887-E06E44DB910A}">
      <dgm:prSet/>
      <dgm:spPr/>
      <dgm:t>
        <a:bodyPr/>
        <a:lstStyle/>
        <a:p>
          <a:endParaRPr lang="en-US" sz="1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E657AA8-21D9-4E75-B13C-D18111A40067}" type="sibTrans" cxnId="{352DBE91-D94B-4E6D-8887-E06E44DB910A}">
      <dgm:prSet/>
      <dgm:spPr/>
      <dgm:t>
        <a:bodyPr/>
        <a:lstStyle/>
        <a:p>
          <a:endParaRPr lang="en-US" sz="1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ED7F166-DDA1-431C-9BA4-EBB9CD218A55}">
      <dgm:prSet phldrT="[Text]" custT="1"/>
      <dgm:spPr>
        <a:solidFill>
          <a:schemeClr val="bg2">
            <a:lumMod val="50000"/>
          </a:schemeClr>
        </a:solidFill>
        <a:ln>
          <a:solidFill>
            <a:schemeClr val="tx1"/>
          </a:solidFill>
        </a:ln>
      </dgm:spPr>
      <dgm:t>
        <a:bodyPr/>
        <a:lstStyle/>
        <a:p>
          <a:r>
            <a:rPr lang="en-US" sz="1400" dirty="0" smtClean="0">
              <a:latin typeface="Arial" panose="020B0604020202020204" pitchFamily="34" charset="0"/>
              <a:cs typeface="Arial" panose="020B0604020202020204" pitchFamily="34" charset="0"/>
            </a:rPr>
            <a:t>Design</a:t>
          </a:r>
          <a:endParaRPr lang="en-US" sz="14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8550B71-99F5-441E-8B5F-5781C1C1A704}" type="parTrans" cxnId="{602CF94D-FF9D-45D0-9F3A-1E053F641E66}">
      <dgm:prSet/>
      <dgm:spPr/>
      <dgm:t>
        <a:bodyPr/>
        <a:lstStyle/>
        <a:p>
          <a:endParaRPr lang="en-US" sz="1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A5FB44C-6454-4735-B453-074DE8128FDB}" type="sibTrans" cxnId="{602CF94D-FF9D-45D0-9F3A-1E053F641E66}">
      <dgm:prSet/>
      <dgm:spPr/>
      <dgm:t>
        <a:bodyPr/>
        <a:lstStyle/>
        <a:p>
          <a:endParaRPr lang="en-US" sz="1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2D94490-774E-9740-939C-25DFDA886D11}">
      <dgm:prSet phldrT="[Text]" custT="1"/>
      <dgm:spPr>
        <a:solidFill>
          <a:schemeClr val="bg2">
            <a:lumMod val="50000"/>
          </a:schemeClr>
        </a:solidFill>
        <a:ln>
          <a:solidFill>
            <a:schemeClr val="tx1"/>
          </a:solidFill>
        </a:ln>
      </dgm:spPr>
      <dgm:t>
        <a:bodyPr/>
        <a:lstStyle/>
        <a:p>
          <a:r>
            <a:rPr lang="en-US" sz="1400" dirty="0" smtClean="0">
              <a:latin typeface="Arial" panose="020B0604020202020204" pitchFamily="34" charset="0"/>
              <a:cs typeface="Arial" panose="020B0604020202020204" pitchFamily="34" charset="0"/>
            </a:rPr>
            <a:t>Management</a:t>
          </a:r>
          <a:endParaRPr lang="en-US" sz="14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2E29E99-0DBD-D046-BFA4-83CE087CEA3A}" type="parTrans" cxnId="{777043F3-405D-8E40-A3DD-88D883E24CB4}">
      <dgm:prSet/>
      <dgm:spPr/>
      <dgm:t>
        <a:bodyPr/>
        <a:lstStyle/>
        <a:p>
          <a:endParaRPr lang="en-US"/>
        </a:p>
      </dgm:t>
    </dgm:pt>
    <dgm:pt modelId="{E2C82F93-E842-5C4F-A24A-B59F2CB2EF50}" type="sibTrans" cxnId="{777043F3-405D-8E40-A3DD-88D883E24CB4}">
      <dgm:prSet/>
      <dgm:spPr/>
      <dgm:t>
        <a:bodyPr/>
        <a:lstStyle/>
        <a:p>
          <a:endParaRPr lang="en-US"/>
        </a:p>
      </dgm:t>
    </dgm:pt>
    <dgm:pt modelId="{C912BC50-5897-4B8F-A71E-92559BA7AD32}" type="pres">
      <dgm:prSet presAssocID="{CCE70132-93E1-4B00-9490-7A7A3BFE1A12}" presName="Name0" presStyleCnt="0">
        <dgm:presLayoutVars>
          <dgm:dir/>
          <dgm:animLvl val="lvl"/>
          <dgm:resizeHandles val="exact"/>
        </dgm:presLayoutVars>
      </dgm:prSet>
      <dgm:spPr/>
    </dgm:pt>
    <dgm:pt modelId="{B21226DD-D11F-4116-B292-98F40E4B54C9}" type="pres">
      <dgm:prSet presAssocID="{BC1C6552-8F25-465A-AFA3-8E2A448BC5CF}" presName="parTxOnly" presStyleLbl="node1" presStyleIdx="0" presStyleCnt="5" custScaleY="6118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CD471C5-73BE-46FD-935E-BD5626943E5F}" type="pres">
      <dgm:prSet presAssocID="{19F71488-CF4F-492F-8A48-DB01D5FFEBEE}" presName="parTxOnlySpace" presStyleCnt="0"/>
      <dgm:spPr/>
    </dgm:pt>
    <dgm:pt modelId="{CB107B9F-28C7-497F-BBDE-F8D59BCFBE31}" type="pres">
      <dgm:prSet presAssocID="{2ED7F166-DDA1-431C-9BA4-EBB9CD218A55}" presName="parTxOnly" presStyleLbl="node1" presStyleIdx="1" presStyleCnt="5" custScaleY="6118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33DA280-3E95-48F2-BD74-F658D58131D1}" type="pres">
      <dgm:prSet presAssocID="{8A5FB44C-6454-4735-B453-074DE8128FDB}" presName="parTxOnlySpace" presStyleCnt="0"/>
      <dgm:spPr/>
    </dgm:pt>
    <dgm:pt modelId="{8425F2D7-5E19-493F-A888-994A82C69E4F}" type="pres">
      <dgm:prSet presAssocID="{98F218AA-D3A7-4100-8ACC-753710F036E2}" presName="parTxOnly" presStyleLbl="node1" presStyleIdx="2" presStyleCnt="5" custScaleY="6118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1C89BA5-2802-4C15-BA1C-D6781F911DA7}" type="pres">
      <dgm:prSet presAssocID="{D504AF8C-50A8-4415-B0BE-224CD3632FB0}" presName="parTxOnlySpace" presStyleCnt="0"/>
      <dgm:spPr/>
    </dgm:pt>
    <dgm:pt modelId="{DEFE579B-D71F-409D-9DBA-213742500E49}" type="pres">
      <dgm:prSet presAssocID="{5DF2B01F-9DB2-4BB1-94A2-976B7ABC946D}" presName="parTxOnly" presStyleLbl="node1" presStyleIdx="3" presStyleCnt="5" custScaleY="6118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E758153-825D-264D-B9F6-741427FD1AB1}" type="pres">
      <dgm:prSet presAssocID="{9E657AA8-21D9-4E75-B13C-D18111A40067}" presName="parTxOnlySpace" presStyleCnt="0"/>
      <dgm:spPr/>
    </dgm:pt>
    <dgm:pt modelId="{C7F23D60-C077-7648-976A-F5874D702320}" type="pres">
      <dgm:prSet presAssocID="{92D94490-774E-9740-939C-25DFDA886D11}" presName="parTxOnly" presStyleLbl="node1" presStyleIdx="4" presStyleCnt="5" custScaleY="6118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902477AD-4296-481B-AE1B-49E6DAE05711}" type="presOf" srcId="{BC1C6552-8F25-465A-AFA3-8E2A448BC5CF}" destId="{B21226DD-D11F-4116-B292-98F40E4B54C9}" srcOrd="0" destOrd="0" presId="urn:microsoft.com/office/officeart/2005/8/layout/chevron1"/>
    <dgm:cxn modelId="{81B1FB0E-64B2-4BE6-9171-DAF2CCB82C56}" type="presOf" srcId="{98F218AA-D3A7-4100-8ACC-753710F036E2}" destId="{8425F2D7-5E19-493F-A888-994A82C69E4F}" srcOrd="0" destOrd="0" presId="urn:microsoft.com/office/officeart/2005/8/layout/chevron1"/>
    <dgm:cxn modelId="{1DEA82D4-471C-4042-BF93-B68A69E76615}" srcId="{CCE70132-93E1-4B00-9490-7A7A3BFE1A12}" destId="{BC1C6552-8F25-465A-AFA3-8E2A448BC5CF}" srcOrd="0" destOrd="0" parTransId="{F646C39B-6FD5-493E-93EA-483399D149FB}" sibTransId="{19F71488-CF4F-492F-8A48-DB01D5FFEBEE}"/>
    <dgm:cxn modelId="{602CF94D-FF9D-45D0-9F3A-1E053F641E66}" srcId="{CCE70132-93E1-4B00-9490-7A7A3BFE1A12}" destId="{2ED7F166-DDA1-431C-9BA4-EBB9CD218A55}" srcOrd="1" destOrd="0" parTransId="{E8550B71-99F5-441E-8B5F-5781C1C1A704}" sibTransId="{8A5FB44C-6454-4735-B453-074DE8128FDB}"/>
    <dgm:cxn modelId="{1A1F7B14-866B-4A11-91D4-20D26BF7B969}" type="presOf" srcId="{5DF2B01F-9DB2-4BB1-94A2-976B7ABC946D}" destId="{DEFE579B-D71F-409D-9DBA-213742500E49}" srcOrd="0" destOrd="0" presId="urn:microsoft.com/office/officeart/2005/8/layout/chevron1"/>
    <dgm:cxn modelId="{777043F3-405D-8E40-A3DD-88D883E24CB4}" srcId="{CCE70132-93E1-4B00-9490-7A7A3BFE1A12}" destId="{92D94490-774E-9740-939C-25DFDA886D11}" srcOrd="4" destOrd="0" parTransId="{92E29E99-0DBD-D046-BFA4-83CE087CEA3A}" sibTransId="{E2C82F93-E842-5C4F-A24A-B59F2CB2EF50}"/>
    <dgm:cxn modelId="{352DBE91-D94B-4E6D-8887-E06E44DB910A}" srcId="{CCE70132-93E1-4B00-9490-7A7A3BFE1A12}" destId="{5DF2B01F-9DB2-4BB1-94A2-976B7ABC946D}" srcOrd="3" destOrd="0" parTransId="{2EC12B8A-9016-46E8-B3EE-CDD9074309EC}" sibTransId="{9E657AA8-21D9-4E75-B13C-D18111A40067}"/>
    <dgm:cxn modelId="{7FA63745-9B04-4124-8CB8-4B938117EA51}" type="presOf" srcId="{2ED7F166-DDA1-431C-9BA4-EBB9CD218A55}" destId="{CB107B9F-28C7-497F-BBDE-F8D59BCFBE31}" srcOrd="0" destOrd="0" presId="urn:microsoft.com/office/officeart/2005/8/layout/chevron1"/>
    <dgm:cxn modelId="{EC759651-3CDA-436C-B8F7-0CC33C0A0CAD}" type="presOf" srcId="{92D94490-774E-9740-939C-25DFDA886D11}" destId="{C7F23D60-C077-7648-976A-F5874D702320}" srcOrd="0" destOrd="0" presId="urn:microsoft.com/office/officeart/2005/8/layout/chevron1"/>
    <dgm:cxn modelId="{3F51D9B6-7A79-41AF-831C-8AA5085F8CB7}" type="presOf" srcId="{CCE70132-93E1-4B00-9490-7A7A3BFE1A12}" destId="{C912BC50-5897-4B8F-A71E-92559BA7AD32}" srcOrd="0" destOrd="0" presId="urn:microsoft.com/office/officeart/2005/8/layout/chevron1"/>
    <dgm:cxn modelId="{DCD6F612-A676-4799-9269-722646849D32}" srcId="{CCE70132-93E1-4B00-9490-7A7A3BFE1A12}" destId="{98F218AA-D3A7-4100-8ACC-753710F036E2}" srcOrd="2" destOrd="0" parTransId="{D4CFD81B-4D14-4C5A-AAE7-9B53AD174EEC}" sibTransId="{D504AF8C-50A8-4415-B0BE-224CD3632FB0}"/>
    <dgm:cxn modelId="{E7485338-F321-4219-8260-BC0252B66F97}" type="presParOf" srcId="{C912BC50-5897-4B8F-A71E-92559BA7AD32}" destId="{B21226DD-D11F-4116-B292-98F40E4B54C9}" srcOrd="0" destOrd="0" presId="urn:microsoft.com/office/officeart/2005/8/layout/chevron1"/>
    <dgm:cxn modelId="{DB1CFCF8-1E46-4E70-BA3E-9E0B2D373936}" type="presParOf" srcId="{C912BC50-5897-4B8F-A71E-92559BA7AD32}" destId="{DCD471C5-73BE-46FD-935E-BD5626943E5F}" srcOrd="1" destOrd="0" presId="urn:microsoft.com/office/officeart/2005/8/layout/chevron1"/>
    <dgm:cxn modelId="{F82AC8FF-80DA-418A-802D-68E4FD6ACC3B}" type="presParOf" srcId="{C912BC50-5897-4B8F-A71E-92559BA7AD32}" destId="{CB107B9F-28C7-497F-BBDE-F8D59BCFBE31}" srcOrd="2" destOrd="0" presId="urn:microsoft.com/office/officeart/2005/8/layout/chevron1"/>
    <dgm:cxn modelId="{78A90B25-55EB-47FA-B0B0-917B2060031C}" type="presParOf" srcId="{C912BC50-5897-4B8F-A71E-92559BA7AD32}" destId="{A33DA280-3E95-48F2-BD74-F658D58131D1}" srcOrd="3" destOrd="0" presId="urn:microsoft.com/office/officeart/2005/8/layout/chevron1"/>
    <dgm:cxn modelId="{D09E4BEA-0077-4C73-8612-0E1228893DDC}" type="presParOf" srcId="{C912BC50-5897-4B8F-A71E-92559BA7AD32}" destId="{8425F2D7-5E19-493F-A888-994A82C69E4F}" srcOrd="4" destOrd="0" presId="urn:microsoft.com/office/officeart/2005/8/layout/chevron1"/>
    <dgm:cxn modelId="{5480E43A-7D69-493D-B21F-75E30AC1D6D1}" type="presParOf" srcId="{C912BC50-5897-4B8F-A71E-92559BA7AD32}" destId="{E1C89BA5-2802-4C15-BA1C-D6781F911DA7}" srcOrd="5" destOrd="0" presId="urn:microsoft.com/office/officeart/2005/8/layout/chevron1"/>
    <dgm:cxn modelId="{289E8E7F-2FED-4AE8-A1AD-D0528B1A1E11}" type="presParOf" srcId="{C912BC50-5897-4B8F-A71E-92559BA7AD32}" destId="{DEFE579B-D71F-409D-9DBA-213742500E49}" srcOrd="6" destOrd="0" presId="urn:microsoft.com/office/officeart/2005/8/layout/chevron1"/>
    <dgm:cxn modelId="{8BEBFFBE-8C2C-4787-87FA-C9E59CEE8795}" type="presParOf" srcId="{C912BC50-5897-4B8F-A71E-92559BA7AD32}" destId="{0E758153-825D-264D-B9F6-741427FD1AB1}" srcOrd="7" destOrd="0" presId="urn:microsoft.com/office/officeart/2005/8/layout/chevron1"/>
    <dgm:cxn modelId="{C6F01740-9DC7-4564-A6F7-0D370C0E3BC4}" type="presParOf" srcId="{C912BC50-5897-4B8F-A71E-92559BA7AD32}" destId="{C7F23D60-C077-7648-976A-F5874D702320}" srcOrd="8" destOrd="0" presId="urn:microsoft.com/office/officeart/2005/8/layout/chevron1"/>
  </dgm:cxnLst>
  <dgm:bg/>
  <dgm:whole>
    <a:ln>
      <a:noFill/>
    </a:ln>
  </dgm:whole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CCE70132-93E1-4B00-9490-7A7A3BFE1A12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</dgm:pt>
    <dgm:pt modelId="{BC1C6552-8F25-465A-AFA3-8E2A448BC5CF}">
      <dgm:prSet phldrT="[Text]" custT="1"/>
      <dgm:spPr>
        <a:solidFill>
          <a:schemeClr val="bg2">
            <a:lumMod val="50000"/>
          </a:schemeClr>
        </a:solidFill>
        <a:ln>
          <a:solidFill>
            <a:schemeClr val="tx1"/>
          </a:solidFill>
        </a:ln>
      </dgm:spPr>
      <dgm:t>
        <a:bodyPr/>
        <a:lstStyle/>
        <a:p>
          <a:r>
            <a:rPr lang="en-US" sz="1400" dirty="0" smtClean="0">
              <a:latin typeface="Arial" panose="020B0604020202020204" pitchFamily="34" charset="0"/>
              <a:cs typeface="Arial" panose="020B0604020202020204" pitchFamily="34" charset="0"/>
            </a:rPr>
            <a:t>Overview</a:t>
          </a:r>
          <a:endParaRPr lang="en-US" sz="14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646C39B-6FD5-493E-93EA-483399D149FB}" type="parTrans" cxnId="{1DEA82D4-471C-4042-BF93-B68A69E76615}">
      <dgm:prSet/>
      <dgm:spPr/>
      <dgm:t>
        <a:bodyPr/>
        <a:lstStyle/>
        <a:p>
          <a:endParaRPr lang="en-US" sz="1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9F71488-CF4F-492F-8A48-DB01D5FFEBEE}" type="sibTrans" cxnId="{1DEA82D4-471C-4042-BF93-B68A69E76615}">
      <dgm:prSet/>
      <dgm:spPr/>
      <dgm:t>
        <a:bodyPr/>
        <a:lstStyle/>
        <a:p>
          <a:endParaRPr lang="en-US" sz="1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8F218AA-D3A7-4100-8ACC-753710F036E2}">
      <dgm:prSet phldrT="[Text]" custT="1"/>
      <dgm:spPr>
        <a:solidFill>
          <a:schemeClr val="accent1"/>
        </a:solidFill>
        <a:ln>
          <a:solidFill>
            <a:schemeClr val="tx1"/>
          </a:solidFill>
        </a:ln>
      </dgm:spPr>
      <dgm:t>
        <a:bodyPr/>
        <a:lstStyle/>
        <a:p>
          <a:r>
            <a:rPr lang="en-US" sz="1400" dirty="0" smtClean="0">
              <a:latin typeface="Arial" panose="020B0604020202020204" pitchFamily="34" charset="0"/>
              <a:cs typeface="Arial" panose="020B0604020202020204" pitchFamily="34" charset="0"/>
            </a:rPr>
            <a:t>Testing</a:t>
          </a:r>
          <a:endParaRPr lang="en-US" sz="14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4CFD81B-4D14-4C5A-AAE7-9B53AD174EEC}" type="parTrans" cxnId="{DCD6F612-A676-4799-9269-722646849D32}">
      <dgm:prSet/>
      <dgm:spPr/>
      <dgm:t>
        <a:bodyPr/>
        <a:lstStyle/>
        <a:p>
          <a:endParaRPr lang="en-US" sz="1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504AF8C-50A8-4415-B0BE-224CD3632FB0}" type="sibTrans" cxnId="{DCD6F612-A676-4799-9269-722646849D32}">
      <dgm:prSet/>
      <dgm:spPr/>
      <dgm:t>
        <a:bodyPr/>
        <a:lstStyle/>
        <a:p>
          <a:endParaRPr lang="en-US" sz="1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DF2B01F-9DB2-4BB1-94A2-976B7ABC946D}">
      <dgm:prSet phldrT="[Text]" custT="1"/>
      <dgm:spPr>
        <a:solidFill>
          <a:schemeClr val="bg2">
            <a:lumMod val="50000"/>
          </a:schemeClr>
        </a:solidFill>
        <a:ln>
          <a:solidFill>
            <a:schemeClr val="tx1"/>
          </a:solidFill>
        </a:ln>
      </dgm:spPr>
      <dgm:t>
        <a:bodyPr/>
        <a:lstStyle/>
        <a:p>
          <a:r>
            <a:rPr lang="en-US" sz="1400" dirty="0" smtClean="0">
              <a:latin typeface="Arial" panose="020B0604020202020204" pitchFamily="34" charset="0"/>
              <a:cs typeface="Arial" panose="020B0604020202020204" pitchFamily="34" charset="0"/>
            </a:rPr>
            <a:t>Systems</a:t>
          </a:r>
          <a:endParaRPr lang="en-US" sz="14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EC12B8A-9016-46E8-B3EE-CDD9074309EC}" type="parTrans" cxnId="{352DBE91-D94B-4E6D-8887-E06E44DB910A}">
      <dgm:prSet/>
      <dgm:spPr/>
      <dgm:t>
        <a:bodyPr/>
        <a:lstStyle/>
        <a:p>
          <a:endParaRPr lang="en-US" sz="1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E657AA8-21D9-4E75-B13C-D18111A40067}" type="sibTrans" cxnId="{352DBE91-D94B-4E6D-8887-E06E44DB910A}">
      <dgm:prSet/>
      <dgm:spPr/>
      <dgm:t>
        <a:bodyPr/>
        <a:lstStyle/>
        <a:p>
          <a:endParaRPr lang="en-US" sz="1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ED7F166-DDA1-431C-9BA4-EBB9CD218A55}">
      <dgm:prSet phldrT="[Text]" custT="1"/>
      <dgm:spPr>
        <a:solidFill>
          <a:schemeClr val="bg2">
            <a:lumMod val="50000"/>
          </a:schemeClr>
        </a:solidFill>
        <a:ln>
          <a:solidFill>
            <a:schemeClr val="tx1"/>
          </a:solidFill>
        </a:ln>
      </dgm:spPr>
      <dgm:t>
        <a:bodyPr/>
        <a:lstStyle/>
        <a:p>
          <a:r>
            <a:rPr lang="en-US" sz="1400" dirty="0" smtClean="0">
              <a:latin typeface="Arial" panose="020B0604020202020204" pitchFamily="34" charset="0"/>
              <a:cs typeface="Arial" panose="020B0604020202020204" pitchFamily="34" charset="0"/>
            </a:rPr>
            <a:t>Design</a:t>
          </a:r>
          <a:endParaRPr lang="en-US" sz="14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8550B71-99F5-441E-8B5F-5781C1C1A704}" type="parTrans" cxnId="{602CF94D-FF9D-45D0-9F3A-1E053F641E66}">
      <dgm:prSet/>
      <dgm:spPr/>
      <dgm:t>
        <a:bodyPr/>
        <a:lstStyle/>
        <a:p>
          <a:endParaRPr lang="en-US" sz="1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A5FB44C-6454-4735-B453-074DE8128FDB}" type="sibTrans" cxnId="{602CF94D-FF9D-45D0-9F3A-1E053F641E66}">
      <dgm:prSet/>
      <dgm:spPr/>
      <dgm:t>
        <a:bodyPr/>
        <a:lstStyle/>
        <a:p>
          <a:endParaRPr lang="en-US" sz="1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2D94490-774E-9740-939C-25DFDA886D11}">
      <dgm:prSet phldrT="[Text]" custT="1"/>
      <dgm:spPr>
        <a:solidFill>
          <a:schemeClr val="bg2">
            <a:lumMod val="50000"/>
          </a:schemeClr>
        </a:solidFill>
        <a:ln>
          <a:solidFill>
            <a:schemeClr val="tx1"/>
          </a:solidFill>
        </a:ln>
      </dgm:spPr>
      <dgm:t>
        <a:bodyPr/>
        <a:lstStyle/>
        <a:p>
          <a:r>
            <a:rPr lang="en-US" sz="1400" dirty="0" smtClean="0">
              <a:latin typeface="Arial" panose="020B0604020202020204" pitchFamily="34" charset="0"/>
              <a:cs typeface="Arial" panose="020B0604020202020204" pitchFamily="34" charset="0"/>
            </a:rPr>
            <a:t>Management</a:t>
          </a:r>
          <a:endParaRPr lang="en-US" sz="14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2E29E99-0DBD-D046-BFA4-83CE087CEA3A}" type="parTrans" cxnId="{777043F3-405D-8E40-A3DD-88D883E24CB4}">
      <dgm:prSet/>
      <dgm:spPr/>
      <dgm:t>
        <a:bodyPr/>
        <a:lstStyle/>
        <a:p>
          <a:endParaRPr lang="en-US"/>
        </a:p>
      </dgm:t>
    </dgm:pt>
    <dgm:pt modelId="{E2C82F93-E842-5C4F-A24A-B59F2CB2EF50}" type="sibTrans" cxnId="{777043F3-405D-8E40-A3DD-88D883E24CB4}">
      <dgm:prSet/>
      <dgm:spPr/>
      <dgm:t>
        <a:bodyPr/>
        <a:lstStyle/>
        <a:p>
          <a:endParaRPr lang="en-US"/>
        </a:p>
      </dgm:t>
    </dgm:pt>
    <dgm:pt modelId="{C912BC50-5897-4B8F-A71E-92559BA7AD32}" type="pres">
      <dgm:prSet presAssocID="{CCE70132-93E1-4B00-9490-7A7A3BFE1A12}" presName="Name0" presStyleCnt="0">
        <dgm:presLayoutVars>
          <dgm:dir/>
          <dgm:animLvl val="lvl"/>
          <dgm:resizeHandles val="exact"/>
        </dgm:presLayoutVars>
      </dgm:prSet>
      <dgm:spPr/>
    </dgm:pt>
    <dgm:pt modelId="{B21226DD-D11F-4116-B292-98F40E4B54C9}" type="pres">
      <dgm:prSet presAssocID="{BC1C6552-8F25-465A-AFA3-8E2A448BC5CF}" presName="parTxOnly" presStyleLbl="node1" presStyleIdx="0" presStyleCnt="5" custScaleY="6118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CD471C5-73BE-46FD-935E-BD5626943E5F}" type="pres">
      <dgm:prSet presAssocID="{19F71488-CF4F-492F-8A48-DB01D5FFEBEE}" presName="parTxOnlySpace" presStyleCnt="0"/>
      <dgm:spPr/>
    </dgm:pt>
    <dgm:pt modelId="{CB107B9F-28C7-497F-BBDE-F8D59BCFBE31}" type="pres">
      <dgm:prSet presAssocID="{2ED7F166-DDA1-431C-9BA4-EBB9CD218A55}" presName="parTxOnly" presStyleLbl="node1" presStyleIdx="1" presStyleCnt="5" custScaleY="6118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33DA280-3E95-48F2-BD74-F658D58131D1}" type="pres">
      <dgm:prSet presAssocID="{8A5FB44C-6454-4735-B453-074DE8128FDB}" presName="parTxOnlySpace" presStyleCnt="0"/>
      <dgm:spPr/>
    </dgm:pt>
    <dgm:pt modelId="{8425F2D7-5E19-493F-A888-994A82C69E4F}" type="pres">
      <dgm:prSet presAssocID="{98F218AA-D3A7-4100-8ACC-753710F036E2}" presName="parTxOnly" presStyleLbl="node1" presStyleIdx="2" presStyleCnt="5" custScaleY="6118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1C89BA5-2802-4C15-BA1C-D6781F911DA7}" type="pres">
      <dgm:prSet presAssocID="{D504AF8C-50A8-4415-B0BE-224CD3632FB0}" presName="parTxOnlySpace" presStyleCnt="0"/>
      <dgm:spPr/>
    </dgm:pt>
    <dgm:pt modelId="{DEFE579B-D71F-409D-9DBA-213742500E49}" type="pres">
      <dgm:prSet presAssocID="{5DF2B01F-9DB2-4BB1-94A2-976B7ABC946D}" presName="parTxOnly" presStyleLbl="node1" presStyleIdx="3" presStyleCnt="5" custScaleY="6118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E758153-825D-264D-B9F6-741427FD1AB1}" type="pres">
      <dgm:prSet presAssocID="{9E657AA8-21D9-4E75-B13C-D18111A40067}" presName="parTxOnlySpace" presStyleCnt="0"/>
      <dgm:spPr/>
    </dgm:pt>
    <dgm:pt modelId="{C7F23D60-C077-7648-976A-F5874D702320}" type="pres">
      <dgm:prSet presAssocID="{92D94490-774E-9740-939C-25DFDA886D11}" presName="parTxOnly" presStyleLbl="node1" presStyleIdx="4" presStyleCnt="5" custScaleY="6118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5798A26F-0BB4-44B3-BD2D-AE0A3B7CBBF1}" type="presOf" srcId="{2ED7F166-DDA1-431C-9BA4-EBB9CD218A55}" destId="{CB107B9F-28C7-497F-BBDE-F8D59BCFBE31}" srcOrd="0" destOrd="0" presId="urn:microsoft.com/office/officeart/2005/8/layout/chevron1"/>
    <dgm:cxn modelId="{C030D0DC-40B0-4065-9694-7481B8CF5AE4}" type="presOf" srcId="{92D94490-774E-9740-939C-25DFDA886D11}" destId="{C7F23D60-C077-7648-976A-F5874D702320}" srcOrd="0" destOrd="0" presId="urn:microsoft.com/office/officeart/2005/8/layout/chevron1"/>
    <dgm:cxn modelId="{1DEA82D4-471C-4042-BF93-B68A69E76615}" srcId="{CCE70132-93E1-4B00-9490-7A7A3BFE1A12}" destId="{BC1C6552-8F25-465A-AFA3-8E2A448BC5CF}" srcOrd="0" destOrd="0" parTransId="{F646C39B-6FD5-493E-93EA-483399D149FB}" sibTransId="{19F71488-CF4F-492F-8A48-DB01D5FFEBEE}"/>
    <dgm:cxn modelId="{FA1774D9-20F6-41DF-96B7-26E856C2FF9D}" type="presOf" srcId="{5DF2B01F-9DB2-4BB1-94A2-976B7ABC946D}" destId="{DEFE579B-D71F-409D-9DBA-213742500E49}" srcOrd="0" destOrd="0" presId="urn:microsoft.com/office/officeart/2005/8/layout/chevron1"/>
    <dgm:cxn modelId="{6D228A7A-2D33-4A0F-8C83-CA2A18BE630C}" type="presOf" srcId="{CCE70132-93E1-4B00-9490-7A7A3BFE1A12}" destId="{C912BC50-5897-4B8F-A71E-92559BA7AD32}" srcOrd="0" destOrd="0" presId="urn:microsoft.com/office/officeart/2005/8/layout/chevron1"/>
    <dgm:cxn modelId="{23132221-5B9A-4516-B6F9-CF5766D2D7E7}" type="presOf" srcId="{BC1C6552-8F25-465A-AFA3-8E2A448BC5CF}" destId="{B21226DD-D11F-4116-B292-98F40E4B54C9}" srcOrd="0" destOrd="0" presId="urn:microsoft.com/office/officeart/2005/8/layout/chevron1"/>
    <dgm:cxn modelId="{602CF94D-FF9D-45D0-9F3A-1E053F641E66}" srcId="{CCE70132-93E1-4B00-9490-7A7A3BFE1A12}" destId="{2ED7F166-DDA1-431C-9BA4-EBB9CD218A55}" srcOrd="1" destOrd="0" parTransId="{E8550B71-99F5-441E-8B5F-5781C1C1A704}" sibTransId="{8A5FB44C-6454-4735-B453-074DE8128FDB}"/>
    <dgm:cxn modelId="{03FAAB29-BAF2-4257-BA20-0D15A4DE9A27}" type="presOf" srcId="{98F218AA-D3A7-4100-8ACC-753710F036E2}" destId="{8425F2D7-5E19-493F-A888-994A82C69E4F}" srcOrd="0" destOrd="0" presId="urn:microsoft.com/office/officeart/2005/8/layout/chevron1"/>
    <dgm:cxn modelId="{777043F3-405D-8E40-A3DD-88D883E24CB4}" srcId="{CCE70132-93E1-4B00-9490-7A7A3BFE1A12}" destId="{92D94490-774E-9740-939C-25DFDA886D11}" srcOrd="4" destOrd="0" parTransId="{92E29E99-0DBD-D046-BFA4-83CE087CEA3A}" sibTransId="{E2C82F93-E842-5C4F-A24A-B59F2CB2EF50}"/>
    <dgm:cxn modelId="{352DBE91-D94B-4E6D-8887-E06E44DB910A}" srcId="{CCE70132-93E1-4B00-9490-7A7A3BFE1A12}" destId="{5DF2B01F-9DB2-4BB1-94A2-976B7ABC946D}" srcOrd="3" destOrd="0" parTransId="{2EC12B8A-9016-46E8-B3EE-CDD9074309EC}" sibTransId="{9E657AA8-21D9-4E75-B13C-D18111A40067}"/>
    <dgm:cxn modelId="{DCD6F612-A676-4799-9269-722646849D32}" srcId="{CCE70132-93E1-4B00-9490-7A7A3BFE1A12}" destId="{98F218AA-D3A7-4100-8ACC-753710F036E2}" srcOrd="2" destOrd="0" parTransId="{D4CFD81B-4D14-4C5A-AAE7-9B53AD174EEC}" sibTransId="{D504AF8C-50A8-4415-B0BE-224CD3632FB0}"/>
    <dgm:cxn modelId="{3D6776FE-3A57-4F1A-9879-C33B8F642BCD}" type="presParOf" srcId="{C912BC50-5897-4B8F-A71E-92559BA7AD32}" destId="{B21226DD-D11F-4116-B292-98F40E4B54C9}" srcOrd="0" destOrd="0" presId="urn:microsoft.com/office/officeart/2005/8/layout/chevron1"/>
    <dgm:cxn modelId="{72FA02B6-E22A-48FF-A717-A597F638F4E3}" type="presParOf" srcId="{C912BC50-5897-4B8F-A71E-92559BA7AD32}" destId="{DCD471C5-73BE-46FD-935E-BD5626943E5F}" srcOrd="1" destOrd="0" presId="urn:microsoft.com/office/officeart/2005/8/layout/chevron1"/>
    <dgm:cxn modelId="{979F5A2D-9C3E-42C8-A47A-32A51B74A050}" type="presParOf" srcId="{C912BC50-5897-4B8F-A71E-92559BA7AD32}" destId="{CB107B9F-28C7-497F-BBDE-F8D59BCFBE31}" srcOrd="2" destOrd="0" presId="urn:microsoft.com/office/officeart/2005/8/layout/chevron1"/>
    <dgm:cxn modelId="{8D4C903A-4FCE-4A76-90EB-0CD493BC2C53}" type="presParOf" srcId="{C912BC50-5897-4B8F-A71E-92559BA7AD32}" destId="{A33DA280-3E95-48F2-BD74-F658D58131D1}" srcOrd="3" destOrd="0" presId="urn:microsoft.com/office/officeart/2005/8/layout/chevron1"/>
    <dgm:cxn modelId="{453C217A-20E0-49F4-B310-2F793BDBBA23}" type="presParOf" srcId="{C912BC50-5897-4B8F-A71E-92559BA7AD32}" destId="{8425F2D7-5E19-493F-A888-994A82C69E4F}" srcOrd="4" destOrd="0" presId="urn:microsoft.com/office/officeart/2005/8/layout/chevron1"/>
    <dgm:cxn modelId="{FFCC70AF-E9FB-4377-8AF9-4D86CB5CC59F}" type="presParOf" srcId="{C912BC50-5897-4B8F-A71E-92559BA7AD32}" destId="{E1C89BA5-2802-4C15-BA1C-D6781F911DA7}" srcOrd="5" destOrd="0" presId="urn:microsoft.com/office/officeart/2005/8/layout/chevron1"/>
    <dgm:cxn modelId="{776EB56C-CF02-4094-9F18-0158D0B52655}" type="presParOf" srcId="{C912BC50-5897-4B8F-A71E-92559BA7AD32}" destId="{DEFE579B-D71F-409D-9DBA-213742500E49}" srcOrd="6" destOrd="0" presId="urn:microsoft.com/office/officeart/2005/8/layout/chevron1"/>
    <dgm:cxn modelId="{0600BBAA-28A5-445E-810A-E5ADFB8A55F9}" type="presParOf" srcId="{C912BC50-5897-4B8F-A71E-92559BA7AD32}" destId="{0E758153-825D-264D-B9F6-741427FD1AB1}" srcOrd="7" destOrd="0" presId="urn:microsoft.com/office/officeart/2005/8/layout/chevron1"/>
    <dgm:cxn modelId="{F9CF6986-65E1-45FF-A9F5-D8AD6B490A64}" type="presParOf" srcId="{C912BC50-5897-4B8F-A71E-92559BA7AD32}" destId="{C7F23D60-C077-7648-976A-F5874D702320}" srcOrd="8" destOrd="0" presId="urn:microsoft.com/office/officeart/2005/8/layout/chevron1"/>
  </dgm:cxnLst>
  <dgm:bg/>
  <dgm:whole>
    <a:ln>
      <a:noFill/>
    </a:ln>
  </dgm:whole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CCE70132-93E1-4B00-9490-7A7A3BFE1A12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</dgm:pt>
    <dgm:pt modelId="{BC1C6552-8F25-465A-AFA3-8E2A448BC5CF}">
      <dgm:prSet phldrT="[Text]" custT="1"/>
      <dgm:spPr>
        <a:solidFill>
          <a:schemeClr val="bg2">
            <a:lumMod val="50000"/>
          </a:schemeClr>
        </a:solidFill>
        <a:ln>
          <a:solidFill>
            <a:schemeClr val="tx1"/>
          </a:solidFill>
        </a:ln>
      </dgm:spPr>
      <dgm:t>
        <a:bodyPr/>
        <a:lstStyle/>
        <a:p>
          <a:r>
            <a:rPr lang="en-US" sz="1400" dirty="0" smtClean="0">
              <a:latin typeface="Arial" panose="020B0604020202020204" pitchFamily="34" charset="0"/>
              <a:cs typeface="Arial" panose="020B0604020202020204" pitchFamily="34" charset="0"/>
            </a:rPr>
            <a:t>Overview</a:t>
          </a:r>
          <a:endParaRPr lang="en-US" sz="14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646C39B-6FD5-493E-93EA-483399D149FB}" type="parTrans" cxnId="{1DEA82D4-471C-4042-BF93-B68A69E76615}">
      <dgm:prSet/>
      <dgm:spPr/>
      <dgm:t>
        <a:bodyPr/>
        <a:lstStyle/>
        <a:p>
          <a:endParaRPr lang="en-US" sz="1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9F71488-CF4F-492F-8A48-DB01D5FFEBEE}" type="sibTrans" cxnId="{1DEA82D4-471C-4042-BF93-B68A69E76615}">
      <dgm:prSet/>
      <dgm:spPr/>
      <dgm:t>
        <a:bodyPr/>
        <a:lstStyle/>
        <a:p>
          <a:endParaRPr lang="en-US" sz="1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8F218AA-D3A7-4100-8ACC-753710F036E2}">
      <dgm:prSet phldrT="[Text]" custT="1"/>
      <dgm:spPr>
        <a:solidFill>
          <a:schemeClr val="accent1"/>
        </a:solidFill>
        <a:ln>
          <a:solidFill>
            <a:schemeClr val="tx1"/>
          </a:solidFill>
        </a:ln>
      </dgm:spPr>
      <dgm:t>
        <a:bodyPr/>
        <a:lstStyle/>
        <a:p>
          <a:r>
            <a:rPr lang="en-US" sz="1400" dirty="0" smtClean="0">
              <a:latin typeface="Arial" panose="020B0604020202020204" pitchFamily="34" charset="0"/>
              <a:cs typeface="Arial" panose="020B0604020202020204" pitchFamily="34" charset="0"/>
            </a:rPr>
            <a:t>Testing</a:t>
          </a:r>
          <a:endParaRPr lang="en-US" sz="14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4CFD81B-4D14-4C5A-AAE7-9B53AD174EEC}" type="parTrans" cxnId="{DCD6F612-A676-4799-9269-722646849D32}">
      <dgm:prSet/>
      <dgm:spPr/>
      <dgm:t>
        <a:bodyPr/>
        <a:lstStyle/>
        <a:p>
          <a:endParaRPr lang="en-US" sz="1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504AF8C-50A8-4415-B0BE-224CD3632FB0}" type="sibTrans" cxnId="{DCD6F612-A676-4799-9269-722646849D32}">
      <dgm:prSet/>
      <dgm:spPr/>
      <dgm:t>
        <a:bodyPr/>
        <a:lstStyle/>
        <a:p>
          <a:endParaRPr lang="en-US" sz="1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DF2B01F-9DB2-4BB1-94A2-976B7ABC946D}">
      <dgm:prSet phldrT="[Text]" custT="1"/>
      <dgm:spPr>
        <a:solidFill>
          <a:schemeClr val="bg2">
            <a:lumMod val="50000"/>
          </a:schemeClr>
        </a:solidFill>
        <a:ln>
          <a:solidFill>
            <a:schemeClr val="tx1"/>
          </a:solidFill>
        </a:ln>
      </dgm:spPr>
      <dgm:t>
        <a:bodyPr/>
        <a:lstStyle/>
        <a:p>
          <a:r>
            <a:rPr lang="en-US" sz="1400" dirty="0" smtClean="0">
              <a:latin typeface="Arial" panose="020B0604020202020204" pitchFamily="34" charset="0"/>
              <a:cs typeface="Arial" panose="020B0604020202020204" pitchFamily="34" charset="0"/>
            </a:rPr>
            <a:t>Systems</a:t>
          </a:r>
          <a:endParaRPr lang="en-US" sz="14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EC12B8A-9016-46E8-B3EE-CDD9074309EC}" type="parTrans" cxnId="{352DBE91-D94B-4E6D-8887-E06E44DB910A}">
      <dgm:prSet/>
      <dgm:spPr/>
      <dgm:t>
        <a:bodyPr/>
        <a:lstStyle/>
        <a:p>
          <a:endParaRPr lang="en-US" sz="1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E657AA8-21D9-4E75-B13C-D18111A40067}" type="sibTrans" cxnId="{352DBE91-D94B-4E6D-8887-E06E44DB910A}">
      <dgm:prSet/>
      <dgm:spPr/>
      <dgm:t>
        <a:bodyPr/>
        <a:lstStyle/>
        <a:p>
          <a:endParaRPr lang="en-US" sz="1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ED7F166-DDA1-431C-9BA4-EBB9CD218A55}">
      <dgm:prSet phldrT="[Text]" custT="1"/>
      <dgm:spPr>
        <a:solidFill>
          <a:schemeClr val="bg2">
            <a:lumMod val="50000"/>
          </a:schemeClr>
        </a:solidFill>
        <a:ln>
          <a:solidFill>
            <a:schemeClr val="tx1"/>
          </a:solidFill>
        </a:ln>
      </dgm:spPr>
      <dgm:t>
        <a:bodyPr/>
        <a:lstStyle/>
        <a:p>
          <a:r>
            <a:rPr lang="en-US" sz="1400" dirty="0" smtClean="0">
              <a:latin typeface="Arial" panose="020B0604020202020204" pitchFamily="34" charset="0"/>
              <a:cs typeface="Arial" panose="020B0604020202020204" pitchFamily="34" charset="0"/>
            </a:rPr>
            <a:t>Design</a:t>
          </a:r>
          <a:endParaRPr lang="en-US" sz="14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8550B71-99F5-441E-8B5F-5781C1C1A704}" type="parTrans" cxnId="{602CF94D-FF9D-45D0-9F3A-1E053F641E66}">
      <dgm:prSet/>
      <dgm:spPr/>
      <dgm:t>
        <a:bodyPr/>
        <a:lstStyle/>
        <a:p>
          <a:endParaRPr lang="en-US" sz="1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A5FB44C-6454-4735-B453-074DE8128FDB}" type="sibTrans" cxnId="{602CF94D-FF9D-45D0-9F3A-1E053F641E66}">
      <dgm:prSet/>
      <dgm:spPr/>
      <dgm:t>
        <a:bodyPr/>
        <a:lstStyle/>
        <a:p>
          <a:endParaRPr lang="en-US" sz="1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2D94490-774E-9740-939C-25DFDA886D11}">
      <dgm:prSet phldrT="[Text]" custT="1"/>
      <dgm:spPr>
        <a:solidFill>
          <a:schemeClr val="bg2">
            <a:lumMod val="50000"/>
          </a:schemeClr>
        </a:solidFill>
        <a:ln>
          <a:solidFill>
            <a:schemeClr val="tx1"/>
          </a:solidFill>
        </a:ln>
      </dgm:spPr>
      <dgm:t>
        <a:bodyPr/>
        <a:lstStyle/>
        <a:p>
          <a:r>
            <a:rPr lang="en-US" sz="1400" dirty="0" smtClean="0">
              <a:latin typeface="Arial" panose="020B0604020202020204" pitchFamily="34" charset="0"/>
              <a:cs typeface="Arial" panose="020B0604020202020204" pitchFamily="34" charset="0"/>
            </a:rPr>
            <a:t>Management</a:t>
          </a:r>
          <a:endParaRPr lang="en-US" sz="14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2E29E99-0DBD-D046-BFA4-83CE087CEA3A}" type="parTrans" cxnId="{777043F3-405D-8E40-A3DD-88D883E24CB4}">
      <dgm:prSet/>
      <dgm:spPr/>
      <dgm:t>
        <a:bodyPr/>
        <a:lstStyle/>
        <a:p>
          <a:endParaRPr lang="en-US"/>
        </a:p>
      </dgm:t>
    </dgm:pt>
    <dgm:pt modelId="{E2C82F93-E842-5C4F-A24A-B59F2CB2EF50}" type="sibTrans" cxnId="{777043F3-405D-8E40-A3DD-88D883E24CB4}">
      <dgm:prSet/>
      <dgm:spPr/>
      <dgm:t>
        <a:bodyPr/>
        <a:lstStyle/>
        <a:p>
          <a:endParaRPr lang="en-US"/>
        </a:p>
      </dgm:t>
    </dgm:pt>
    <dgm:pt modelId="{C912BC50-5897-4B8F-A71E-92559BA7AD32}" type="pres">
      <dgm:prSet presAssocID="{CCE70132-93E1-4B00-9490-7A7A3BFE1A12}" presName="Name0" presStyleCnt="0">
        <dgm:presLayoutVars>
          <dgm:dir/>
          <dgm:animLvl val="lvl"/>
          <dgm:resizeHandles val="exact"/>
        </dgm:presLayoutVars>
      </dgm:prSet>
      <dgm:spPr/>
    </dgm:pt>
    <dgm:pt modelId="{B21226DD-D11F-4116-B292-98F40E4B54C9}" type="pres">
      <dgm:prSet presAssocID="{BC1C6552-8F25-465A-AFA3-8E2A448BC5CF}" presName="parTxOnly" presStyleLbl="node1" presStyleIdx="0" presStyleCnt="5" custScaleY="6118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CD471C5-73BE-46FD-935E-BD5626943E5F}" type="pres">
      <dgm:prSet presAssocID="{19F71488-CF4F-492F-8A48-DB01D5FFEBEE}" presName="parTxOnlySpace" presStyleCnt="0"/>
      <dgm:spPr/>
    </dgm:pt>
    <dgm:pt modelId="{CB107B9F-28C7-497F-BBDE-F8D59BCFBE31}" type="pres">
      <dgm:prSet presAssocID="{2ED7F166-DDA1-431C-9BA4-EBB9CD218A55}" presName="parTxOnly" presStyleLbl="node1" presStyleIdx="1" presStyleCnt="5" custScaleY="6118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33DA280-3E95-48F2-BD74-F658D58131D1}" type="pres">
      <dgm:prSet presAssocID="{8A5FB44C-6454-4735-B453-074DE8128FDB}" presName="parTxOnlySpace" presStyleCnt="0"/>
      <dgm:spPr/>
    </dgm:pt>
    <dgm:pt modelId="{8425F2D7-5E19-493F-A888-994A82C69E4F}" type="pres">
      <dgm:prSet presAssocID="{98F218AA-D3A7-4100-8ACC-753710F036E2}" presName="parTxOnly" presStyleLbl="node1" presStyleIdx="2" presStyleCnt="5" custScaleY="6118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1C89BA5-2802-4C15-BA1C-D6781F911DA7}" type="pres">
      <dgm:prSet presAssocID="{D504AF8C-50A8-4415-B0BE-224CD3632FB0}" presName="parTxOnlySpace" presStyleCnt="0"/>
      <dgm:spPr/>
    </dgm:pt>
    <dgm:pt modelId="{DEFE579B-D71F-409D-9DBA-213742500E49}" type="pres">
      <dgm:prSet presAssocID="{5DF2B01F-9DB2-4BB1-94A2-976B7ABC946D}" presName="parTxOnly" presStyleLbl="node1" presStyleIdx="3" presStyleCnt="5" custScaleY="6118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E758153-825D-264D-B9F6-741427FD1AB1}" type="pres">
      <dgm:prSet presAssocID="{9E657AA8-21D9-4E75-B13C-D18111A40067}" presName="parTxOnlySpace" presStyleCnt="0"/>
      <dgm:spPr/>
    </dgm:pt>
    <dgm:pt modelId="{C7F23D60-C077-7648-976A-F5874D702320}" type="pres">
      <dgm:prSet presAssocID="{92D94490-774E-9740-939C-25DFDA886D11}" presName="parTxOnly" presStyleLbl="node1" presStyleIdx="4" presStyleCnt="5" custScaleY="6118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4A7F4892-8E16-4754-AA19-FB5C68F17622}" type="presOf" srcId="{98F218AA-D3A7-4100-8ACC-753710F036E2}" destId="{8425F2D7-5E19-493F-A888-994A82C69E4F}" srcOrd="0" destOrd="0" presId="urn:microsoft.com/office/officeart/2005/8/layout/chevron1"/>
    <dgm:cxn modelId="{B88CBB56-D09D-4230-BF7E-00A1D114F302}" type="presOf" srcId="{CCE70132-93E1-4B00-9490-7A7A3BFE1A12}" destId="{C912BC50-5897-4B8F-A71E-92559BA7AD32}" srcOrd="0" destOrd="0" presId="urn:microsoft.com/office/officeart/2005/8/layout/chevron1"/>
    <dgm:cxn modelId="{BA5704F9-6D9F-41A1-A539-642329EA1A60}" type="presOf" srcId="{92D94490-774E-9740-939C-25DFDA886D11}" destId="{C7F23D60-C077-7648-976A-F5874D702320}" srcOrd="0" destOrd="0" presId="urn:microsoft.com/office/officeart/2005/8/layout/chevron1"/>
    <dgm:cxn modelId="{1DEA82D4-471C-4042-BF93-B68A69E76615}" srcId="{CCE70132-93E1-4B00-9490-7A7A3BFE1A12}" destId="{BC1C6552-8F25-465A-AFA3-8E2A448BC5CF}" srcOrd="0" destOrd="0" parTransId="{F646C39B-6FD5-493E-93EA-483399D149FB}" sibTransId="{19F71488-CF4F-492F-8A48-DB01D5FFEBEE}"/>
    <dgm:cxn modelId="{602CF94D-FF9D-45D0-9F3A-1E053F641E66}" srcId="{CCE70132-93E1-4B00-9490-7A7A3BFE1A12}" destId="{2ED7F166-DDA1-431C-9BA4-EBB9CD218A55}" srcOrd="1" destOrd="0" parTransId="{E8550B71-99F5-441E-8B5F-5781C1C1A704}" sibTransId="{8A5FB44C-6454-4735-B453-074DE8128FDB}"/>
    <dgm:cxn modelId="{AE40BE81-86ED-45A0-8AE1-20101AD79DF0}" type="presOf" srcId="{5DF2B01F-9DB2-4BB1-94A2-976B7ABC946D}" destId="{DEFE579B-D71F-409D-9DBA-213742500E49}" srcOrd="0" destOrd="0" presId="urn:microsoft.com/office/officeart/2005/8/layout/chevron1"/>
    <dgm:cxn modelId="{777043F3-405D-8E40-A3DD-88D883E24CB4}" srcId="{CCE70132-93E1-4B00-9490-7A7A3BFE1A12}" destId="{92D94490-774E-9740-939C-25DFDA886D11}" srcOrd="4" destOrd="0" parTransId="{92E29E99-0DBD-D046-BFA4-83CE087CEA3A}" sibTransId="{E2C82F93-E842-5C4F-A24A-B59F2CB2EF50}"/>
    <dgm:cxn modelId="{0906A397-1655-48F1-A0B5-9345BFF3CA0F}" type="presOf" srcId="{BC1C6552-8F25-465A-AFA3-8E2A448BC5CF}" destId="{B21226DD-D11F-4116-B292-98F40E4B54C9}" srcOrd="0" destOrd="0" presId="urn:microsoft.com/office/officeart/2005/8/layout/chevron1"/>
    <dgm:cxn modelId="{B5C2B09E-E984-4F16-83EA-7A7B0198E249}" type="presOf" srcId="{2ED7F166-DDA1-431C-9BA4-EBB9CD218A55}" destId="{CB107B9F-28C7-497F-BBDE-F8D59BCFBE31}" srcOrd="0" destOrd="0" presId="urn:microsoft.com/office/officeart/2005/8/layout/chevron1"/>
    <dgm:cxn modelId="{352DBE91-D94B-4E6D-8887-E06E44DB910A}" srcId="{CCE70132-93E1-4B00-9490-7A7A3BFE1A12}" destId="{5DF2B01F-9DB2-4BB1-94A2-976B7ABC946D}" srcOrd="3" destOrd="0" parTransId="{2EC12B8A-9016-46E8-B3EE-CDD9074309EC}" sibTransId="{9E657AA8-21D9-4E75-B13C-D18111A40067}"/>
    <dgm:cxn modelId="{DCD6F612-A676-4799-9269-722646849D32}" srcId="{CCE70132-93E1-4B00-9490-7A7A3BFE1A12}" destId="{98F218AA-D3A7-4100-8ACC-753710F036E2}" srcOrd="2" destOrd="0" parTransId="{D4CFD81B-4D14-4C5A-AAE7-9B53AD174EEC}" sibTransId="{D504AF8C-50A8-4415-B0BE-224CD3632FB0}"/>
    <dgm:cxn modelId="{921248C9-F586-4A18-A9E4-9195D5575C5F}" type="presParOf" srcId="{C912BC50-5897-4B8F-A71E-92559BA7AD32}" destId="{B21226DD-D11F-4116-B292-98F40E4B54C9}" srcOrd="0" destOrd="0" presId="urn:microsoft.com/office/officeart/2005/8/layout/chevron1"/>
    <dgm:cxn modelId="{9A39C3C6-15E7-4B54-A89B-91EFB6F13BA7}" type="presParOf" srcId="{C912BC50-5897-4B8F-A71E-92559BA7AD32}" destId="{DCD471C5-73BE-46FD-935E-BD5626943E5F}" srcOrd="1" destOrd="0" presId="urn:microsoft.com/office/officeart/2005/8/layout/chevron1"/>
    <dgm:cxn modelId="{720256DF-F0AD-4B21-A546-542867F1C42E}" type="presParOf" srcId="{C912BC50-5897-4B8F-A71E-92559BA7AD32}" destId="{CB107B9F-28C7-497F-BBDE-F8D59BCFBE31}" srcOrd="2" destOrd="0" presId="urn:microsoft.com/office/officeart/2005/8/layout/chevron1"/>
    <dgm:cxn modelId="{35DFAE9C-5167-4851-8E07-A615D4869220}" type="presParOf" srcId="{C912BC50-5897-4B8F-A71E-92559BA7AD32}" destId="{A33DA280-3E95-48F2-BD74-F658D58131D1}" srcOrd="3" destOrd="0" presId="urn:microsoft.com/office/officeart/2005/8/layout/chevron1"/>
    <dgm:cxn modelId="{9362E2FD-0385-4FFE-B549-3AA8D696085C}" type="presParOf" srcId="{C912BC50-5897-4B8F-A71E-92559BA7AD32}" destId="{8425F2D7-5E19-493F-A888-994A82C69E4F}" srcOrd="4" destOrd="0" presId="urn:microsoft.com/office/officeart/2005/8/layout/chevron1"/>
    <dgm:cxn modelId="{DB96A7A9-A2BC-4F73-B0A8-E5DE96A793F7}" type="presParOf" srcId="{C912BC50-5897-4B8F-A71E-92559BA7AD32}" destId="{E1C89BA5-2802-4C15-BA1C-D6781F911DA7}" srcOrd="5" destOrd="0" presId="urn:microsoft.com/office/officeart/2005/8/layout/chevron1"/>
    <dgm:cxn modelId="{730C3895-B418-4012-BC49-9CD16350E6BF}" type="presParOf" srcId="{C912BC50-5897-4B8F-A71E-92559BA7AD32}" destId="{DEFE579B-D71F-409D-9DBA-213742500E49}" srcOrd="6" destOrd="0" presId="urn:microsoft.com/office/officeart/2005/8/layout/chevron1"/>
    <dgm:cxn modelId="{6D62A7B9-681D-4796-8620-C66787F72AE9}" type="presParOf" srcId="{C912BC50-5897-4B8F-A71E-92559BA7AD32}" destId="{0E758153-825D-264D-B9F6-741427FD1AB1}" srcOrd="7" destOrd="0" presId="urn:microsoft.com/office/officeart/2005/8/layout/chevron1"/>
    <dgm:cxn modelId="{FFB73626-2F5A-4345-BE6D-CC111FD8554C}" type="presParOf" srcId="{C912BC50-5897-4B8F-A71E-92559BA7AD32}" destId="{C7F23D60-C077-7648-976A-F5874D702320}" srcOrd="8" destOrd="0" presId="urn:microsoft.com/office/officeart/2005/8/layout/chevron1"/>
  </dgm:cxnLst>
  <dgm:bg/>
  <dgm:whole>
    <a:ln>
      <a:noFill/>
    </a:ln>
  </dgm:whole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CCE70132-93E1-4B00-9490-7A7A3BFE1A12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</dgm:pt>
    <dgm:pt modelId="{BC1C6552-8F25-465A-AFA3-8E2A448BC5CF}">
      <dgm:prSet phldrT="[Text]" custT="1"/>
      <dgm:spPr>
        <a:solidFill>
          <a:schemeClr val="bg2">
            <a:lumMod val="50000"/>
          </a:schemeClr>
        </a:solidFill>
        <a:ln>
          <a:solidFill>
            <a:schemeClr val="tx1"/>
          </a:solidFill>
        </a:ln>
      </dgm:spPr>
      <dgm:t>
        <a:bodyPr/>
        <a:lstStyle/>
        <a:p>
          <a:r>
            <a:rPr lang="en-US" sz="1400" dirty="0" smtClean="0">
              <a:latin typeface="Arial" panose="020B0604020202020204" pitchFamily="34" charset="0"/>
              <a:cs typeface="Arial" panose="020B0604020202020204" pitchFamily="34" charset="0"/>
            </a:rPr>
            <a:t>Overview</a:t>
          </a:r>
          <a:endParaRPr lang="en-US" sz="14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646C39B-6FD5-493E-93EA-483399D149FB}" type="parTrans" cxnId="{1DEA82D4-471C-4042-BF93-B68A69E76615}">
      <dgm:prSet/>
      <dgm:spPr/>
      <dgm:t>
        <a:bodyPr/>
        <a:lstStyle/>
        <a:p>
          <a:endParaRPr lang="en-US" sz="1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9F71488-CF4F-492F-8A48-DB01D5FFEBEE}" type="sibTrans" cxnId="{1DEA82D4-471C-4042-BF93-B68A69E76615}">
      <dgm:prSet/>
      <dgm:spPr/>
      <dgm:t>
        <a:bodyPr/>
        <a:lstStyle/>
        <a:p>
          <a:endParaRPr lang="en-US" sz="1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8F218AA-D3A7-4100-8ACC-753710F036E2}">
      <dgm:prSet phldrT="[Text]" custT="1"/>
      <dgm:spPr>
        <a:solidFill>
          <a:schemeClr val="accent1"/>
        </a:solidFill>
        <a:ln>
          <a:solidFill>
            <a:schemeClr val="tx1"/>
          </a:solidFill>
        </a:ln>
      </dgm:spPr>
      <dgm:t>
        <a:bodyPr/>
        <a:lstStyle/>
        <a:p>
          <a:r>
            <a:rPr lang="en-US" sz="1400" dirty="0" smtClean="0">
              <a:latin typeface="Arial" panose="020B0604020202020204" pitchFamily="34" charset="0"/>
              <a:cs typeface="Arial" panose="020B0604020202020204" pitchFamily="34" charset="0"/>
            </a:rPr>
            <a:t>Testing</a:t>
          </a:r>
          <a:endParaRPr lang="en-US" sz="14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4CFD81B-4D14-4C5A-AAE7-9B53AD174EEC}" type="parTrans" cxnId="{DCD6F612-A676-4799-9269-722646849D32}">
      <dgm:prSet/>
      <dgm:spPr/>
      <dgm:t>
        <a:bodyPr/>
        <a:lstStyle/>
        <a:p>
          <a:endParaRPr lang="en-US" sz="1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504AF8C-50A8-4415-B0BE-224CD3632FB0}" type="sibTrans" cxnId="{DCD6F612-A676-4799-9269-722646849D32}">
      <dgm:prSet/>
      <dgm:spPr/>
      <dgm:t>
        <a:bodyPr/>
        <a:lstStyle/>
        <a:p>
          <a:endParaRPr lang="en-US" sz="1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DF2B01F-9DB2-4BB1-94A2-976B7ABC946D}">
      <dgm:prSet phldrT="[Text]" custT="1"/>
      <dgm:spPr>
        <a:solidFill>
          <a:schemeClr val="bg2">
            <a:lumMod val="50000"/>
          </a:schemeClr>
        </a:solidFill>
        <a:ln>
          <a:solidFill>
            <a:schemeClr val="tx1"/>
          </a:solidFill>
        </a:ln>
      </dgm:spPr>
      <dgm:t>
        <a:bodyPr/>
        <a:lstStyle/>
        <a:p>
          <a:r>
            <a:rPr lang="en-US" sz="1400" dirty="0" smtClean="0">
              <a:latin typeface="Arial" panose="020B0604020202020204" pitchFamily="34" charset="0"/>
              <a:cs typeface="Arial" panose="020B0604020202020204" pitchFamily="34" charset="0"/>
            </a:rPr>
            <a:t>Systems</a:t>
          </a:r>
          <a:endParaRPr lang="en-US" sz="14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EC12B8A-9016-46E8-B3EE-CDD9074309EC}" type="parTrans" cxnId="{352DBE91-D94B-4E6D-8887-E06E44DB910A}">
      <dgm:prSet/>
      <dgm:spPr/>
      <dgm:t>
        <a:bodyPr/>
        <a:lstStyle/>
        <a:p>
          <a:endParaRPr lang="en-US" sz="1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E657AA8-21D9-4E75-B13C-D18111A40067}" type="sibTrans" cxnId="{352DBE91-D94B-4E6D-8887-E06E44DB910A}">
      <dgm:prSet/>
      <dgm:spPr/>
      <dgm:t>
        <a:bodyPr/>
        <a:lstStyle/>
        <a:p>
          <a:endParaRPr lang="en-US" sz="1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ED7F166-DDA1-431C-9BA4-EBB9CD218A55}">
      <dgm:prSet phldrT="[Text]" custT="1"/>
      <dgm:spPr>
        <a:solidFill>
          <a:schemeClr val="bg2">
            <a:lumMod val="50000"/>
          </a:schemeClr>
        </a:solidFill>
        <a:ln>
          <a:solidFill>
            <a:schemeClr val="tx1"/>
          </a:solidFill>
        </a:ln>
      </dgm:spPr>
      <dgm:t>
        <a:bodyPr/>
        <a:lstStyle/>
        <a:p>
          <a:r>
            <a:rPr lang="en-US" sz="1400" dirty="0" smtClean="0">
              <a:latin typeface="Arial" panose="020B0604020202020204" pitchFamily="34" charset="0"/>
              <a:cs typeface="Arial" panose="020B0604020202020204" pitchFamily="34" charset="0"/>
            </a:rPr>
            <a:t>Design</a:t>
          </a:r>
          <a:endParaRPr lang="en-US" sz="14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8550B71-99F5-441E-8B5F-5781C1C1A704}" type="parTrans" cxnId="{602CF94D-FF9D-45D0-9F3A-1E053F641E66}">
      <dgm:prSet/>
      <dgm:spPr/>
      <dgm:t>
        <a:bodyPr/>
        <a:lstStyle/>
        <a:p>
          <a:endParaRPr lang="en-US" sz="1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A5FB44C-6454-4735-B453-074DE8128FDB}" type="sibTrans" cxnId="{602CF94D-FF9D-45D0-9F3A-1E053F641E66}">
      <dgm:prSet/>
      <dgm:spPr/>
      <dgm:t>
        <a:bodyPr/>
        <a:lstStyle/>
        <a:p>
          <a:endParaRPr lang="en-US" sz="1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2D94490-774E-9740-939C-25DFDA886D11}">
      <dgm:prSet phldrT="[Text]" custT="1"/>
      <dgm:spPr>
        <a:solidFill>
          <a:schemeClr val="bg2">
            <a:lumMod val="50000"/>
          </a:schemeClr>
        </a:solidFill>
        <a:ln>
          <a:solidFill>
            <a:schemeClr val="tx1"/>
          </a:solidFill>
        </a:ln>
      </dgm:spPr>
      <dgm:t>
        <a:bodyPr/>
        <a:lstStyle/>
        <a:p>
          <a:r>
            <a:rPr lang="en-US" sz="1400" dirty="0" smtClean="0">
              <a:latin typeface="Arial" panose="020B0604020202020204" pitchFamily="34" charset="0"/>
              <a:cs typeface="Arial" panose="020B0604020202020204" pitchFamily="34" charset="0"/>
            </a:rPr>
            <a:t>Management</a:t>
          </a:r>
          <a:endParaRPr lang="en-US" sz="14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2E29E99-0DBD-D046-BFA4-83CE087CEA3A}" type="parTrans" cxnId="{777043F3-405D-8E40-A3DD-88D883E24CB4}">
      <dgm:prSet/>
      <dgm:spPr/>
      <dgm:t>
        <a:bodyPr/>
        <a:lstStyle/>
        <a:p>
          <a:endParaRPr lang="en-US"/>
        </a:p>
      </dgm:t>
    </dgm:pt>
    <dgm:pt modelId="{E2C82F93-E842-5C4F-A24A-B59F2CB2EF50}" type="sibTrans" cxnId="{777043F3-405D-8E40-A3DD-88D883E24CB4}">
      <dgm:prSet/>
      <dgm:spPr/>
      <dgm:t>
        <a:bodyPr/>
        <a:lstStyle/>
        <a:p>
          <a:endParaRPr lang="en-US"/>
        </a:p>
      </dgm:t>
    </dgm:pt>
    <dgm:pt modelId="{C912BC50-5897-4B8F-A71E-92559BA7AD32}" type="pres">
      <dgm:prSet presAssocID="{CCE70132-93E1-4B00-9490-7A7A3BFE1A12}" presName="Name0" presStyleCnt="0">
        <dgm:presLayoutVars>
          <dgm:dir/>
          <dgm:animLvl val="lvl"/>
          <dgm:resizeHandles val="exact"/>
        </dgm:presLayoutVars>
      </dgm:prSet>
      <dgm:spPr/>
    </dgm:pt>
    <dgm:pt modelId="{B21226DD-D11F-4116-B292-98F40E4B54C9}" type="pres">
      <dgm:prSet presAssocID="{BC1C6552-8F25-465A-AFA3-8E2A448BC5CF}" presName="parTxOnly" presStyleLbl="node1" presStyleIdx="0" presStyleCnt="5" custScaleY="6118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CD471C5-73BE-46FD-935E-BD5626943E5F}" type="pres">
      <dgm:prSet presAssocID="{19F71488-CF4F-492F-8A48-DB01D5FFEBEE}" presName="parTxOnlySpace" presStyleCnt="0"/>
      <dgm:spPr/>
    </dgm:pt>
    <dgm:pt modelId="{CB107B9F-28C7-497F-BBDE-F8D59BCFBE31}" type="pres">
      <dgm:prSet presAssocID="{2ED7F166-DDA1-431C-9BA4-EBB9CD218A55}" presName="parTxOnly" presStyleLbl="node1" presStyleIdx="1" presStyleCnt="5" custScaleY="6118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33DA280-3E95-48F2-BD74-F658D58131D1}" type="pres">
      <dgm:prSet presAssocID="{8A5FB44C-6454-4735-B453-074DE8128FDB}" presName="parTxOnlySpace" presStyleCnt="0"/>
      <dgm:spPr/>
    </dgm:pt>
    <dgm:pt modelId="{8425F2D7-5E19-493F-A888-994A82C69E4F}" type="pres">
      <dgm:prSet presAssocID="{98F218AA-D3A7-4100-8ACC-753710F036E2}" presName="parTxOnly" presStyleLbl="node1" presStyleIdx="2" presStyleCnt="5" custScaleY="6118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1C89BA5-2802-4C15-BA1C-D6781F911DA7}" type="pres">
      <dgm:prSet presAssocID="{D504AF8C-50A8-4415-B0BE-224CD3632FB0}" presName="parTxOnlySpace" presStyleCnt="0"/>
      <dgm:spPr/>
    </dgm:pt>
    <dgm:pt modelId="{DEFE579B-D71F-409D-9DBA-213742500E49}" type="pres">
      <dgm:prSet presAssocID="{5DF2B01F-9DB2-4BB1-94A2-976B7ABC946D}" presName="parTxOnly" presStyleLbl="node1" presStyleIdx="3" presStyleCnt="5" custScaleY="6118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E758153-825D-264D-B9F6-741427FD1AB1}" type="pres">
      <dgm:prSet presAssocID="{9E657AA8-21D9-4E75-B13C-D18111A40067}" presName="parTxOnlySpace" presStyleCnt="0"/>
      <dgm:spPr/>
    </dgm:pt>
    <dgm:pt modelId="{C7F23D60-C077-7648-976A-F5874D702320}" type="pres">
      <dgm:prSet presAssocID="{92D94490-774E-9740-939C-25DFDA886D11}" presName="parTxOnly" presStyleLbl="node1" presStyleIdx="4" presStyleCnt="5" custScaleY="6118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1DEA82D4-471C-4042-BF93-B68A69E76615}" srcId="{CCE70132-93E1-4B00-9490-7A7A3BFE1A12}" destId="{BC1C6552-8F25-465A-AFA3-8E2A448BC5CF}" srcOrd="0" destOrd="0" parTransId="{F646C39B-6FD5-493E-93EA-483399D149FB}" sibTransId="{19F71488-CF4F-492F-8A48-DB01D5FFEBEE}"/>
    <dgm:cxn modelId="{EC7C8BB5-0F54-4146-AADC-F79053271866}" type="presOf" srcId="{98F218AA-D3A7-4100-8ACC-753710F036E2}" destId="{8425F2D7-5E19-493F-A888-994A82C69E4F}" srcOrd="0" destOrd="0" presId="urn:microsoft.com/office/officeart/2005/8/layout/chevron1"/>
    <dgm:cxn modelId="{C8380317-4BBD-4CE9-BBAE-E7CDA1949B4C}" type="presOf" srcId="{BC1C6552-8F25-465A-AFA3-8E2A448BC5CF}" destId="{B21226DD-D11F-4116-B292-98F40E4B54C9}" srcOrd="0" destOrd="0" presId="urn:microsoft.com/office/officeart/2005/8/layout/chevron1"/>
    <dgm:cxn modelId="{602CF94D-FF9D-45D0-9F3A-1E053F641E66}" srcId="{CCE70132-93E1-4B00-9490-7A7A3BFE1A12}" destId="{2ED7F166-DDA1-431C-9BA4-EBB9CD218A55}" srcOrd="1" destOrd="0" parTransId="{E8550B71-99F5-441E-8B5F-5781C1C1A704}" sibTransId="{8A5FB44C-6454-4735-B453-074DE8128FDB}"/>
    <dgm:cxn modelId="{96AD2455-3A57-4509-8298-9B30F95C946B}" type="presOf" srcId="{92D94490-774E-9740-939C-25DFDA886D11}" destId="{C7F23D60-C077-7648-976A-F5874D702320}" srcOrd="0" destOrd="0" presId="urn:microsoft.com/office/officeart/2005/8/layout/chevron1"/>
    <dgm:cxn modelId="{BE9A9975-0D22-41C1-A261-83E67C761131}" type="presOf" srcId="{5DF2B01F-9DB2-4BB1-94A2-976B7ABC946D}" destId="{DEFE579B-D71F-409D-9DBA-213742500E49}" srcOrd="0" destOrd="0" presId="urn:microsoft.com/office/officeart/2005/8/layout/chevron1"/>
    <dgm:cxn modelId="{3A4DB017-2B5F-4A38-A567-F6EEF20667BB}" type="presOf" srcId="{2ED7F166-DDA1-431C-9BA4-EBB9CD218A55}" destId="{CB107B9F-28C7-497F-BBDE-F8D59BCFBE31}" srcOrd="0" destOrd="0" presId="urn:microsoft.com/office/officeart/2005/8/layout/chevron1"/>
    <dgm:cxn modelId="{777043F3-405D-8E40-A3DD-88D883E24CB4}" srcId="{CCE70132-93E1-4B00-9490-7A7A3BFE1A12}" destId="{92D94490-774E-9740-939C-25DFDA886D11}" srcOrd="4" destOrd="0" parTransId="{92E29E99-0DBD-D046-BFA4-83CE087CEA3A}" sibTransId="{E2C82F93-E842-5C4F-A24A-B59F2CB2EF50}"/>
    <dgm:cxn modelId="{352DBE91-D94B-4E6D-8887-E06E44DB910A}" srcId="{CCE70132-93E1-4B00-9490-7A7A3BFE1A12}" destId="{5DF2B01F-9DB2-4BB1-94A2-976B7ABC946D}" srcOrd="3" destOrd="0" parTransId="{2EC12B8A-9016-46E8-B3EE-CDD9074309EC}" sibTransId="{9E657AA8-21D9-4E75-B13C-D18111A40067}"/>
    <dgm:cxn modelId="{C6A9AA51-0C02-4897-9EA5-00943F7697C0}" type="presOf" srcId="{CCE70132-93E1-4B00-9490-7A7A3BFE1A12}" destId="{C912BC50-5897-4B8F-A71E-92559BA7AD32}" srcOrd="0" destOrd="0" presId="urn:microsoft.com/office/officeart/2005/8/layout/chevron1"/>
    <dgm:cxn modelId="{DCD6F612-A676-4799-9269-722646849D32}" srcId="{CCE70132-93E1-4B00-9490-7A7A3BFE1A12}" destId="{98F218AA-D3A7-4100-8ACC-753710F036E2}" srcOrd="2" destOrd="0" parTransId="{D4CFD81B-4D14-4C5A-AAE7-9B53AD174EEC}" sibTransId="{D504AF8C-50A8-4415-B0BE-224CD3632FB0}"/>
    <dgm:cxn modelId="{4EB3E33D-ECFC-4AF3-B8F3-803EC0F7F4B5}" type="presParOf" srcId="{C912BC50-5897-4B8F-A71E-92559BA7AD32}" destId="{B21226DD-D11F-4116-B292-98F40E4B54C9}" srcOrd="0" destOrd="0" presId="urn:microsoft.com/office/officeart/2005/8/layout/chevron1"/>
    <dgm:cxn modelId="{E65F4BA0-C878-4AB8-8DF3-EB7F5D2C42D6}" type="presParOf" srcId="{C912BC50-5897-4B8F-A71E-92559BA7AD32}" destId="{DCD471C5-73BE-46FD-935E-BD5626943E5F}" srcOrd="1" destOrd="0" presId="urn:microsoft.com/office/officeart/2005/8/layout/chevron1"/>
    <dgm:cxn modelId="{247ABC57-61DA-4131-B805-0F575EB13515}" type="presParOf" srcId="{C912BC50-5897-4B8F-A71E-92559BA7AD32}" destId="{CB107B9F-28C7-497F-BBDE-F8D59BCFBE31}" srcOrd="2" destOrd="0" presId="urn:microsoft.com/office/officeart/2005/8/layout/chevron1"/>
    <dgm:cxn modelId="{4F9B0647-5CE2-48E3-AA98-4413452FE08D}" type="presParOf" srcId="{C912BC50-5897-4B8F-A71E-92559BA7AD32}" destId="{A33DA280-3E95-48F2-BD74-F658D58131D1}" srcOrd="3" destOrd="0" presId="urn:microsoft.com/office/officeart/2005/8/layout/chevron1"/>
    <dgm:cxn modelId="{9010666E-DC99-4281-A529-2FD33E570AD3}" type="presParOf" srcId="{C912BC50-5897-4B8F-A71E-92559BA7AD32}" destId="{8425F2D7-5E19-493F-A888-994A82C69E4F}" srcOrd="4" destOrd="0" presId="urn:microsoft.com/office/officeart/2005/8/layout/chevron1"/>
    <dgm:cxn modelId="{655208B9-8BF3-4FCC-8C40-AE5FA421C50F}" type="presParOf" srcId="{C912BC50-5897-4B8F-A71E-92559BA7AD32}" destId="{E1C89BA5-2802-4C15-BA1C-D6781F911DA7}" srcOrd="5" destOrd="0" presId="urn:microsoft.com/office/officeart/2005/8/layout/chevron1"/>
    <dgm:cxn modelId="{9449CF1C-BCAA-4096-965E-A2BB531ABF42}" type="presParOf" srcId="{C912BC50-5897-4B8F-A71E-92559BA7AD32}" destId="{DEFE579B-D71F-409D-9DBA-213742500E49}" srcOrd="6" destOrd="0" presId="urn:microsoft.com/office/officeart/2005/8/layout/chevron1"/>
    <dgm:cxn modelId="{FF4CB417-3B1C-4336-A207-BA311EF9F29A}" type="presParOf" srcId="{C912BC50-5897-4B8F-A71E-92559BA7AD32}" destId="{0E758153-825D-264D-B9F6-741427FD1AB1}" srcOrd="7" destOrd="0" presId="urn:microsoft.com/office/officeart/2005/8/layout/chevron1"/>
    <dgm:cxn modelId="{9B52EB57-E009-4023-AFB6-B29BEA19B856}" type="presParOf" srcId="{C912BC50-5897-4B8F-A71E-92559BA7AD32}" destId="{C7F23D60-C077-7648-976A-F5874D702320}" srcOrd="8" destOrd="0" presId="urn:microsoft.com/office/officeart/2005/8/layout/chevron1"/>
  </dgm:cxnLst>
  <dgm:bg/>
  <dgm:whole>
    <a:ln>
      <a:noFill/>
    </a:ln>
  </dgm:whole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8.xml><?xml version="1.0" encoding="utf-8"?>
<dgm:dataModel xmlns:dgm="http://schemas.openxmlformats.org/drawingml/2006/diagram" xmlns:a="http://schemas.openxmlformats.org/drawingml/2006/main">
  <dgm:ptLst>
    <dgm:pt modelId="{CCE70132-93E1-4B00-9490-7A7A3BFE1A12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</dgm:pt>
    <dgm:pt modelId="{BC1C6552-8F25-465A-AFA3-8E2A448BC5CF}">
      <dgm:prSet phldrT="[Text]" custT="1"/>
      <dgm:spPr>
        <a:solidFill>
          <a:schemeClr val="bg2">
            <a:lumMod val="50000"/>
          </a:schemeClr>
        </a:solidFill>
        <a:ln>
          <a:solidFill>
            <a:schemeClr val="tx1"/>
          </a:solidFill>
        </a:ln>
      </dgm:spPr>
      <dgm:t>
        <a:bodyPr/>
        <a:lstStyle/>
        <a:p>
          <a:r>
            <a:rPr lang="en-US" sz="1400" dirty="0" smtClean="0">
              <a:latin typeface="Arial" panose="020B0604020202020204" pitchFamily="34" charset="0"/>
              <a:cs typeface="Arial" panose="020B0604020202020204" pitchFamily="34" charset="0"/>
            </a:rPr>
            <a:t>Overview</a:t>
          </a:r>
          <a:endParaRPr lang="en-US" sz="14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646C39B-6FD5-493E-93EA-483399D149FB}" type="parTrans" cxnId="{1DEA82D4-471C-4042-BF93-B68A69E76615}">
      <dgm:prSet/>
      <dgm:spPr/>
      <dgm:t>
        <a:bodyPr/>
        <a:lstStyle/>
        <a:p>
          <a:endParaRPr lang="en-US" sz="1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9F71488-CF4F-492F-8A48-DB01D5FFEBEE}" type="sibTrans" cxnId="{1DEA82D4-471C-4042-BF93-B68A69E76615}">
      <dgm:prSet/>
      <dgm:spPr/>
      <dgm:t>
        <a:bodyPr/>
        <a:lstStyle/>
        <a:p>
          <a:endParaRPr lang="en-US" sz="1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8F218AA-D3A7-4100-8ACC-753710F036E2}">
      <dgm:prSet phldrT="[Text]" custT="1"/>
      <dgm:spPr>
        <a:solidFill>
          <a:schemeClr val="accent1"/>
        </a:solidFill>
        <a:ln>
          <a:solidFill>
            <a:schemeClr val="tx1"/>
          </a:solidFill>
        </a:ln>
      </dgm:spPr>
      <dgm:t>
        <a:bodyPr/>
        <a:lstStyle/>
        <a:p>
          <a:r>
            <a:rPr lang="en-US" sz="1400" dirty="0" smtClean="0">
              <a:latin typeface="Arial" panose="020B0604020202020204" pitchFamily="34" charset="0"/>
              <a:cs typeface="Arial" panose="020B0604020202020204" pitchFamily="34" charset="0"/>
            </a:rPr>
            <a:t>Testing</a:t>
          </a:r>
          <a:endParaRPr lang="en-US" sz="14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4CFD81B-4D14-4C5A-AAE7-9B53AD174EEC}" type="parTrans" cxnId="{DCD6F612-A676-4799-9269-722646849D32}">
      <dgm:prSet/>
      <dgm:spPr/>
      <dgm:t>
        <a:bodyPr/>
        <a:lstStyle/>
        <a:p>
          <a:endParaRPr lang="en-US" sz="1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504AF8C-50A8-4415-B0BE-224CD3632FB0}" type="sibTrans" cxnId="{DCD6F612-A676-4799-9269-722646849D32}">
      <dgm:prSet/>
      <dgm:spPr/>
      <dgm:t>
        <a:bodyPr/>
        <a:lstStyle/>
        <a:p>
          <a:endParaRPr lang="en-US" sz="1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DF2B01F-9DB2-4BB1-94A2-976B7ABC946D}">
      <dgm:prSet phldrT="[Text]" custT="1"/>
      <dgm:spPr>
        <a:solidFill>
          <a:schemeClr val="bg2">
            <a:lumMod val="50000"/>
          </a:schemeClr>
        </a:solidFill>
        <a:ln>
          <a:solidFill>
            <a:schemeClr val="tx1"/>
          </a:solidFill>
        </a:ln>
      </dgm:spPr>
      <dgm:t>
        <a:bodyPr/>
        <a:lstStyle/>
        <a:p>
          <a:r>
            <a:rPr lang="en-US" sz="1400" dirty="0" smtClean="0">
              <a:latin typeface="Arial" panose="020B0604020202020204" pitchFamily="34" charset="0"/>
              <a:cs typeface="Arial" panose="020B0604020202020204" pitchFamily="34" charset="0"/>
            </a:rPr>
            <a:t>Systems</a:t>
          </a:r>
          <a:endParaRPr lang="en-US" sz="14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EC12B8A-9016-46E8-B3EE-CDD9074309EC}" type="parTrans" cxnId="{352DBE91-D94B-4E6D-8887-E06E44DB910A}">
      <dgm:prSet/>
      <dgm:spPr/>
      <dgm:t>
        <a:bodyPr/>
        <a:lstStyle/>
        <a:p>
          <a:endParaRPr lang="en-US" sz="1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E657AA8-21D9-4E75-B13C-D18111A40067}" type="sibTrans" cxnId="{352DBE91-D94B-4E6D-8887-E06E44DB910A}">
      <dgm:prSet/>
      <dgm:spPr/>
      <dgm:t>
        <a:bodyPr/>
        <a:lstStyle/>
        <a:p>
          <a:endParaRPr lang="en-US" sz="1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ED7F166-DDA1-431C-9BA4-EBB9CD218A55}">
      <dgm:prSet phldrT="[Text]" custT="1"/>
      <dgm:spPr>
        <a:solidFill>
          <a:schemeClr val="bg2">
            <a:lumMod val="50000"/>
          </a:schemeClr>
        </a:solidFill>
        <a:ln>
          <a:solidFill>
            <a:schemeClr val="tx1"/>
          </a:solidFill>
        </a:ln>
      </dgm:spPr>
      <dgm:t>
        <a:bodyPr/>
        <a:lstStyle/>
        <a:p>
          <a:r>
            <a:rPr lang="en-US" sz="1400" dirty="0" smtClean="0">
              <a:latin typeface="Arial" panose="020B0604020202020204" pitchFamily="34" charset="0"/>
              <a:cs typeface="Arial" panose="020B0604020202020204" pitchFamily="34" charset="0"/>
            </a:rPr>
            <a:t>Design</a:t>
          </a:r>
          <a:endParaRPr lang="en-US" sz="14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8550B71-99F5-441E-8B5F-5781C1C1A704}" type="parTrans" cxnId="{602CF94D-FF9D-45D0-9F3A-1E053F641E66}">
      <dgm:prSet/>
      <dgm:spPr/>
      <dgm:t>
        <a:bodyPr/>
        <a:lstStyle/>
        <a:p>
          <a:endParaRPr lang="en-US" sz="1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A5FB44C-6454-4735-B453-074DE8128FDB}" type="sibTrans" cxnId="{602CF94D-FF9D-45D0-9F3A-1E053F641E66}">
      <dgm:prSet/>
      <dgm:spPr/>
      <dgm:t>
        <a:bodyPr/>
        <a:lstStyle/>
        <a:p>
          <a:endParaRPr lang="en-US" sz="1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2D94490-774E-9740-939C-25DFDA886D11}">
      <dgm:prSet phldrT="[Text]" custT="1"/>
      <dgm:spPr>
        <a:solidFill>
          <a:schemeClr val="bg2">
            <a:lumMod val="50000"/>
          </a:schemeClr>
        </a:solidFill>
        <a:ln>
          <a:solidFill>
            <a:schemeClr val="tx1"/>
          </a:solidFill>
        </a:ln>
      </dgm:spPr>
      <dgm:t>
        <a:bodyPr/>
        <a:lstStyle/>
        <a:p>
          <a:r>
            <a:rPr lang="en-US" sz="1400" dirty="0" smtClean="0">
              <a:latin typeface="Arial" panose="020B0604020202020204" pitchFamily="34" charset="0"/>
              <a:cs typeface="Arial" panose="020B0604020202020204" pitchFamily="34" charset="0"/>
            </a:rPr>
            <a:t>Management</a:t>
          </a:r>
          <a:endParaRPr lang="en-US" sz="14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2E29E99-0DBD-D046-BFA4-83CE087CEA3A}" type="parTrans" cxnId="{777043F3-405D-8E40-A3DD-88D883E24CB4}">
      <dgm:prSet/>
      <dgm:spPr/>
      <dgm:t>
        <a:bodyPr/>
        <a:lstStyle/>
        <a:p>
          <a:endParaRPr lang="en-US"/>
        </a:p>
      </dgm:t>
    </dgm:pt>
    <dgm:pt modelId="{E2C82F93-E842-5C4F-A24A-B59F2CB2EF50}" type="sibTrans" cxnId="{777043F3-405D-8E40-A3DD-88D883E24CB4}">
      <dgm:prSet/>
      <dgm:spPr/>
      <dgm:t>
        <a:bodyPr/>
        <a:lstStyle/>
        <a:p>
          <a:endParaRPr lang="en-US"/>
        </a:p>
      </dgm:t>
    </dgm:pt>
    <dgm:pt modelId="{C912BC50-5897-4B8F-A71E-92559BA7AD32}" type="pres">
      <dgm:prSet presAssocID="{CCE70132-93E1-4B00-9490-7A7A3BFE1A12}" presName="Name0" presStyleCnt="0">
        <dgm:presLayoutVars>
          <dgm:dir/>
          <dgm:animLvl val="lvl"/>
          <dgm:resizeHandles val="exact"/>
        </dgm:presLayoutVars>
      </dgm:prSet>
      <dgm:spPr/>
    </dgm:pt>
    <dgm:pt modelId="{B21226DD-D11F-4116-B292-98F40E4B54C9}" type="pres">
      <dgm:prSet presAssocID="{BC1C6552-8F25-465A-AFA3-8E2A448BC5CF}" presName="parTxOnly" presStyleLbl="node1" presStyleIdx="0" presStyleCnt="5" custScaleY="6118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CD471C5-73BE-46FD-935E-BD5626943E5F}" type="pres">
      <dgm:prSet presAssocID="{19F71488-CF4F-492F-8A48-DB01D5FFEBEE}" presName="parTxOnlySpace" presStyleCnt="0"/>
      <dgm:spPr/>
    </dgm:pt>
    <dgm:pt modelId="{CB107B9F-28C7-497F-BBDE-F8D59BCFBE31}" type="pres">
      <dgm:prSet presAssocID="{2ED7F166-DDA1-431C-9BA4-EBB9CD218A55}" presName="parTxOnly" presStyleLbl="node1" presStyleIdx="1" presStyleCnt="5" custScaleY="6118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33DA280-3E95-48F2-BD74-F658D58131D1}" type="pres">
      <dgm:prSet presAssocID="{8A5FB44C-6454-4735-B453-074DE8128FDB}" presName="parTxOnlySpace" presStyleCnt="0"/>
      <dgm:spPr/>
    </dgm:pt>
    <dgm:pt modelId="{8425F2D7-5E19-493F-A888-994A82C69E4F}" type="pres">
      <dgm:prSet presAssocID="{98F218AA-D3A7-4100-8ACC-753710F036E2}" presName="parTxOnly" presStyleLbl="node1" presStyleIdx="2" presStyleCnt="5" custScaleY="6118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1C89BA5-2802-4C15-BA1C-D6781F911DA7}" type="pres">
      <dgm:prSet presAssocID="{D504AF8C-50A8-4415-B0BE-224CD3632FB0}" presName="parTxOnlySpace" presStyleCnt="0"/>
      <dgm:spPr/>
    </dgm:pt>
    <dgm:pt modelId="{DEFE579B-D71F-409D-9DBA-213742500E49}" type="pres">
      <dgm:prSet presAssocID="{5DF2B01F-9DB2-4BB1-94A2-976B7ABC946D}" presName="parTxOnly" presStyleLbl="node1" presStyleIdx="3" presStyleCnt="5" custScaleY="6118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E758153-825D-264D-B9F6-741427FD1AB1}" type="pres">
      <dgm:prSet presAssocID="{9E657AA8-21D9-4E75-B13C-D18111A40067}" presName="parTxOnlySpace" presStyleCnt="0"/>
      <dgm:spPr/>
    </dgm:pt>
    <dgm:pt modelId="{C7F23D60-C077-7648-976A-F5874D702320}" type="pres">
      <dgm:prSet presAssocID="{92D94490-774E-9740-939C-25DFDA886D11}" presName="parTxOnly" presStyleLbl="node1" presStyleIdx="4" presStyleCnt="5" custScaleY="6118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A8360ED5-61FC-43C8-99E0-2707DCE91634}" type="presOf" srcId="{BC1C6552-8F25-465A-AFA3-8E2A448BC5CF}" destId="{B21226DD-D11F-4116-B292-98F40E4B54C9}" srcOrd="0" destOrd="0" presId="urn:microsoft.com/office/officeart/2005/8/layout/chevron1"/>
    <dgm:cxn modelId="{1DEA82D4-471C-4042-BF93-B68A69E76615}" srcId="{CCE70132-93E1-4B00-9490-7A7A3BFE1A12}" destId="{BC1C6552-8F25-465A-AFA3-8E2A448BC5CF}" srcOrd="0" destOrd="0" parTransId="{F646C39B-6FD5-493E-93EA-483399D149FB}" sibTransId="{19F71488-CF4F-492F-8A48-DB01D5FFEBEE}"/>
    <dgm:cxn modelId="{6814EF7D-5F17-49C9-A6B2-30956C5A7C0D}" type="presOf" srcId="{92D94490-774E-9740-939C-25DFDA886D11}" destId="{C7F23D60-C077-7648-976A-F5874D702320}" srcOrd="0" destOrd="0" presId="urn:microsoft.com/office/officeart/2005/8/layout/chevron1"/>
    <dgm:cxn modelId="{FAB9D396-9FFF-45E7-B07C-5930EF7E504F}" type="presOf" srcId="{98F218AA-D3A7-4100-8ACC-753710F036E2}" destId="{8425F2D7-5E19-493F-A888-994A82C69E4F}" srcOrd="0" destOrd="0" presId="urn:microsoft.com/office/officeart/2005/8/layout/chevron1"/>
    <dgm:cxn modelId="{602CF94D-FF9D-45D0-9F3A-1E053F641E66}" srcId="{CCE70132-93E1-4B00-9490-7A7A3BFE1A12}" destId="{2ED7F166-DDA1-431C-9BA4-EBB9CD218A55}" srcOrd="1" destOrd="0" parTransId="{E8550B71-99F5-441E-8B5F-5781C1C1A704}" sibTransId="{8A5FB44C-6454-4735-B453-074DE8128FDB}"/>
    <dgm:cxn modelId="{F220A640-EA19-456E-8C12-1EE447626B3E}" type="presOf" srcId="{5DF2B01F-9DB2-4BB1-94A2-976B7ABC946D}" destId="{DEFE579B-D71F-409D-9DBA-213742500E49}" srcOrd="0" destOrd="0" presId="urn:microsoft.com/office/officeart/2005/8/layout/chevron1"/>
    <dgm:cxn modelId="{D6943B97-DDC7-4BF8-AB15-023264CADCAB}" type="presOf" srcId="{2ED7F166-DDA1-431C-9BA4-EBB9CD218A55}" destId="{CB107B9F-28C7-497F-BBDE-F8D59BCFBE31}" srcOrd="0" destOrd="0" presId="urn:microsoft.com/office/officeart/2005/8/layout/chevron1"/>
    <dgm:cxn modelId="{D9B1BA3A-B82A-45FF-8BEA-5BEADA950529}" type="presOf" srcId="{CCE70132-93E1-4B00-9490-7A7A3BFE1A12}" destId="{C912BC50-5897-4B8F-A71E-92559BA7AD32}" srcOrd="0" destOrd="0" presId="urn:microsoft.com/office/officeart/2005/8/layout/chevron1"/>
    <dgm:cxn modelId="{777043F3-405D-8E40-A3DD-88D883E24CB4}" srcId="{CCE70132-93E1-4B00-9490-7A7A3BFE1A12}" destId="{92D94490-774E-9740-939C-25DFDA886D11}" srcOrd="4" destOrd="0" parTransId="{92E29E99-0DBD-D046-BFA4-83CE087CEA3A}" sibTransId="{E2C82F93-E842-5C4F-A24A-B59F2CB2EF50}"/>
    <dgm:cxn modelId="{352DBE91-D94B-4E6D-8887-E06E44DB910A}" srcId="{CCE70132-93E1-4B00-9490-7A7A3BFE1A12}" destId="{5DF2B01F-9DB2-4BB1-94A2-976B7ABC946D}" srcOrd="3" destOrd="0" parTransId="{2EC12B8A-9016-46E8-B3EE-CDD9074309EC}" sibTransId="{9E657AA8-21D9-4E75-B13C-D18111A40067}"/>
    <dgm:cxn modelId="{DCD6F612-A676-4799-9269-722646849D32}" srcId="{CCE70132-93E1-4B00-9490-7A7A3BFE1A12}" destId="{98F218AA-D3A7-4100-8ACC-753710F036E2}" srcOrd="2" destOrd="0" parTransId="{D4CFD81B-4D14-4C5A-AAE7-9B53AD174EEC}" sibTransId="{D504AF8C-50A8-4415-B0BE-224CD3632FB0}"/>
    <dgm:cxn modelId="{D0F49F7A-9AF3-4AD4-8682-EC5403A13AFB}" type="presParOf" srcId="{C912BC50-5897-4B8F-A71E-92559BA7AD32}" destId="{B21226DD-D11F-4116-B292-98F40E4B54C9}" srcOrd="0" destOrd="0" presId="urn:microsoft.com/office/officeart/2005/8/layout/chevron1"/>
    <dgm:cxn modelId="{C7FA39AC-5883-4F70-A174-3F0972F8D48C}" type="presParOf" srcId="{C912BC50-5897-4B8F-A71E-92559BA7AD32}" destId="{DCD471C5-73BE-46FD-935E-BD5626943E5F}" srcOrd="1" destOrd="0" presId="urn:microsoft.com/office/officeart/2005/8/layout/chevron1"/>
    <dgm:cxn modelId="{D0BBF754-D385-4771-9537-363D79C9D46C}" type="presParOf" srcId="{C912BC50-5897-4B8F-A71E-92559BA7AD32}" destId="{CB107B9F-28C7-497F-BBDE-F8D59BCFBE31}" srcOrd="2" destOrd="0" presId="urn:microsoft.com/office/officeart/2005/8/layout/chevron1"/>
    <dgm:cxn modelId="{4FC5A93E-FF8D-4E31-B6A8-4E7F869F5F93}" type="presParOf" srcId="{C912BC50-5897-4B8F-A71E-92559BA7AD32}" destId="{A33DA280-3E95-48F2-BD74-F658D58131D1}" srcOrd="3" destOrd="0" presId="urn:microsoft.com/office/officeart/2005/8/layout/chevron1"/>
    <dgm:cxn modelId="{843CFA21-9AFF-42B4-9ACB-349510261A30}" type="presParOf" srcId="{C912BC50-5897-4B8F-A71E-92559BA7AD32}" destId="{8425F2D7-5E19-493F-A888-994A82C69E4F}" srcOrd="4" destOrd="0" presId="urn:microsoft.com/office/officeart/2005/8/layout/chevron1"/>
    <dgm:cxn modelId="{FA51ADDF-A2F2-4FD3-9032-15FB0B0CA2AE}" type="presParOf" srcId="{C912BC50-5897-4B8F-A71E-92559BA7AD32}" destId="{E1C89BA5-2802-4C15-BA1C-D6781F911DA7}" srcOrd="5" destOrd="0" presId="urn:microsoft.com/office/officeart/2005/8/layout/chevron1"/>
    <dgm:cxn modelId="{B9BD7623-8EDA-4B1F-8DB6-C0F53750381C}" type="presParOf" srcId="{C912BC50-5897-4B8F-A71E-92559BA7AD32}" destId="{DEFE579B-D71F-409D-9DBA-213742500E49}" srcOrd="6" destOrd="0" presId="urn:microsoft.com/office/officeart/2005/8/layout/chevron1"/>
    <dgm:cxn modelId="{65D49F2A-1DFC-4F7A-B3B8-E47779C7F03D}" type="presParOf" srcId="{C912BC50-5897-4B8F-A71E-92559BA7AD32}" destId="{0E758153-825D-264D-B9F6-741427FD1AB1}" srcOrd="7" destOrd="0" presId="urn:microsoft.com/office/officeart/2005/8/layout/chevron1"/>
    <dgm:cxn modelId="{D1500EA2-94C2-415C-907C-7196129BF021}" type="presParOf" srcId="{C912BC50-5897-4B8F-A71E-92559BA7AD32}" destId="{C7F23D60-C077-7648-976A-F5874D702320}" srcOrd="8" destOrd="0" presId="urn:microsoft.com/office/officeart/2005/8/layout/chevron1"/>
  </dgm:cxnLst>
  <dgm:bg/>
  <dgm:whole>
    <a:ln>
      <a:noFill/>
    </a:ln>
  </dgm:whole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19.xml><?xml version="1.0" encoding="utf-8"?>
<dgm:dataModel xmlns:dgm="http://schemas.openxmlformats.org/drawingml/2006/diagram" xmlns:a="http://schemas.openxmlformats.org/drawingml/2006/main">
  <dgm:ptLst>
    <dgm:pt modelId="{CCE70132-93E1-4B00-9490-7A7A3BFE1A12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</dgm:pt>
    <dgm:pt modelId="{BC1C6552-8F25-465A-AFA3-8E2A448BC5CF}">
      <dgm:prSet phldrT="[Text]" custT="1"/>
      <dgm:spPr>
        <a:solidFill>
          <a:schemeClr val="bg2">
            <a:lumMod val="50000"/>
          </a:schemeClr>
        </a:solidFill>
        <a:ln>
          <a:solidFill>
            <a:schemeClr val="tx1"/>
          </a:solidFill>
        </a:ln>
      </dgm:spPr>
      <dgm:t>
        <a:bodyPr/>
        <a:lstStyle/>
        <a:p>
          <a:r>
            <a:rPr lang="en-US" sz="1400" dirty="0" smtClean="0">
              <a:latin typeface="Arial" panose="020B0604020202020204" pitchFamily="34" charset="0"/>
              <a:cs typeface="Arial" panose="020B0604020202020204" pitchFamily="34" charset="0"/>
            </a:rPr>
            <a:t>Overview</a:t>
          </a:r>
          <a:endParaRPr lang="en-US" sz="14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646C39B-6FD5-493E-93EA-483399D149FB}" type="parTrans" cxnId="{1DEA82D4-471C-4042-BF93-B68A69E76615}">
      <dgm:prSet/>
      <dgm:spPr/>
      <dgm:t>
        <a:bodyPr/>
        <a:lstStyle/>
        <a:p>
          <a:endParaRPr lang="en-US" sz="1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9F71488-CF4F-492F-8A48-DB01D5FFEBEE}" type="sibTrans" cxnId="{1DEA82D4-471C-4042-BF93-B68A69E76615}">
      <dgm:prSet/>
      <dgm:spPr/>
      <dgm:t>
        <a:bodyPr/>
        <a:lstStyle/>
        <a:p>
          <a:endParaRPr lang="en-US" sz="1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8F218AA-D3A7-4100-8ACC-753710F036E2}">
      <dgm:prSet phldrT="[Text]" custT="1"/>
      <dgm:spPr>
        <a:solidFill>
          <a:schemeClr val="accent1"/>
        </a:solidFill>
        <a:ln>
          <a:solidFill>
            <a:schemeClr val="tx1"/>
          </a:solidFill>
        </a:ln>
      </dgm:spPr>
      <dgm:t>
        <a:bodyPr/>
        <a:lstStyle/>
        <a:p>
          <a:r>
            <a:rPr lang="en-US" sz="1400" dirty="0" smtClean="0">
              <a:latin typeface="Arial" panose="020B0604020202020204" pitchFamily="34" charset="0"/>
              <a:cs typeface="Arial" panose="020B0604020202020204" pitchFamily="34" charset="0"/>
            </a:rPr>
            <a:t>Testing</a:t>
          </a:r>
          <a:endParaRPr lang="en-US" sz="14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4CFD81B-4D14-4C5A-AAE7-9B53AD174EEC}" type="parTrans" cxnId="{DCD6F612-A676-4799-9269-722646849D32}">
      <dgm:prSet/>
      <dgm:spPr/>
      <dgm:t>
        <a:bodyPr/>
        <a:lstStyle/>
        <a:p>
          <a:endParaRPr lang="en-US" sz="1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504AF8C-50A8-4415-B0BE-224CD3632FB0}" type="sibTrans" cxnId="{DCD6F612-A676-4799-9269-722646849D32}">
      <dgm:prSet/>
      <dgm:spPr/>
      <dgm:t>
        <a:bodyPr/>
        <a:lstStyle/>
        <a:p>
          <a:endParaRPr lang="en-US" sz="1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DF2B01F-9DB2-4BB1-94A2-976B7ABC946D}">
      <dgm:prSet phldrT="[Text]" custT="1"/>
      <dgm:spPr>
        <a:solidFill>
          <a:schemeClr val="bg2">
            <a:lumMod val="50000"/>
          </a:schemeClr>
        </a:solidFill>
        <a:ln>
          <a:solidFill>
            <a:schemeClr val="tx1"/>
          </a:solidFill>
        </a:ln>
      </dgm:spPr>
      <dgm:t>
        <a:bodyPr/>
        <a:lstStyle/>
        <a:p>
          <a:r>
            <a:rPr lang="en-US" sz="1400" dirty="0" smtClean="0">
              <a:latin typeface="Arial" panose="020B0604020202020204" pitchFamily="34" charset="0"/>
              <a:cs typeface="Arial" panose="020B0604020202020204" pitchFamily="34" charset="0"/>
            </a:rPr>
            <a:t>Systems</a:t>
          </a:r>
          <a:endParaRPr lang="en-US" sz="14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EC12B8A-9016-46E8-B3EE-CDD9074309EC}" type="parTrans" cxnId="{352DBE91-D94B-4E6D-8887-E06E44DB910A}">
      <dgm:prSet/>
      <dgm:spPr/>
      <dgm:t>
        <a:bodyPr/>
        <a:lstStyle/>
        <a:p>
          <a:endParaRPr lang="en-US" sz="1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E657AA8-21D9-4E75-B13C-D18111A40067}" type="sibTrans" cxnId="{352DBE91-D94B-4E6D-8887-E06E44DB910A}">
      <dgm:prSet/>
      <dgm:spPr/>
      <dgm:t>
        <a:bodyPr/>
        <a:lstStyle/>
        <a:p>
          <a:endParaRPr lang="en-US" sz="1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ED7F166-DDA1-431C-9BA4-EBB9CD218A55}">
      <dgm:prSet phldrT="[Text]" custT="1"/>
      <dgm:spPr>
        <a:solidFill>
          <a:schemeClr val="bg2">
            <a:lumMod val="50000"/>
          </a:schemeClr>
        </a:solidFill>
        <a:ln>
          <a:solidFill>
            <a:schemeClr val="tx1"/>
          </a:solidFill>
        </a:ln>
      </dgm:spPr>
      <dgm:t>
        <a:bodyPr/>
        <a:lstStyle/>
        <a:p>
          <a:r>
            <a:rPr lang="en-US" sz="1400" dirty="0" smtClean="0">
              <a:latin typeface="Arial" panose="020B0604020202020204" pitchFamily="34" charset="0"/>
              <a:cs typeface="Arial" panose="020B0604020202020204" pitchFamily="34" charset="0"/>
            </a:rPr>
            <a:t>Design</a:t>
          </a:r>
          <a:endParaRPr lang="en-US" sz="14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8550B71-99F5-441E-8B5F-5781C1C1A704}" type="parTrans" cxnId="{602CF94D-FF9D-45D0-9F3A-1E053F641E66}">
      <dgm:prSet/>
      <dgm:spPr/>
      <dgm:t>
        <a:bodyPr/>
        <a:lstStyle/>
        <a:p>
          <a:endParaRPr lang="en-US" sz="1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A5FB44C-6454-4735-B453-074DE8128FDB}" type="sibTrans" cxnId="{602CF94D-FF9D-45D0-9F3A-1E053F641E66}">
      <dgm:prSet/>
      <dgm:spPr/>
      <dgm:t>
        <a:bodyPr/>
        <a:lstStyle/>
        <a:p>
          <a:endParaRPr lang="en-US" sz="1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2D94490-774E-9740-939C-25DFDA886D11}">
      <dgm:prSet phldrT="[Text]" custT="1"/>
      <dgm:spPr>
        <a:solidFill>
          <a:schemeClr val="bg2">
            <a:lumMod val="50000"/>
          </a:schemeClr>
        </a:solidFill>
        <a:ln>
          <a:solidFill>
            <a:schemeClr val="tx1"/>
          </a:solidFill>
        </a:ln>
      </dgm:spPr>
      <dgm:t>
        <a:bodyPr/>
        <a:lstStyle/>
        <a:p>
          <a:r>
            <a:rPr lang="en-US" sz="1400" dirty="0" smtClean="0">
              <a:latin typeface="Arial" panose="020B0604020202020204" pitchFamily="34" charset="0"/>
              <a:cs typeface="Arial" panose="020B0604020202020204" pitchFamily="34" charset="0"/>
            </a:rPr>
            <a:t>Management</a:t>
          </a:r>
          <a:endParaRPr lang="en-US" sz="14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2E29E99-0DBD-D046-BFA4-83CE087CEA3A}" type="parTrans" cxnId="{777043F3-405D-8E40-A3DD-88D883E24CB4}">
      <dgm:prSet/>
      <dgm:spPr/>
      <dgm:t>
        <a:bodyPr/>
        <a:lstStyle/>
        <a:p>
          <a:endParaRPr lang="en-US"/>
        </a:p>
      </dgm:t>
    </dgm:pt>
    <dgm:pt modelId="{E2C82F93-E842-5C4F-A24A-B59F2CB2EF50}" type="sibTrans" cxnId="{777043F3-405D-8E40-A3DD-88D883E24CB4}">
      <dgm:prSet/>
      <dgm:spPr/>
      <dgm:t>
        <a:bodyPr/>
        <a:lstStyle/>
        <a:p>
          <a:endParaRPr lang="en-US"/>
        </a:p>
      </dgm:t>
    </dgm:pt>
    <dgm:pt modelId="{C912BC50-5897-4B8F-A71E-92559BA7AD32}" type="pres">
      <dgm:prSet presAssocID="{CCE70132-93E1-4B00-9490-7A7A3BFE1A12}" presName="Name0" presStyleCnt="0">
        <dgm:presLayoutVars>
          <dgm:dir/>
          <dgm:animLvl val="lvl"/>
          <dgm:resizeHandles val="exact"/>
        </dgm:presLayoutVars>
      </dgm:prSet>
      <dgm:spPr/>
    </dgm:pt>
    <dgm:pt modelId="{B21226DD-D11F-4116-B292-98F40E4B54C9}" type="pres">
      <dgm:prSet presAssocID="{BC1C6552-8F25-465A-AFA3-8E2A448BC5CF}" presName="parTxOnly" presStyleLbl="node1" presStyleIdx="0" presStyleCnt="5" custScaleY="6118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CD471C5-73BE-46FD-935E-BD5626943E5F}" type="pres">
      <dgm:prSet presAssocID="{19F71488-CF4F-492F-8A48-DB01D5FFEBEE}" presName="parTxOnlySpace" presStyleCnt="0"/>
      <dgm:spPr/>
    </dgm:pt>
    <dgm:pt modelId="{CB107B9F-28C7-497F-BBDE-F8D59BCFBE31}" type="pres">
      <dgm:prSet presAssocID="{2ED7F166-DDA1-431C-9BA4-EBB9CD218A55}" presName="parTxOnly" presStyleLbl="node1" presStyleIdx="1" presStyleCnt="5" custScaleY="6118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33DA280-3E95-48F2-BD74-F658D58131D1}" type="pres">
      <dgm:prSet presAssocID="{8A5FB44C-6454-4735-B453-074DE8128FDB}" presName="parTxOnlySpace" presStyleCnt="0"/>
      <dgm:spPr/>
    </dgm:pt>
    <dgm:pt modelId="{8425F2D7-5E19-493F-A888-994A82C69E4F}" type="pres">
      <dgm:prSet presAssocID="{98F218AA-D3A7-4100-8ACC-753710F036E2}" presName="parTxOnly" presStyleLbl="node1" presStyleIdx="2" presStyleCnt="5" custScaleY="6118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1C89BA5-2802-4C15-BA1C-D6781F911DA7}" type="pres">
      <dgm:prSet presAssocID="{D504AF8C-50A8-4415-B0BE-224CD3632FB0}" presName="parTxOnlySpace" presStyleCnt="0"/>
      <dgm:spPr/>
    </dgm:pt>
    <dgm:pt modelId="{DEFE579B-D71F-409D-9DBA-213742500E49}" type="pres">
      <dgm:prSet presAssocID="{5DF2B01F-9DB2-4BB1-94A2-976B7ABC946D}" presName="parTxOnly" presStyleLbl="node1" presStyleIdx="3" presStyleCnt="5" custScaleY="6118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E758153-825D-264D-B9F6-741427FD1AB1}" type="pres">
      <dgm:prSet presAssocID="{9E657AA8-21D9-4E75-B13C-D18111A40067}" presName="parTxOnlySpace" presStyleCnt="0"/>
      <dgm:spPr/>
    </dgm:pt>
    <dgm:pt modelId="{C7F23D60-C077-7648-976A-F5874D702320}" type="pres">
      <dgm:prSet presAssocID="{92D94490-774E-9740-939C-25DFDA886D11}" presName="parTxOnly" presStyleLbl="node1" presStyleIdx="4" presStyleCnt="5" custScaleY="6118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F3D1CA36-0431-4EA2-8754-CB409D28593D}" type="presOf" srcId="{2ED7F166-DDA1-431C-9BA4-EBB9CD218A55}" destId="{CB107B9F-28C7-497F-BBDE-F8D59BCFBE31}" srcOrd="0" destOrd="0" presId="urn:microsoft.com/office/officeart/2005/8/layout/chevron1"/>
    <dgm:cxn modelId="{6539533F-2C80-43D3-82D4-E32E519E4804}" type="presOf" srcId="{CCE70132-93E1-4B00-9490-7A7A3BFE1A12}" destId="{C912BC50-5897-4B8F-A71E-92559BA7AD32}" srcOrd="0" destOrd="0" presId="urn:microsoft.com/office/officeart/2005/8/layout/chevron1"/>
    <dgm:cxn modelId="{1DEA82D4-471C-4042-BF93-B68A69E76615}" srcId="{CCE70132-93E1-4B00-9490-7A7A3BFE1A12}" destId="{BC1C6552-8F25-465A-AFA3-8E2A448BC5CF}" srcOrd="0" destOrd="0" parTransId="{F646C39B-6FD5-493E-93EA-483399D149FB}" sibTransId="{19F71488-CF4F-492F-8A48-DB01D5FFEBEE}"/>
    <dgm:cxn modelId="{602CF94D-FF9D-45D0-9F3A-1E053F641E66}" srcId="{CCE70132-93E1-4B00-9490-7A7A3BFE1A12}" destId="{2ED7F166-DDA1-431C-9BA4-EBB9CD218A55}" srcOrd="1" destOrd="0" parTransId="{E8550B71-99F5-441E-8B5F-5781C1C1A704}" sibTransId="{8A5FB44C-6454-4735-B453-074DE8128FDB}"/>
    <dgm:cxn modelId="{E374F2B3-E252-4240-BFCE-53D1EFBE1B31}" type="presOf" srcId="{92D94490-774E-9740-939C-25DFDA886D11}" destId="{C7F23D60-C077-7648-976A-F5874D702320}" srcOrd="0" destOrd="0" presId="urn:microsoft.com/office/officeart/2005/8/layout/chevron1"/>
    <dgm:cxn modelId="{777043F3-405D-8E40-A3DD-88D883E24CB4}" srcId="{CCE70132-93E1-4B00-9490-7A7A3BFE1A12}" destId="{92D94490-774E-9740-939C-25DFDA886D11}" srcOrd="4" destOrd="0" parTransId="{92E29E99-0DBD-D046-BFA4-83CE087CEA3A}" sibTransId="{E2C82F93-E842-5C4F-A24A-B59F2CB2EF50}"/>
    <dgm:cxn modelId="{352DBE91-D94B-4E6D-8887-E06E44DB910A}" srcId="{CCE70132-93E1-4B00-9490-7A7A3BFE1A12}" destId="{5DF2B01F-9DB2-4BB1-94A2-976B7ABC946D}" srcOrd="3" destOrd="0" parTransId="{2EC12B8A-9016-46E8-B3EE-CDD9074309EC}" sibTransId="{9E657AA8-21D9-4E75-B13C-D18111A40067}"/>
    <dgm:cxn modelId="{AAA88E15-CE88-4916-8BF2-2C2CB7F7D8B0}" type="presOf" srcId="{5DF2B01F-9DB2-4BB1-94A2-976B7ABC946D}" destId="{DEFE579B-D71F-409D-9DBA-213742500E49}" srcOrd="0" destOrd="0" presId="urn:microsoft.com/office/officeart/2005/8/layout/chevron1"/>
    <dgm:cxn modelId="{2721FBCD-70AE-4B85-8ACC-B5C1871EA76D}" type="presOf" srcId="{BC1C6552-8F25-465A-AFA3-8E2A448BC5CF}" destId="{B21226DD-D11F-4116-B292-98F40E4B54C9}" srcOrd="0" destOrd="0" presId="urn:microsoft.com/office/officeart/2005/8/layout/chevron1"/>
    <dgm:cxn modelId="{79767276-3784-46C6-A55F-3DE36015CCB8}" type="presOf" srcId="{98F218AA-D3A7-4100-8ACC-753710F036E2}" destId="{8425F2D7-5E19-493F-A888-994A82C69E4F}" srcOrd="0" destOrd="0" presId="urn:microsoft.com/office/officeart/2005/8/layout/chevron1"/>
    <dgm:cxn modelId="{DCD6F612-A676-4799-9269-722646849D32}" srcId="{CCE70132-93E1-4B00-9490-7A7A3BFE1A12}" destId="{98F218AA-D3A7-4100-8ACC-753710F036E2}" srcOrd="2" destOrd="0" parTransId="{D4CFD81B-4D14-4C5A-AAE7-9B53AD174EEC}" sibTransId="{D504AF8C-50A8-4415-B0BE-224CD3632FB0}"/>
    <dgm:cxn modelId="{111F0A5E-EF4C-478F-B7A6-E8BB57FC1011}" type="presParOf" srcId="{C912BC50-5897-4B8F-A71E-92559BA7AD32}" destId="{B21226DD-D11F-4116-B292-98F40E4B54C9}" srcOrd="0" destOrd="0" presId="urn:microsoft.com/office/officeart/2005/8/layout/chevron1"/>
    <dgm:cxn modelId="{DB553681-054B-4E6D-92AA-30EDEC1340EE}" type="presParOf" srcId="{C912BC50-5897-4B8F-A71E-92559BA7AD32}" destId="{DCD471C5-73BE-46FD-935E-BD5626943E5F}" srcOrd="1" destOrd="0" presId="urn:microsoft.com/office/officeart/2005/8/layout/chevron1"/>
    <dgm:cxn modelId="{7AB877AD-2E67-4618-A84E-A46F0C879ACB}" type="presParOf" srcId="{C912BC50-5897-4B8F-A71E-92559BA7AD32}" destId="{CB107B9F-28C7-497F-BBDE-F8D59BCFBE31}" srcOrd="2" destOrd="0" presId="urn:microsoft.com/office/officeart/2005/8/layout/chevron1"/>
    <dgm:cxn modelId="{FA361088-5425-49F8-AC71-1F4E8EBD4A39}" type="presParOf" srcId="{C912BC50-5897-4B8F-A71E-92559BA7AD32}" destId="{A33DA280-3E95-48F2-BD74-F658D58131D1}" srcOrd="3" destOrd="0" presId="urn:microsoft.com/office/officeart/2005/8/layout/chevron1"/>
    <dgm:cxn modelId="{ABE97147-47FA-4E9C-A129-291EF1F96037}" type="presParOf" srcId="{C912BC50-5897-4B8F-A71E-92559BA7AD32}" destId="{8425F2D7-5E19-493F-A888-994A82C69E4F}" srcOrd="4" destOrd="0" presId="urn:microsoft.com/office/officeart/2005/8/layout/chevron1"/>
    <dgm:cxn modelId="{3615DD66-BD14-4271-AB62-2BC9D412C874}" type="presParOf" srcId="{C912BC50-5897-4B8F-A71E-92559BA7AD32}" destId="{E1C89BA5-2802-4C15-BA1C-D6781F911DA7}" srcOrd="5" destOrd="0" presId="urn:microsoft.com/office/officeart/2005/8/layout/chevron1"/>
    <dgm:cxn modelId="{A2450C11-6D49-434E-97DA-FA66A528A536}" type="presParOf" srcId="{C912BC50-5897-4B8F-A71E-92559BA7AD32}" destId="{DEFE579B-D71F-409D-9DBA-213742500E49}" srcOrd="6" destOrd="0" presId="urn:microsoft.com/office/officeart/2005/8/layout/chevron1"/>
    <dgm:cxn modelId="{8DACE109-3028-4843-A1FA-C5D001832531}" type="presParOf" srcId="{C912BC50-5897-4B8F-A71E-92559BA7AD32}" destId="{0E758153-825D-264D-B9F6-741427FD1AB1}" srcOrd="7" destOrd="0" presId="urn:microsoft.com/office/officeart/2005/8/layout/chevron1"/>
    <dgm:cxn modelId="{828B6EAB-31C3-4F14-AC52-45130FB22175}" type="presParOf" srcId="{C912BC50-5897-4B8F-A71E-92559BA7AD32}" destId="{C7F23D60-C077-7648-976A-F5874D702320}" srcOrd="8" destOrd="0" presId="urn:microsoft.com/office/officeart/2005/8/layout/chevron1"/>
  </dgm:cxnLst>
  <dgm:bg/>
  <dgm:whole>
    <a:ln>
      <a:noFill/>
    </a:ln>
  </dgm:whole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CE70132-93E1-4B00-9490-7A7A3BFE1A12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</dgm:pt>
    <dgm:pt modelId="{BC1C6552-8F25-465A-AFA3-8E2A448BC5CF}">
      <dgm:prSet phldrT="[Text]" custT="1"/>
      <dgm:spPr>
        <a:solidFill>
          <a:schemeClr val="accent1"/>
        </a:solidFill>
        <a:ln>
          <a:solidFill>
            <a:schemeClr val="tx1"/>
          </a:solidFill>
        </a:ln>
      </dgm:spPr>
      <dgm:t>
        <a:bodyPr/>
        <a:lstStyle/>
        <a:p>
          <a:r>
            <a:rPr lang="en-US" sz="1400" dirty="0" smtClean="0">
              <a:latin typeface="Arial" panose="020B0604020202020204" pitchFamily="34" charset="0"/>
              <a:cs typeface="Arial" panose="020B0604020202020204" pitchFamily="34" charset="0"/>
            </a:rPr>
            <a:t>Overview</a:t>
          </a:r>
          <a:endParaRPr lang="en-US" sz="14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646C39B-6FD5-493E-93EA-483399D149FB}" type="parTrans" cxnId="{1DEA82D4-471C-4042-BF93-B68A69E76615}">
      <dgm:prSet/>
      <dgm:spPr/>
      <dgm:t>
        <a:bodyPr/>
        <a:lstStyle/>
        <a:p>
          <a:endParaRPr lang="en-US" sz="1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9F71488-CF4F-492F-8A48-DB01D5FFEBEE}" type="sibTrans" cxnId="{1DEA82D4-471C-4042-BF93-B68A69E76615}">
      <dgm:prSet/>
      <dgm:spPr/>
      <dgm:t>
        <a:bodyPr/>
        <a:lstStyle/>
        <a:p>
          <a:endParaRPr lang="en-US" sz="1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8F218AA-D3A7-4100-8ACC-753710F036E2}">
      <dgm:prSet phldrT="[Text]" custT="1"/>
      <dgm:spPr>
        <a:solidFill>
          <a:schemeClr val="bg2">
            <a:lumMod val="50000"/>
          </a:schemeClr>
        </a:solidFill>
        <a:ln>
          <a:solidFill>
            <a:schemeClr val="tx1"/>
          </a:solidFill>
        </a:ln>
      </dgm:spPr>
      <dgm:t>
        <a:bodyPr/>
        <a:lstStyle/>
        <a:p>
          <a:r>
            <a:rPr lang="en-US" sz="1400" dirty="0" smtClean="0">
              <a:latin typeface="Arial" panose="020B0604020202020204" pitchFamily="34" charset="0"/>
              <a:cs typeface="Arial" panose="020B0604020202020204" pitchFamily="34" charset="0"/>
            </a:rPr>
            <a:t>Testing</a:t>
          </a:r>
          <a:endParaRPr lang="en-US" sz="14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4CFD81B-4D14-4C5A-AAE7-9B53AD174EEC}" type="parTrans" cxnId="{DCD6F612-A676-4799-9269-722646849D32}">
      <dgm:prSet/>
      <dgm:spPr/>
      <dgm:t>
        <a:bodyPr/>
        <a:lstStyle/>
        <a:p>
          <a:endParaRPr lang="en-US" sz="1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504AF8C-50A8-4415-B0BE-224CD3632FB0}" type="sibTrans" cxnId="{DCD6F612-A676-4799-9269-722646849D32}">
      <dgm:prSet/>
      <dgm:spPr/>
      <dgm:t>
        <a:bodyPr/>
        <a:lstStyle/>
        <a:p>
          <a:endParaRPr lang="en-US" sz="1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DF2B01F-9DB2-4BB1-94A2-976B7ABC946D}">
      <dgm:prSet phldrT="[Text]" custT="1"/>
      <dgm:spPr>
        <a:solidFill>
          <a:schemeClr val="bg2">
            <a:lumMod val="50000"/>
          </a:schemeClr>
        </a:solidFill>
        <a:ln>
          <a:solidFill>
            <a:schemeClr val="tx1"/>
          </a:solidFill>
        </a:ln>
      </dgm:spPr>
      <dgm:t>
        <a:bodyPr/>
        <a:lstStyle/>
        <a:p>
          <a:r>
            <a:rPr lang="en-US" sz="1400" dirty="0" smtClean="0">
              <a:latin typeface="Arial" panose="020B0604020202020204" pitchFamily="34" charset="0"/>
              <a:cs typeface="Arial" panose="020B0604020202020204" pitchFamily="34" charset="0"/>
            </a:rPr>
            <a:t>Systems</a:t>
          </a:r>
          <a:endParaRPr lang="en-US" sz="14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EC12B8A-9016-46E8-B3EE-CDD9074309EC}" type="parTrans" cxnId="{352DBE91-D94B-4E6D-8887-E06E44DB910A}">
      <dgm:prSet/>
      <dgm:spPr/>
      <dgm:t>
        <a:bodyPr/>
        <a:lstStyle/>
        <a:p>
          <a:endParaRPr lang="en-US" sz="1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E657AA8-21D9-4E75-B13C-D18111A40067}" type="sibTrans" cxnId="{352DBE91-D94B-4E6D-8887-E06E44DB910A}">
      <dgm:prSet/>
      <dgm:spPr/>
      <dgm:t>
        <a:bodyPr/>
        <a:lstStyle/>
        <a:p>
          <a:endParaRPr lang="en-US" sz="1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ED7F166-DDA1-431C-9BA4-EBB9CD218A55}">
      <dgm:prSet phldrT="[Text]" custT="1"/>
      <dgm:spPr>
        <a:solidFill>
          <a:schemeClr val="bg2">
            <a:lumMod val="50000"/>
          </a:schemeClr>
        </a:solidFill>
        <a:ln>
          <a:solidFill>
            <a:schemeClr val="tx1"/>
          </a:solidFill>
        </a:ln>
      </dgm:spPr>
      <dgm:t>
        <a:bodyPr/>
        <a:lstStyle/>
        <a:p>
          <a:r>
            <a:rPr lang="en-US" sz="1400" dirty="0" smtClean="0">
              <a:latin typeface="Arial" panose="020B0604020202020204" pitchFamily="34" charset="0"/>
              <a:cs typeface="Arial" panose="020B0604020202020204" pitchFamily="34" charset="0"/>
            </a:rPr>
            <a:t>Design</a:t>
          </a:r>
          <a:endParaRPr lang="en-US" sz="14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8550B71-99F5-441E-8B5F-5781C1C1A704}" type="parTrans" cxnId="{602CF94D-FF9D-45D0-9F3A-1E053F641E66}">
      <dgm:prSet/>
      <dgm:spPr/>
      <dgm:t>
        <a:bodyPr/>
        <a:lstStyle/>
        <a:p>
          <a:endParaRPr lang="en-US" sz="1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A5FB44C-6454-4735-B453-074DE8128FDB}" type="sibTrans" cxnId="{602CF94D-FF9D-45D0-9F3A-1E053F641E66}">
      <dgm:prSet/>
      <dgm:spPr/>
      <dgm:t>
        <a:bodyPr/>
        <a:lstStyle/>
        <a:p>
          <a:endParaRPr lang="en-US" sz="1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2D94490-774E-9740-939C-25DFDA886D11}">
      <dgm:prSet phldrT="[Text]" custT="1"/>
      <dgm:spPr>
        <a:solidFill>
          <a:schemeClr val="bg2">
            <a:lumMod val="50000"/>
          </a:schemeClr>
        </a:solidFill>
        <a:ln>
          <a:solidFill>
            <a:schemeClr val="tx1"/>
          </a:solidFill>
        </a:ln>
      </dgm:spPr>
      <dgm:t>
        <a:bodyPr/>
        <a:lstStyle/>
        <a:p>
          <a:r>
            <a:rPr lang="en-US" sz="1400" dirty="0" smtClean="0">
              <a:latin typeface="Arial" panose="020B0604020202020204" pitchFamily="34" charset="0"/>
              <a:cs typeface="Arial" panose="020B0604020202020204" pitchFamily="34" charset="0"/>
            </a:rPr>
            <a:t>Management</a:t>
          </a:r>
          <a:endParaRPr lang="en-US" sz="14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2E29E99-0DBD-D046-BFA4-83CE087CEA3A}" type="parTrans" cxnId="{777043F3-405D-8E40-A3DD-88D883E24CB4}">
      <dgm:prSet/>
      <dgm:spPr/>
      <dgm:t>
        <a:bodyPr/>
        <a:lstStyle/>
        <a:p>
          <a:endParaRPr lang="en-US"/>
        </a:p>
      </dgm:t>
    </dgm:pt>
    <dgm:pt modelId="{E2C82F93-E842-5C4F-A24A-B59F2CB2EF50}" type="sibTrans" cxnId="{777043F3-405D-8E40-A3DD-88D883E24CB4}">
      <dgm:prSet/>
      <dgm:spPr/>
      <dgm:t>
        <a:bodyPr/>
        <a:lstStyle/>
        <a:p>
          <a:endParaRPr lang="en-US"/>
        </a:p>
      </dgm:t>
    </dgm:pt>
    <dgm:pt modelId="{C912BC50-5897-4B8F-A71E-92559BA7AD32}" type="pres">
      <dgm:prSet presAssocID="{CCE70132-93E1-4B00-9490-7A7A3BFE1A12}" presName="Name0" presStyleCnt="0">
        <dgm:presLayoutVars>
          <dgm:dir/>
          <dgm:animLvl val="lvl"/>
          <dgm:resizeHandles val="exact"/>
        </dgm:presLayoutVars>
      </dgm:prSet>
      <dgm:spPr/>
    </dgm:pt>
    <dgm:pt modelId="{B21226DD-D11F-4116-B292-98F40E4B54C9}" type="pres">
      <dgm:prSet presAssocID="{BC1C6552-8F25-465A-AFA3-8E2A448BC5CF}" presName="parTxOnly" presStyleLbl="node1" presStyleIdx="0" presStyleCnt="5" custScaleY="6118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CD471C5-73BE-46FD-935E-BD5626943E5F}" type="pres">
      <dgm:prSet presAssocID="{19F71488-CF4F-492F-8A48-DB01D5FFEBEE}" presName="parTxOnlySpace" presStyleCnt="0"/>
      <dgm:spPr/>
    </dgm:pt>
    <dgm:pt modelId="{CB107B9F-28C7-497F-BBDE-F8D59BCFBE31}" type="pres">
      <dgm:prSet presAssocID="{2ED7F166-DDA1-431C-9BA4-EBB9CD218A55}" presName="parTxOnly" presStyleLbl="node1" presStyleIdx="1" presStyleCnt="5" custScaleY="6118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33DA280-3E95-48F2-BD74-F658D58131D1}" type="pres">
      <dgm:prSet presAssocID="{8A5FB44C-6454-4735-B453-074DE8128FDB}" presName="parTxOnlySpace" presStyleCnt="0"/>
      <dgm:spPr/>
    </dgm:pt>
    <dgm:pt modelId="{8425F2D7-5E19-493F-A888-994A82C69E4F}" type="pres">
      <dgm:prSet presAssocID="{98F218AA-D3A7-4100-8ACC-753710F036E2}" presName="parTxOnly" presStyleLbl="node1" presStyleIdx="2" presStyleCnt="5" custScaleY="6118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1C89BA5-2802-4C15-BA1C-D6781F911DA7}" type="pres">
      <dgm:prSet presAssocID="{D504AF8C-50A8-4415-B0BE-224CD3632FB0}" presName="parTxOnlySpace" presStyleCnt="0"/>
      <dgm:spPr/>
    </dgm:pt>
    <dgm:pt modelId="{DEFE579B-D71F-409D-9DBA-213742500E49}" type="pres">
      <dgm:prSet presAssocID="{5DF2B01F-9DB2-4BB1-94A2-976B7ABC946D}" presName="parTxOnly" presStyleLbl="node1" presStyleIdx="3" presStyleCnt="5" custScaleY="6118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E758153-825D-264D-B9F6-741427FD1AB1}" type="pres">
      <dgm:prSet presAssocID="{9E657AA8-21D9-4E75-B13C-D18111A40067}" presName="parTxOnlySpace" presStyleCnt="0"/>
      <dgm:spPr/>
    </dgm:pt>
    <dgm:pt modelId="{C7F23D60-C077-7648-976A-F5874D702320}" type="pres">
      <dgm:prSet presAssocID="{92D94490-774E-9740-939C-25DFDA886D11}" presName="parTxOnly" presStyleLbl="node1" presStyleIdx="4" presStyleCnt="5" custScaleY="6118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7C9BDC84-64BA-6B4F-80C8-F288555968C3}" type="presOf" srcId="{5DF2B01F-9DB2-4BB1-94A2-976B7ABC946D}" destId="{DEFE579B-D71F-409D-9DBA-213742500E49}" srcOrd="0" destOrd="0" presId="urn:microsoft.com/office/officeart/2005/8/layout/chevron1"/>
    <dgm:cxn modelId="{1DEA82D4-471C-4042-BF93-B68A69E76615}" srcId="{CCE70132-93E1-4B00-9490-7A7A3BFE1A12}" destId="{BC1C6552-8F25-465A-AFA3-8E2A448BC5CF}" srcOrd="0" destOrd="0" parTransId="{F646C39B-6FD5-493E-93EA-483399D149FB}" sibTransId="{19F71488-CF4F-492F-8A48-DB01D5FFEBEE}"/>
    <dgm:cxn modelId="{33982569-DBD6-3349-846D-948048FA8365}" type="presOf" srcId="{BC1C6552-8F25-465A-AFA3-8E2A448BC5CF}" destId="{B21226DD-D11F-4116-B292-98F40E4B54C9}" srcOrd="0" destOrd="0" presId="urn:microsoft.com/office/officeart/2005/8/layout/chevron1"/>
    <dgm:cxn modelId="{4B74F9B3-EE1F-4145-99C6-F4C31F76AFCA}" type="presOf" srcId="{2ED7F166-DDA1-431C-9BA4-EBB9CD218A55}" destId="{CB107B9F-28C7-497F-BBDE-F8D59BCFBE31}" srcOrd="0" destOrd="0" presId="urn:microsoft.com/office/officeart/2005/8/layout/chevron1"/>
    <dgm:cxn modelId="{602CF94D-FF9D-45D0-9F3A-1E053F641E66}" srcId="{CCE70132-93E1-4B00-9490-7A7A3BFE1A12}" destId="{2ED7F166-DDA1-431C-9BA4-EBB9CD218A55}" srcOrd="1" destOrd="0" parTransId="{E8550B71-99F5-441E-8B5F-5781C1C1A704}" sibTransId="{8A5FB44C-6454-4735-B453-074DE8128FDB}"/>
    <dgm:cxn modelId="{BC49263D-F092-D642-A22E-D36F7BC52C4D}" type="presOf" srcId="{98F218AA-D3A7-4100-8ACC-753710F036E2}" destId="{8425F2D7-5E19-493F-A888-994A82C69E4F}" srcOrd="0" destOrd="0" presId="urn:microsoft.com/office/officeart/2005/8/layout/chevron1"/>
    <dgm:cxn modelId="{777043F3-405D-8E40-A3DD-88D883E24CB4}" srcId="{CCE70132-93E1-4B00-9490-7A7A3BFE1A12}" destId="{92D94490-774E-9740-939C-25DFDA886D11}" srcOrd="4" destOrd="0" parTransId="{92E29E99-0DBD-D046-BFA4-83CE087CEA3A}" sibTransId="{E2C82F93-E842-5C4F-A24A-B59F2CB2EF50}"/>
    <dgm:cxn modelId="{352DBE91-D94B-4E6D-8887-E06E44DB910A}" srcId="{CCE70132-93E1-4B00-9490-7A7A3BFE1A12}" destId="{5DF2B01F-9DB2-4BB1-94A2-976B7ABC946D}" srcOrd="3" destOrd="0" parTransId="{2EC12B8A-9016-46E8-B3EE-CDD9074309EC}" sibTransId="{9E657AA8-21D9-4E75-B13C-D18111A40067}"/>
    <dgm:cxn modelId="{8EAE369D-7859-274C-8919-F6211931BEFF}" type="presOf" srcId="{92D94490-774E-9740-939C-25DFDA886D11}" destId="{C7F23D60-C077-7648-976A-F5874D702320}" srcOrd="0" destOrd="0" presId="urn:microsoft.com/office/officeart/2005/8/layout/chevron1"/>
    <dgm:cxn modelId="{DCD6F612-A676-4799-9269-722646849D32}" srcId="{CCE70132-93E1-4B00-9490-7A7A3BFE1A12}" destId="{98F218AA-D3A7-4100-8ACC-753710F036E2}" srcOrd="2" destOrd="0" parTransId="{D4CFD81B-4D14-4C5A-AAE7-9B53AD174EEC}" sibTransId="{D504AF8C-50A8-4415-B0BE-224CD3632FB0}"/>
    <dgm:cxn modelId="{57449C5A-32DF-E24F-B3CC-E0798305D3DB}" type="presOf" srcId="{CCE70132-93E1-4B00-9490-7A7A3BFE1A12}" destId="{C912BC50-5897-4B8F-A71E-92559BA7AD32}" srcOrd="0" destOrd="0" presId="urn:microsoft.com/office/officeart/2005/8/layout/chevron1"/>
    <dgm:cxn modelId="{AA5E32AC-A1D4-4343-B9EF-9E6012E3BF7A}" type="presParOf" srcId="{C912BC50-5897-4B8F-A71E-92559BA7AD32}" destId="{B21226DD-D11F-4116-B292-98F40E4B54C9}" srcOrd="0" destOrd="0" presId="urn:microsoft.com/office/officeart/2005/8/layout/chevron1"/>
    <dgm:cxn modelId="{F893B168-371D-9842-B23F-A13E390D0922}" type="presParOf" srcId="{C912BC50-5897-4B8F-A71E-92559BA7AD32}" destId="{DCD471C5-73BE-46FD-935E-BD5626943E5F}" srcOrd="1" destOrd="0" presId="urn:microsoft.com/office/officeart/2005/8/layout/chevron1"/>
    <dgm:cxn modelId="{5B07F780-C7A0-574F-AD08-92BE6207D3AE}" type="presParOf" srcId="{C912BC50-5897-4B8F-A71E-92559BA7AD32}" destId="{CB107B9F-28C7-497F-BBDE-F8D59BCFBE31}" srcOrd="2" destOrd="0" presId="urn:microsoft.com/office/officeart/2005/8/layout/chevron1"/>
    <dgm:cxn modelId="{AD8E749B-06EA-D944-8A04-82ABF99AD799}" type="presParOf" srcId="{C912BC50-5897-4B8F-A71E-92559BA7AD32}" destId="{A33DA280-3E95-48F2-BD74-F658D58131D1}" srcOrd="3" destOrd="0" presId="urn:microsoft.com/office/officeart/2005/8/layout/chevron1"/>
    <dgm:cxn modelId="{02819291-DE77-6F43-B2B4-75F1804919A6}" type="presParOf" srcId="{C912BC50-5897-4B8F-A71E-92559BA7AD32}" destId="{8425F2D7-5E19-493F-A888-994A82C69E4F}" srcOrd="4" destOrd="0" presId="urn:microsoft.com/office/officeart/2005/8/layout/chevron1"/>
    <dgm:cxn modelId="{90956FFE-2A88-D842-BCB5-4EA8F0E1160D}" type="presParOf" srcId="{C912BC50-5897-4B8F-A71E-92559BA7AD32}" destId="{E1C89BA5-2802-4C15-BA1C-D6781F911DA7}" srcOrd="5" destOrd="0" presId="urn:microsoft.com/office/officeart/2005/8/layout/chevron1"/>
    <dgm:cxn modelId="{B8747E54-E54B-2D4A-BD63-6BAF7252E49C}" type="presParOf" srcId="{C912BC50-5897-4B8F-A71E-92559BA7AD32}" destId="{DEFE579B-D71F-409D-9DBA-213742500E49}" srcOrd="6" destOrd="0" presId="urn:microsoft.com/office/officeart/2005/8/layout/chevron1"/>
    <dgm:cxn modelId="{5B2B5FD7-17DB-E142-B00A-284A7A985EC3}" type="presParOf" srcId="{C912BC50-5897-4B8F-A71E-92559BA7AD32}" destId="{0E758153-825D-264D-B9F6-741427FD1AB1}" srcOrd="7" destOrd="0" presId="urn:microsoft.com/office/officeart/2005/8/layout/chevron1"/>
    <dgm:cxn modelId="{A76148E7-3CB5-C64C-8E71-467E13D482CF}" type="presParOf" srcId="{C912BC50-5897-4B8F-A71E-92559BA7AD32}" destId="{C7F23D60-C077-7648-976A-F5874D702320}" srcOrd="8" destOrd="0" presId="urn:microsoft.com/office/officeart/2005/8/layout/chevron1"/>
  </dgm:cxnLst>
  <dgm:bg/>
  <dgm:whole>
    <a:ln>
      <a:noFill/>
    </a:ln>
  </dgm:whole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0.xml><?xml version="1.0" encoding="utf-8"?>
<dgm:dataModel xmlns:dgm="http://schemas.openxmlformats.org/drawingml/2006/diagram" xmlns:a="http://schemas.openxmlformats.org/drawingml/2006/main">
  <dgm:ptLst>
    <dgm:pt modelId="{CCE70132-93E1-4B00-9490-7A7A3BFE1A12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</dgm:pt>
    <dgm:pt modelId="{BC1C6552-8F25-465A-AFA3-8E2A448BC5CF}">
      <dgm:prSet phldrT="[Text]" custT="1"/>
      <dgm:spPr>
        <a:solidFill>
          <a:schemeClr val="bg2">
            <a:lumMod val="50000"/>
          </a:schemeClr>
        </a:solidFill>
        <a:ln>
          <a:solidFill>
            <a:schemeClr val="tx1"/>
          </a:solidFill>
        </a:ln>
      </dgm:spPr>
      <dgm:t>
        <a:bodyPr/>
        <a:lstStyle/>
        <a:p>
          <a:r>
            <a:rPr lang="en-US" sz="1400" dirty="0" smtClean="0">
              <a:latin typeface="Arial" panose="020B0604020202020204" pitchFamily="34" charset="0"/>
              <a:cs typeface="Arial" panose="020B0604020202020204" pitchFamily="34" charset="0"/>
            </a:rPr>
            <a:t>Overview</a:t>
          </a:r>
          <a:endParaRPr lang="en-US" sz="14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646C39B-6FD5-493E-93EA-483399D149FB}" type="parTrans" cxnId="{1DEA82D4-471C-4042-BF93-B68A69E76615}">
      <dgm:prSet/>
      <dgm:spPr/>
      <dgm:t>
        <a:bodyPr/>
        <a:lstStyle/>
        <a:p>
          <a:endParaRPr lang="en-US" sz="1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9F71488-CF4F-492F-8A48-DB01D5FFEBEE}" type="sibTrans" cxnId="{1DEA82D4-471C-4042-BF93-B68A69E76615}">
      <dgm:prSet/>
      <dgm:spPr/>
      <dgm:t>
        <a:bodyPr/>
        <a:lstStyle/>
        <a:p>
          <a:endParaRPr lang="en-US" sz="1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8F218AA-D3A7-4100-8ACC-753710F036E2}">
      <dgm:prSet phldrT="[Text]" custT="1"/>
      <dgm:spPr>
        <a:solidFill>
          <a:schemeClr val="accent1"/>
        </a:solidFill>
        <a:ln>
          <a:solidFill>
            <a:schemeClr val="tx1"/>
          </a:solidFill>
        </a:ln>
      </dgm:spPr>
      <dgm:t>
        <a:bodyPr/>
        <a:lstStyle/>
        <a:p>
          <a:r>
            <a:rPr lang="en-US" sz="1400" dirty="0" smtClean="0">
              <a:latin typeface="Arial" panose="020B0604020202020204" pitchFamily="34" charset="0"/>
              <a:cs typeface="Arial" panose="020B0604020202020204" pitchFamily="34" charset="0"/>
            </a:rPr>
            <a:t>Testing</a:t>
          </a:r>
          <a:endParaRPr lang="en-US" sz="14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4CFD81B-4D14-4C5A-AAE7-9B53AD174EEC}" type="parTrans" cxnId="{DCD6F612-A676-4799-9269-722646849D32}">
      <dgm:prSet/>
      <dgm:spPr/>
      <dgm:t>
        <a:bodyPr/>
        <a:lstStyle/>
        <a:p>
          <a:endParaRPr lang="en-US" sz="1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504AF8C-50A8-4415-B0BE-224CD3632FB0}" type="sibTrans" cxnId="{DCD6F612-A676-4799-9269-722646849D32}">
      <dgm:prSet/>
      <dgm:spPr/>
      <dgm:t>
        <a:bodyPr/>
        <a:lstStyle/>
        <a:p>
          <a:endParaRPr lang="en-US" sz="1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DF2B01F-9DB2-4BB1-94A2-976B7ABC946D}">
      <dgm:prSet phldrT="[Text]" custT="1"/>
      <dgm:spPr>
        <a:solidFill>
          <a:schemeClr val="bg2">
            <a:lumMod val="50000"/>
          </a:schemeClr>
        </a:solidFill>
        <a:ln>
          <a:solidFill>
            <a:schemeClr val="tx1"/>
          </a:solidFill>
        </a:ln>
      </dgm:spPr>
      <dgm:t>
        <a:bodyPr/>
        <a:lstStyle/>
        <a:p>
          <a:r>
            <a:rPr lang="en-US" sz="1400" dirty="0" smtClean="0">
              <a:latin typeface="Arial" panose="020B0604020202020204" pitchFamily="34" charset="0"/>
              <a:cs typeface="Arial" panose="020B0604020202020204" pitchFamily="34" charset="0"/>
            </a:rPr>
            <a:t>Systems</a:t>
          </a:r>
          <a:endParaRPr lang="en-US" sz="14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EC12B8A-9016-46E8-B3EE-CDD9074309EC}" type="parTrans" cxnId="{352DBE91-D94B-4E6D-8887-E06E44DB910A}">
      <dgm:prSet/>
      <dgm:spPr/>
      <dgm:t>
        <a:bodyPr/>
        <a:lstStyle/>
        <a:p>
          <a:endParaRPr lang="en-US" sz="1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E657AA8-21D9-4E75-B13C-D18111A40067}" type="sibTrans" cxnId="{352DBE91-D94B-4E6D-8887-E06E44DB910A}">
      <dgm:prSet/>
      <dgm:spPr/>
      <dgm:t>
        <a:bodyPr/>
        <a:lstStyle/>
        <a:p>
          <a:endParaRPr lang="en-US" sz="1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ED7F166-DDA1-431C-9BA4-EBB9CD218A55}">
      <dgm:prSet phldrT="[Text]" custT="1"/>
      <dgm:spPr>
        <a:solidFill>
          <a:schemeClr val="bg2">
            <a:lumMod val="50000"/>
          </a:schemeClr>
        </a:solidFill>
        <a:ln>
          <a:solidFill>
            <a:schemeClr val="tx1"/>
          </a:solidFill>
        </a:ln>
      </dgm:spPr>
      <dgm:t>
        <a:bodyPr/>
        <a:lstStyle/>
        <a:p>
          <a:r>
            <a:rPr lang="en-US" sz="1400" dirty="0" smtClean="0">
              <a:latin typeface="Arial" panose="020B0604020202020204" pitchFamily="34" charset="0"/>
              <a:cs typeface="Arial" panose="020B0604020202020204" pitchFamily="34" charset="0"/>
            </a:rPr>
            <a:t>Design</a:t>
          </a:r>
          <a:endParaRPr lang="en-US" sz="14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8550B71-99F5-441E-8B5F-5781C1C1A704}" type="parTrans" cxnId="{602CF94D-FF9D-45D0-9F3A-1E053F641E66}">
      <dgm:prSet/>
      <dgm:spPr/>
      <dgm:t>
        <a:bodyPr/>
        <a:lstStyle/>
        <a:p>
          <a:endParaRPr lang="en-US" sz="1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A5FB44C-6454-4735-B453-074DE8128FDB}" type="sibTrans" cxnId="{602CF94D-FF9D-45D0-9F3A-1E053F641E66}">
      <dgm:prSet/>
      <dgm:spPr/>
      <dgm:t>
        <a:bodyPr/>
        <a:lstStyle/>
        <a:p>
          <a:endParaRPr lang="en-US" sz="1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2D94490-774E-9740-939C-25DFDA886D11}">
      <dgm:prSet phldrT="[Text]" custT="1"/>
      <dgm:spPr>
        <a:solidFill>
          <a:schemeClr val="bg2">
            <a:lumMod val="50000"/>
          </a:schemeClr>
        </a:solidFill>
        <a:ln>
          <a:solidFill>
            <a:schemeClr val="tx1"/>
          </a:solidFill>
        </a:ln>
      </dgm:spPr>
      <dgm:t>
        <a:bodyPr/>
        <a:lstStyle/>
        <a:p>
          <a:r>
            <a:rPr lang="en-US" sz="1400" dirty="0" smtClean="0">
              <a:latin typeface="Arial" panose="020B0604020202020204" pitchFamily="34" charset="0"/>
              <a:cs typeface="Arial" panose="020B0604020202020204" pitchFamily="34" charset="0"/>
            </a:rPr>
            <a:t>Management</a:t>
          </a:r>
          <a:endParaRPr lang="en-US" sz="14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2E29E99-0DBD-D046-BFA4-83CE087CEA3A}" type="parTrans" cxnId="{777043F3-405D-8E40-A3DD-88D883E24CB4}">
      <dgm:prSet/>
      <dgm:spPr/>
      <dgm:t>
        <a:bodyPr/>
        <a:lstStyle/>
        <a:p>
          <a:endParaRPr lang="en-US"/>
        </a:p>
      </dgm:t>
    </dgm:pt>
    <dgm:pt modelId="{E2C82F93-E842-5C4F-A24A-B59F2CB2EF50}" type="sibTrans" cxnId="{777043F3-405D-8E40-A3DD-88D883E24CB4}">
      <dgm:prSet/>
      <dgm:spPr/>
      <dgm:t>
        <a:bodyPr/>
        <a:lstStyle/>
        <a:p>
          <a:endParaRPr lang="en-US"/>
        </a:p>
      </dgm:t>
    </dgm:pt>
    <dgm:pt modelId="{C912BC50-5897-4B8F-A71E-92559BA7AD32}" type="pres">
      <dgm:prSet presAssocID="{CCE70132-93E1-4B00-9490-7A7A3BFE1A12}" presName="Name0" presStyleCnt="0">
        <dgm:presLayoutVars>
          <dgm:dir/>
          <dgm:animLvl val="lvl"/>
          <dgm:resizeHandles val="exact"/>
        </dgm:presLayoutVars>
      </dgm:prSet>
      <dgm:spPr/>
    </dgm:pt>
    <dgm:pt modelId="{B21226DD-D11F-4116-B292-98F40E4B54C9}" type="pres">
      <dgm:prSet presAssocID="{BC1C6552-8F25-465A-AFA3-8E2A448BC5CF}" presName="parTxOnly" presStyleLbl="node1" presStyleIdx="0" presStyleCnt="5" custScaleY="6118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CD471C5-73BE-46FD-935E-BD5626943E5F}" type="pres">
      <dgm:prSet presAssocID="{19F71488-CF4F-492F-8A48-DB01D5FFEBEE}" presName="parTxOnlySpace" presStyleCnt="0"/>
      <dgm:spPr/>
    </dgm:pt>
    <dgm:pt modelId="{CB107B9F-28C7-497F-BBDE-F8D59BCFBE31}" type="pres">
      <dgm:prSet presAssocID="{2ED7F166-DDA1-431C-9BA4-EBB9CD218A55}" presName="parTxOnly" presStyleLbl="node1" presStyleIdx="1" presStyleCnt="5" custScaleY="6118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33DA280-3E95-48F2-BD74-F658D58131D1}" type="pres">
      <dgm:prSet presAssocID="{8A5FB44C-6454-4735-B453-074DE8128FDB}" presName="parTxOnlySpace" presStyleCnt="0"/>
      <dgm:spPr/>
    </dgm:pt>
    <dgm:pt modelId="{8425F2D7-5E19-493F-A888-994A82C69E4F}" type="pres">
      <dgm:prSet presAssocID="{98F218AA-D3A7-4100-8ACC-753710F036E2}" presName="parTxOnly" presStyleLbl="node1" presStyleIdx="2" presStyleCnt="5" custScaleY="6118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1C89BA5-2802-4C15-BA1C-D6781F911DA7}" type="pres">
      <dgm:prSet presAssocID="{D504AF8C-50A8-4415-B0BE-224CD3632FB0}" presName="parTxOnlySpace" presStyleCnt="0"/>
      <dgm:spPr/>
    </dgm:pt>
    <dgm:pt modelId="{DEFE579B-D71F-409D-9DBA-213742500E49}" type="pres">
      <dgm:prSet presAssocID="{5DF2B01F-9DB2-4BB1-94A2-976B7ABC946D}" presName="parTxOnly" presStyleLbl="node1" presStyleIdx="3" presStyleCnt="5" custScaleY="6118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E758153-825D-264D-B9F6-741427FD1AB1}" type="pres">
      <dgm:prSet presAssocID="{9E657AA8-21D9-4E75-B13C-D18111A40067}" presName="parTxOnlySpace" presStyleCnt="0"/>
      <dgm:spPr/>
    </dgm:pt>
    <dgm:pt modelId="{C7F23D60-C077-7648-976A-F5874D702320}" type="pres">
      <dgm:prSet presAssocID="{92D94490-774E-9740-939C-25DFDA886D11}" presName="parTxOnly" presStyleLbl="node1" presStyleIdx="4" presStyleCnt="5" custScaleY="6118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1C12DF7D-06A4-4F5F-8097-0024372BBBB9}" type="presOf" srcId="{92D94490-774E-9740-939C-25DFDA886D11}" destId="{C7F23D60-C077-7648-976A-F5874D702320}" srcOrd="0" destOrd="0" presId="urn:microsoft.com/office/officeart/2005/8/layout/chevron1"/>
    <dgm:cxn modelId="{042BECD0-A37F-4303-83B0-DFEA73CA2AFA}" type="presOf" srcId="{98F218AA-D3A7-4100-8ACC-753710F036E2}" destId="{8425F2D7-5E19-493F-A888-994A82C69E4F}" srcOrd="0" destOrd="0" presId="urn:microsoft.com/office/officeart/2005/8/layout/chevron1"/>
    <dgm:cxn modelId="{84B67D71-C40D-4F8A-A35D-0F4D59972720}" type="presOf" srcId="{CCE70132-93E1-4B00-9490-7A7A3BFE1A12}" destId="{C912BC50-5897-4B8F-A71E-92559BA7AD32}" srcOrd="0" destOrd="0" presId="urn:microsoft.com/office/officeart/2005/8/layout/chevron1"/>
    <dgm:cxn modelId="{1DEA82D4-471C-4042-BF93-B68A69E76615}" srcId="{CCE70132-93E1-4B00-9490-7A7A3BFE1A12}" destId="{BC1C6552-8F25-465A-AFA3-8E2A448BC5CF}" srcOrd="0" destOrd="0" parTransId="{F646C39B-6FD5-493E-93EA-483399D149FB}" sibTransId="{19F71488-CF4F-492F-8A48-DB01D5FFEBEE}"/>
    <dgm:cxn modelId="{9D0A6EF7-D2E1-4682-85E5-BCDA8AD403F4}" type="presOf" srcId="{2ED7F166-DDA1-431C-9BA4-EBB9CD218A55}" destId="{CB107B9F-28C7-497F-BBDE-F8D59BCFBE31}" srcOrd="0" destOrd="0" presId="urn:microsoft.com/office/officeart/2005/8/layout/chevron1"/>
    <dgm:cxn modelId="{602CF94D-FF9D-45D0-9F3A-1E053F641E66}" srcId="{CCE70132-93E1-4B00-9490-7A7A3BFE1A12}" destId="{2ED7F166-DDA1-431C-9BA4-EBB9CD218A55}" srcOrd="1" destOrd="0" parTransId="{E8550B71-99F5-441E-8B5F-5781C1C1A704}" sibTransId="{8A5FB44C-6454-4735-B453-074DE8128FDB}"/>
    <dgm:cxn modelId="{68887BD2-CE44-436D-9A9E-15A73D82DCC6}" type="presOf" srcId="{5DF2B01F-9DB2-4BB1-94A2-976B7ABC946D}" destId="{DEFE579B-D71F-409D-9DBA-213742500E49}" srcOrd="0" destOrd="0" presId="urn:microsoft.com/office/officeart/2005/8/layout/chevron1"/>
    <dgm:cxn modelId="{A87A2387-1ADC-49CC-89BB-56C2AEEE98D2}" type="presOf" srcId="{BC1C6552-8F25-465A-AFA3-8E2A448BC5CF}" destId="{B21226DD-D11F-4116-B292-98F40E4B54C9}" srcOrd="0" destOrd="0" presId="urn:microsoft.com/office/officeart/2005/8/layout/chevron1"/>
    <dgm:cxn modelId="{777043F3-405D-8E40-A3DD-88D883E24CB4}" srcId="{CCE70132-93E1-4B00-9490-7A7A3BFE1A12}" destId="{92D94490-774E-9740-939C-25DFDA886D11}" srcOrd="4" destOrd="0" parTransId="{92E29E99-0DBD-D046-BFA4-83CE087CEA3A}" sibTransId="{E2C82F93-E842-5C4F-A24A-B59F2CB2EF50}"/>
    <dgm:cxn modelId="{352DBE91-D94B-4E6D-8887-E06E44DB910A}" srcId="{CCE70132-93E1-4B00-9490-7A7A3BFE1A12}" destId="{5DF2B01F-9DB2-4BB1-94A2-976B7ABC946D}" srcOrd="3" destOrd="0" parTransId="{2EC12B8A-9016-46E8-B3EE-CDD9074309EC}" sibTransId="{9E657AA8-21D9-4E75-B13C-D18111A40067}"/>
    <dgm:cxn modelId="{DCD6F612-A676-4799-9269-722646849D32}" srcId="{CCE70132-93E1-4B00-9490-7A7A3BFE1A12}" destId="{98F218AA-D3A7-4100-8ACC-753710F036E2}" srcOrd="2" destOrd="0" parTransId="{D4CFD81B-4D14-4C5A-AAE7-9B53AD174EEC}" sibTransId="{D504AF8C-50A8-4415-B0BE-224CD3632FB0}"/>
    <dgm:cxn modelId="{0787199D-ED9C-46F3-95F7-227BC9070256}" type="presParOf" srcId="{C912BC50-5897-4B8F-A71E-92559BA7AD32}" destId="{B21226DD-D11F-4116-B292-98F40E4B54C9}" srcOrd="0" destOrd="0" presId="urn:microsoft.com/office/officeart/2005/8/layout/chevron1"/>
    <dgm:cxn modelId="{93103BFD-6062-4D98-98AE-6C71C15FB89B}" type="presParOf" srcId="{C912BC50-5897-4B8F-A71E-92559BA7AD32}" destId="{DCD471C5-73BE-46FD-935E-BD5626943E5F}" srcOrd="1" destOrd="0" presId="urn:microsoft.com/office/officeart/2005/8/layout/chevron1"/>
    <dgm:cxn modelId="{AAB69563-CA19-4A4A-8C8E-04EFFD322F66}" type="presParOf" srcId="{C912BC50-5897-4B8F-A71E-92559BA7AD32}" destId="{CB107B9F-28C7-497F-BBDE-F8D59BCFBE31}" srcOrd="2" destOrd="0" presId="urn:microsoft.com/office/officeart/2005/8/layout/chevron1"/>
    <dgm:cxn modelId="{D9D0E1C0-D3D4-4654-B5FA-58073A846829}" type="presParOf" srcId="{C912BC50-5897-4B8F-A71E-92559BA7AD32}" destId="{A33DA280-3E95-48F2-BD74-F658D58131D1}" srcOrd="3" destOrd="0" presId="urn:microsoft.com/office/officeart/2005/8/layout/chevron1"/>
    <dgm:cxn modelId="{F4C5FC28-6929-487C-8062-7C2817152470}" type="presParOf" srcId="{C912BC50-5897-4B8F-A71E-92559BA7AD32}" destId="{8425F2D7-5E19-493F-A888-994A82C69E4F}" srcOrd="4" destOrd="0" presId="urn:microsoft.com/office/officeart/2005/8/layout/chevron1"/>
    <dgm:cxn modelId="{7D5389C4-902B-4229-8723-DF2810E6A8D5}" type="presParOf" srcId="{C912BC50-5897-4B8F-A71E-92559BA7AD32}" destId="{E1C89BA5-2802-4C15-BA1C-D6781F911DA7}" srcOrd="5" destOrd="0" presId="urn:microsoft.com/office/officeart/2005/8/layout/chevron1"/>
    <dgm:cxn modelId="{F4B7FA59-0701-47F0-8A96-DFF03974F8C0}" type="presParOf" srcId="{C912BC50-5897-4B8F-A71E-92559BA7AD32}" destId="{DEFE579B-D71F-409D-9DBA-213742500E49}" srcOrd="6" destOrd="0" presId="urn:microsoft.com/office/officeart/2005/8/layout/chevron1"/>
    <dgm:cxn modelId="{7DBCF169-654B-4144-BBF9-51B67A05C402}" type="presParOf" srcId="{C912BC50-5897-4B8F-A71E-92559BA7AD32}" destId="{0E758153-825D-264D-B9F6-741427FD1AB1}" srcOrd="7" destOrd="0" presId="urn:microsoft.com/office/officeart/2005/8/layout/chevron1"/>
    <dgm:cxn modelId="{ABAE080E-6B6A-4DA8-B076-33A99710E422}" type="presParOf" srcId="{C912BC50-5897-4B8F-A71E-92559BA7AD32}" destId="{C7F23D60-C077-7648-976A-F5874D702320}" srcOrd="8" destOrd="0" presId="urn:microsoft.com/office/officeart/2005/8/layout/chevron1"/>
  </dgm:cxnLst>
  <dgm:bg/>
  <dgm:whole>
    <a:ln>
      <a:noFill/>
    </a:ln>
  </dgm:whole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1.xml><?xml version="1.0" encoding="utf-8"?>
<dgm:dataModel xmlns:dgm="http://schemas.openxmlformats.org/drawingml/2006/diagram" xmlns:a="http://schemas.openxmlformats.org/drawingml/2006/main">
  <dgm:ptLst>
    <dgm:pt modelId="{CCE70132-93E1-4B00-9490-7A7A3BFE1A12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</dgm:pt>
    <dgm:pt modelId="{BC1C6552-8F25-465A-AFA3-8E2A448BC5CF}">
      <dgm:prSet phldrT="[Text]" custT="1"/>
      <dgm:spPr>
        <a:solidFill>
          <a:schemeClr val="bg2">
            <a:lumMod val="50000"/>
          </a:schemeClr>
        </a:solidFill>
        <a:ln>
          <a:solidFill>
            <a:schemeClr val="tx1"/>
          </a:solidFill>
        </a:ln>
      </dgm:spPr>
      <dgm:t>
        <a:bodyPr/>
        <a:lstStyle/>
        <a:p>
          <a:r>
            <a:rPr lang="en-US" sz="1400" dirty="0" smtClean="0">
              <a:latin typeface="Arial" panose="020B0604020202020204" pitchFamily="34" charset="0"/>
              <a:cs typeface="Arial" panose="020B0604020202020204" pitchFamily="34" charset="0"/>
            </a:rPr>
            <a:t>Overview</a:t>
          </a:r>
          <a:endParaRPr lang="en-US" sz="14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646C39B-6FD5-493E-93EA-483399D149FB}" type="parTrans" cxnId="{1DEA82D4-471C-4042-BF93-B68A69E76615}">
      <dgm:prSet/>
      <dgm:spPr/>
      <dgm:t>
        <a:bodyPr/>
        <a:lstStyle/>
        <a:p>
          <a:endParaRPr lang="en-US" sz="1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9F71488-CF4F-492F-8A48-DB01D5FFEBEE}" type="sibTrans" cxnId="{1DEA82D4-471C-4042-BF93-B68A69E76615}">
      <dgm:prSet/>
      <dgm:spPr/>
      <dgm:t>
        <a:bodyPr/>
        <a:lstStyle/>
        <a:p>
          <a:endParaRPr lang="en-US" sz="1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8F218AA-D3A7-4100-8ACC-753710F036E2}">
      <dgm:prSet phldrT="[Text]" custT="1"/>
      <dgm:spPr>
        <a:solidFill>
          <a:schemeClr val="accent1"/>
        </a:solidFill>
        <a:ln>
          <a:solidFill>
            <a:schemeClr val="tx1"/>
          </a:solidFill>
        </a:ln>
      </dgm:spPr>
      <dgm:t>
        <a:bodyPr/>
        <a:lstStyle/>
        <a:p>
          <a:r>
            <a:rPr lang="en-US" sz="1400" dirty="0" smtClean="0">
              <a:latin typeface="Arial" panose="020B0604020202020204" pitchFamily="34" charset="0"/>
              <a:cs typeface="Arial" panose="020B0604020202020204" pitchFamily="34" charset="0"/>
            </a:rPr>
            <a:t>Testing</a:t>
          </a:r>
          <a:endParaRPr lang="en-US" sz="14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4CFD81B-4D14-4C5A-AAE7-9B53AD174EEC}" type="parTrans" cxnId="{DCD6F612-A676-4799-9269-722646849D32}">
      <dgm:prSet/>
      <dgm:spPr/>
      <dgm:t>
        <a:bodyPr/>
        <a:lstStyle/>
        <a:p>
          <a:endParaRPr lang="en-US" sz="1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504AF8C-50A8-4415-B0BE-224CD3632FB0}" type="sibTrans" cxnId="{DCD6F612-A676-4799-9269-722646849D32}">
      <dgm:prSet/>
      <dgm:spPr/>
      <dgm:t>
        <a:bodyPr/>
        <a:lstStyle/>
        <a:p>
          <a:endParaRPr lang="en-US" sz="1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DF2B01F-9DB2-4BB1-94A2-976B7ABC946D}">
      <dgm:prSet phldrT="[Text]" custT="1"/>
      <dgm:spPr>
        <a:solidFill>
          <a:schemeClr val="bg2">
            <a:lumMod val="50000"/>
          </a:schemeClr>
        </a:solidFill>
        <a:ln>
          <a:solidFill>
            <a:schemeClr val="tx1"/>
          </a:solidFill>
        </a:ln>
      </dgm:spPr>
      <dgm:t>
        <a:bodyPr/>
        <a:lstStyle/>
        <a:p>
          <a:r>
            <a:rPr lang="en-US" sz="1400" dirty="0" smtClean="0">
              <a:latin typeface="Arial" panose="020B0604020202020204" pitchFamily="34" charset="0"/>
              <a:cs typeface="Arial" panose="020B0604020202020204" pitchFamily="34" charset="0"/>
            </a:rPr>
            <a:t>Systems</a:t>
          </a:r>
          <a:endParaRPr lang="en-US" sz="14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EC12B8A-9016-46E8-B3EE-CDD9074309EC}" type="parTrans" cxnId="{352DBE91-D94B-4E6D-8887-E06E44DB910A}">
      <dgm:prSet/>
      <dgm:spPr/>
      <dgm:t>
        <a:bodyPr/>
        <a:lstStyle/>
        <a:p>
          <a:endParaRPr lang="en-US" sz="1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E657AA8-21D9-4E75-B13C-D18111A40067}" type="sibTrans" cxnId="{352DBE91-D94B-4E6D-8887-E06E44DB910A}">
      <dgm:prSet/>
      <dgm:spPr/>
      <dgm:t>
        <a:bodyPr/>
        <a:lstStyle/>
        <a:p>
          <a:endParaRPr lang="en-US" sz="1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ED7F166-DDA1-431C-9BA4-EBB9CD218A55}">
      <dgm:prSet phldrT="[Text]" custT="1"/>
      <dgm:spPr>
        <a:solidFill>
          <a:schemeClr val="bg2">
            <a:lumMod val="50000"/>
          </a:schemeClr>
        </a:solidFill>
        <a:ln>
          <a:solidFill>
            <a:schemeClr val="tx1"/>
          </a:solidFill>
        </a:ln>
      </dgm:spPr>
      <dgm:t>
        <a:bodyPr/>
        <a:lstStyle/>
        <a:p>
          <a:r>
            <a:rPr lang="en-US" sz="1400" dirty="0" smtClean="0">
              <a:latin typeface="Arial" panose="020B0604020202020204" pitchFamily="34" charset="0"/>
              <a:cs typeface="Arial" panose="020B0604020202020204" pitchFamily="34" charset="0"/>
            </a:rPr>
            <a:t>Design</a:t>
          </a:r>
          <a:endParaRPr lang="en-US" sz="14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8550B71-99F5-441E-8B5F-5781C1C1A704}" type="parTrans" cxnId="{602CF94D-FF9D-45D0-9F3A-1E053F641E66}">
      <dgm:prSet/>
      <dgm:spPr/>
      <dgm:t>
        <a:bodyPr/>
        <a:lstStyle/>
        <a:p>
          <a:endParaRPr lang="en-US" sz="1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A5FB44C-6454-4735-B453-074DE8128FDB}" type="sibTrans" cxnId="{602CF94D-FF9D-45D0-9F3A-1E053F641E66}">
      <dgm:prSet/>
      <dgm:spPr/>
      <dgm:t>
        <a:bodyPr/>
        <a:lstStyle/>
        <a:p>
          <a:endParaRPr lang="en-US" sz="1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2D94490-774E-9740-939C-25DFDA886D11}">
      <dgm:prSet phldrT="[Text]" custT="1"/>
      <dgm:spPr>
        <a:solidFill>
          <a:schemeClr val="bg2">
            <a:lumMod val="50000"/>
          </a:schemeClr>
        </a:solidFill>
        <a:ln>
          <a:solidFill>
            <a:schemeClr val="tx1"/>
          </a:solidFill>
        </a:ln>
      </dgm:spPr>
      <dgm:t>
        <a:bodyPr/>
        <a:lstStyle/>
        <a:p>
          <a:r>
            <a:rPr lang="en-US" sz="1400" dirty="0" smtClean="0">
              <a:latin typeface="Arial" panose="020B0604020202020204" pitchFamily="34" charset="0"/>
              <a:cs typeface="Arial" panose="020B0604020202020204" pitchFamily="34" charset="0"/>
            </a:rPr>
            <a:t>Management</a:t>
          </a:r>
          <a:endParaRPr lang="en-US" sz="14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2E29E99-0DBD-D046-BFA4-83CE087CEA3A}" type="parTrans" cxnId="{777043F3-405D-8E40-A3DD-88D883E24CB4}">
      <dgm:prSet/>
      <dgm:spPr/>
      <dgm:t>
        <a:bodyPr/>
        <a:lstStyle/>
        <a:p>
          <a:endParaRPr lang="en-US"/>
        </a:p>
      </dgm:t>
    </dgm:pt>
    <dgm:pt modelId="{E2C82F93-E842-5C4F-A24A-B59F2CB2EF50}" type="sibTrans" cxnId="{777043F3-405D-8E40-A3DD-88D883E24CB4}">
      <dgm:prSet/>
      <dgm:spPr/>
      <dgm:t>
        <a:bodyPr/>
        <a:lstStyle/>
        <a:p>
          <a:endParaRPr lang="en-US"/>
        </a:p>
      </dgm:t>
    </dgm:pt>
    <dgm:pt modelId="{C912BC50-5897-4B8F-A71E-92559BA7AD32}" type="pres">
      <dgm:prSet presAssocID="{CCE70132-93E1-4B00-9490-7A7A3BFE1A12}" presName="Name0" presStyleCnt="0">
        <dgm:presLayoutVars>
          <dgm:dir/>
          <dgm:animLvl val="lvl"/>
          <dgm:resizeHandles val="exact"/>
        </dgm:presLayoutVars>
      </dgm:prSet>
      <dgm:spPr/>
    </dgm:pt>
    <dgm:pt modelId="{B21226DD-D11F-4116-B292-98F40E4B54C9}" type="pres">
      <dgm:prSet presAssocID="{BC1C6552-8F25-465A-AFA3-8E2A448BC5CF}" presName="parTxOnly" presStyleLbl="node1" presStyleIdx="0" presStyleCnt="5" custScaleY="6118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CD471C5-73BE-46FD-935E-BD5626943E5F}" type="pres">
      <dgm:prSet presAssocID="{19F71488-CF4F-492F-8A48-DB01D5FFEBEE}" presName="parTxOnlySpace" presStyleCnt="0"/>
      <dgm:spPr/>
    </dgm:pt>
    <dgm:pt modelId="{CB107B9F-28C7-497F-BBDE-F8D59BCFBE31}" type="pres">
      <dgm:prSet presAssocID="{2ED7F166-DDA1-431C-9BA4-EBB9CD218A55}" presName="parTxOnly" presStyleLbl="node1" presStyleIdx="1" presStyleCnt="5" custScaleY="6118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33DA280-3E95-48F2-BD74-F658D58131D1}" type="pres">
      <dgm:prSet presAssocID="{8A5FB44C-6454-4735-B453-074DE8128FDB}" presName="parTxOnlySpace" presStyleCnt="0"/>
      <dgm:spPr/>
    </dgm:pt>
    <dgm:pt modelId="{8425F2D7-5E19-493F-A888-994A82C69E4F}" type="pres">
      <dgm:prSet presAssocID="{98F218AA-D3A7-4100-8ACC-753710F036E2}" presName="parTxOnly" presStyleLbl="node1" presStyleIdx="2" presStyleCnt="5" custScaleY="6118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1C89BA5-2802-4C15-BA1C-D6781F911DA7}" type="pres">
      <dgm:prSet presAssocID="{D504AF8C-50A8-4415-B0BE-224CD3632FB0}" presName="parTxOnlySpace" presStyleCnt="0"/>
      <dgm:spPr/>
    </dgm:pt>
    <dgm:pt modelId="{DEFE579B-D71F-409D-9DBA-213742500E49}" type="pres">
      <dgm:prSet presAssocID="{5DF2B01F-9DB2-4BB1-94A2-976B7ABC946D}" presName="parTxOnly" presStyleLbl="node1" presStyleIdx="3" presStyleCnt="5" custScaleY="6118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E758153-825D-264D-B9F6-741427FD1AB1}" type="pres">
      <dgm:prSet presAssocID="{9E657AA8-21D9-4E75-B13C-D18111A40067}" presName="parTxOnlySpace" presStyleCnt="0"/>
      <dgm:spPr/>
    </dgm:pt>
    <dgm:pt modelId="{C7F23D60-C077-7648-976A-F5874D702320}" type="pres">
      <dgm:prSet presAssocID="{92D94490-774E-9740-939C-25DFDA886D11}" presName="parTxOnly" presStyleLbl="node1" presStyleIdx="4" presStyleCnt="5" custScaleY="6118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DCD6F612-A676-4799-9269-722646849D32}" srcId="{CCE70132-93E1-4B00-9490-7A7A3BFE1A12}" destId="{98F218AA-D3A7-4100-8ACC-753710F036E2}" srcOrd="2" destOrd="0" parTransId="{D4CFD81B-4D14-4C5A-AAE7-9B53AD174EEC}" sibTransId="{D504AF8C-50A8-4415-B0BE-224CD3632FB0}"/>
    <dgm:cxn modelId="{3DD4AB77-7BAC-4E1F-A3A1-37912C2D3267}" type="presOf" srcId="{BC1C6552-8F25-465A-AFA3-8E2A448BC5CF}" destId="{B21226DD-D11F-4116-B292-98F40E4B54C9}" srcOrd="0" destOrd="0" presId="urn:microsoft.com/office/officeart/2005/8/layout/chevron1"/>
    <dgm:cxn modelId="{777043F3-405D-8E40-A3DD-88D883E24CB4}" srcId="{CCE70132-93E1-4B00-9490-7A7A3BFE1A12}" destId="{92D94490-774E-9740-939C-25DFDA886D11}" srcOrd="4" destOrd="0" parTransId="{92E29E99-0DBD-D046-BFA4-83CE087CEA3A}" sibTransId="{E2C82F93-E842-5C4F-A24A-B59F2CB2EF50}"/>
    <dgm:cxn modelId="{D937E799-CA10-4519-A556-C7FA7F43C1DC}" type="presOf" srcId="{CCE70132-93E1-4B00-9490-7A7A3BFE1A12}" destId="{C912BC50-5897-4B8F-A71E-92559BA7AD32}" srcOrd="0" destOrd="0" presId="urn:microsoft.com/office/officeart/2005/8/layout/chevron1"/>
    <dgm:cxn modelId="{5B5E1D8A-BFE9-4F8D-AC2F-3450DC483CB3}" type="presOf" srcId="{92D94490-774E-9740-939C-25DFDA886D11}" destId="{C7F23D60-C077-7648-976A-F5874D702320}" srcOrd="0" destOrd="0" presId="urn:microsoft.com/office/officeart/2005/8/layout/chevron1"/>
    <dgm:cxn modelId="{47B97B09-3788-4C17-A5FB-38002161EB07}" type="presOf" srcId="{5DF2B01F-9DB2-4BB1-94A2-976B7ABC946D}" destId="{DEFE579B-D71F-409D-9DBA-213742500E49}" srcOrd="0" destOrd="0" presId="urn:microsoft.com/office/officeart/2005/8/layout/chevron1"/>
    <dgm:cxn modelId="{352DBE91-D94B-4E6D-8887-E06E44DB910A}" srcId="{CCE70132-93E1-4B00-9490-7A7A3BFE1A12}" destId="{5DF2B01F-9DB2-4BB1-94A2-976B7ABC946D}" srcOrd="3" destOrd="0" parTransId="{2EC12B8A-9016-46E8-B3EE-CDD9074309EC}" sibTransId="{9E657AA8-21D9-4E75-B13C-D18111A40067}"/>
    <dgm:cxn modelId="{D5383A0D-481D-47F5-BDDC-E021B6C03444}" type="presOf" srcId="{2ED7F166-DDA1-431C-9BA4-EBB9CD218A55}" destId="{CB107B9F-28C7-497F-BBDE-F8D59BCFBE31}" srcOrd="0" destOrd="0" presId="urn:microsoft.com/office/officeart/2005/8/layout/chevron1"/>
    <dgm:cxn modelId="{1DEA82D4-471C-4042-BF93-B68A69E76615}" srcId="{CCE70132-93E1-4B00-9490-7A7A3BFE1A12}" destId="{BC1C6552-8F25-465A-AFA3-8E2A448BC5CF}" srcOrd="0" destOrd="0" parTransId="{F646C39B-6FD5-493E-93EA-483399D149FB}" sibTransId="{19F71488-CF4F-492F-8A48-DB01D5FFEBEE}"/>
    <dgm:cxn modelId="{602CF94D-FF9D-45D0-9F3A-1E053F641E66}" srcId="{CCE70132-93E1-4B00-9490-7A7A3BFE1A12}" destId="{2ED7F166-DDA1-431C-9BA4-EBB9CD218A55}" srcOrd="1" destOrd="0" parTransId="{E8550B71-99F5-441E-8B5F-5781C1C1A704}" sibTransId="{8A5FB44C-6454-4735-B453-074DE8128FDB}"/>
    <dgm:cxn modelId="{0422FB93-3948-4DFA-91CB-ABC3F018063C}" type="presOf" srcId="{98F218AA-D3A7-4100-8ACC-753710F036E2}" destId="{8425F2D7-5E19-493F-A888-994A82C69E4F}" srcOrd="0" destOrd="0" presId="urn:microsoft.com/office/officeart/2005/8/layout/chevron1"/>
    <dgm:cxn modelId="{DBDD9134-F6DD-47DC-AE06-D2CD5ADFECD7}" type="presParOf" srcId="{C912BC50-5897-4B8F-A71E-92559BA7AD32}" destId="{B21226DD-D11F-4116-B292-98F40E4B54C9}" srcOrd="0" destOrd="0" presId="urn:microsoft.com/office/officeart/2005/8/layout/chevron1"/>
    <dgm:cxn modelId="{23F583C0-1F9C-4CAC-83A0-7D9EF0E86868}" type="presParOf" srcId="{C912BC50-5897-4B8F-A71E-92559BA7AD32}" destId="{DCD471C5-73BE-46FD-935E-BD5626943E5F}" srcOrd="1" destOrd="0" presId="urn:microsoft.com/office/officeart/2005/8/layout/chevron1"/>
    <dgm:cxn modelId="{C8477217-34B0-4683-B684-670598245741}" type="presParOf" srcId="{C912BC50-5897-4B8F-A71E-92559BA7AD32}" destId="{CB107B9F-28C7-497F-BBDE-F8D59BCFBE31}" srcOrd="2" destOrd="0" presId="urn:microsoft.com/office/officeart/2005/8/layout/chevron1"/>
    <dgm:cxn modelId="{9E7D9F33-D0A1-4D0A-8531-16DFACD5405B}" type="presParOf" srcId="{C912BC50-5897-4B8F-A71E-92559BA7AD32}" destId="{A33DA280-3E95-48F2-BD74-F658D58131D1}" srcOrd="3" destOrd="0" presId="urn:microsoft.com/office/officeart/2005/8/layout/chevron1"/>
    <dgm:cxn modelId="{AB09AF9A-A4CA-44E9-B16F-B34716143A51}" type="presParOf" srcId="{C912BC50-5897-4B8F-A71E-92559BA7AD32}" destId="{8425F2D7-5E19-493F-A888-994A82C69E4F}" srcOrd="4" destOrd="0" presId="urn:microsoft.com/office/officeart/2005/8/layout/chevron1"/>
    <dgm:cxn modelId="{4BE5C46A-A2BE-4A2F-BC1C-6E1C7D952D46}" type="presParOf" srcId="{C912BC50-5897-4B8F-A71E-92559BA7AD32}" destId="{E1C89BA5-2802-4C15-BA1C-D6781F911DA7}" srcOrd="5" destOrd="0" presId="urn:microsoft.com/office/officeart/2005/8/layout/chevron1"/>
    <dgm:cxn modelId="{82372F36-6827-4B58-A955-C0705D4013E3}" type="presParOf" srcId="{C912BC50-5897-4B8F-A71E-92559BA7AD32}" destId="{DEFE579B-D71F-409D-9DBA-213742500E49}" srcOrd="6" destOrd="0" presId="urn:microsoft.com/office/officeart/2005/8/layout/chevron1"/>
    <dgm:cxn modelId="{1B452F0C-613A-4B5F-ABA5-C997240F36CB}" type="presParOf" srcId="{C912BC50-5897-4B8F-A71E-92559BA7AD32}" destId="{0E758153-825D-264D-B9F6-741427FD1AB1}" srcOrd="7" destOrd="0" presId="urn:microsoft.com/office/officeart/2005/8/layout/chevron1"/>
    <dgm:cxn modelId="{0FEEBBA4-D50F-44D9-9608-1456B8DF0ED2}" type="presParOf" srcId="{C912BC50-5897-4B8F-A71E-92559BA7AD32}" destId="{C7F23D60-C077-7648-976A-F5874D702320}" srcOrd="8" destOrd="0" presId="urn:microsoft.com/office/officeart/2005/8/layout/chevron1"/>
  </dgm:cxnLst>
  <dgm:bg/>
  <dgm:whole>
    <a:ln>
      <a:noFill/>
    </a:ln>
  </dgm:whole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2.xml><?xml version="1.0" encoding="utf-8"?>
<dgm:dataModel xmlns:dgm="http://schemas.openxmlformats.org/drawingml/2006/diagram" xmlns:a="http://schemas.openxmlformats.org/drawingml/2006/main">
  <dgm:ptLst>
    <dgm:pt modelId="{CCE70132-93E1-4B00-9490-7A7A3BFE1A12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</dgm:pt>
    <dgm:pt modelId="{BC1C6552-8F25-465A-AFA3-8E2A448BC5CF}">
      <dgm:prSet phldrT="[Text]" custT="1"/>
      <dgm:spPr>
        <a:solidFill>
          <a:srgbClr val="636A6C"/>
        </a:solidFill>
        <a:ln>
          <a:solidFill>
            <a:schemeClr val="tx1"/>
          </a:solidFill>
        </a:ln>
      </dgm:spPr>
      <dgm:t>
        <a:bodyPr/>
        <a:lstStyle/>
        <a:p>
          <a:r>
            <a:rPr lang="en-US" sz="1400" dirty="0" smtClean="0">
              <a:latin typeface="Arial" panose="020B0604020202020204" pitchFamily="34" charset="0"/>
              <a:cs typeface="Arial" panose="020B0604020202020204" pitchFamily="34" charset="0"/>
            </a:rPr>
            <a:t>Overview</a:t>
          </a:r>
          <a:endParaRPr lang="en-US" sz="14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646C39B-6FD5-493E-93EA-483399D149FB}" type="parTrans" cxnId="{1DEA82D4-471C-4042-BF93-B68A69E76615}">
      <dgm:prSet/>
      <dgm:spPr/>
      <dgm:t>
        <a:bodyPr/>
        <a:lstStyle/>
        <a:p>
          <a:endParaRPr lang="en-US" sz="1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9F71488-CF4F-492F-8A48-DB01D5FFEBEE}" type="sibTrans" cxnId="{1DEA82D4-471C-4042-BF93-B68A69E76615}">
      <dgm:prSet/>
      <dgm:spPr/>
      <dgm:t>
        <a:bodyPr/>
        <a:lstStyle/>
        <a:p>
          <a:endParaRPr lang="en-US" sz="1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8F218AA-D3A7-4100-8ACC-753710F036E2}">
      <dgm:prSet phldrT="[Text]" custT="1"/>
      <dgm:spPr>
        <a:solidFill>
          <a:schemeClr val="bg2">
            <a:lumMod val="50000"/>
          </a:schemeClr>
        </a:solidFill>
        <a:ln>
          <a:solidFill>
            <a:schemeClr val="tx1"/>
          </a:solidFill>
        </a:ln>
      </dgm:spPr>
      <dgm:t>
        <a:bodyPr/>
        <a:lstStyle/>
        <a:p>
          <a:r>
            <a:rPr lang="en-US" sz="1400" dirty="0" smtClean="0">
              <a:latin typeface="Arial" panose="020B0604020202020204" pitchFamily="34" charset="0"/>
              <a:cs typeface="Arial" panose="020B0604020202020204" pitchFamily="34" charset="0"/>
            </a:rPr>
            <a:t>Testing</a:t>
          </a:r>
          <a:endParaRPr lang="en-US" sz="14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4CFD81B-4D14-4C5A-AAE7-9B53AD174EEC}" type="parTrans" cxnId="{DCD6F612-A676-4799-9269-722646849D32}">
      <dgm:prSet/>
      <dgm:spPr/>
      <dgm:t>
        <a:bodyPr/>
        <a:lstStyle/>
        <a:p>
          <a:endParaRPr lang="en-US" sz="1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504AF8C-50A8-4415-B0BE-224CD3632FB0}" type="sibTrans" cxnId="{DCD6F612-A676-4799-9269-722646849D32}">
      <dgm:prSet/>
      <dgm:spPr/>
      <dgm:t>
        <a:bodyPr/>
        <a:lstStyle/>
        <a:p>
          <a:endParaRPr lang="en-US" sz="1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DF2B01F-9DB2-4BB1-94A2-976B7ABC946D}">
      <dgm:prSet phldrT="[Text]" custT="1"/>
      <dgm:spPr>
        <a:solidFill>
          <a:schemeClr val="accent1"/>
        </a:solidFill>
        <a:ln>
          <a:solidFill>
            <a:schemeClr val="tx1"/>
          </a:solidFill>
        </a:ln>
      </dgm:spPr>
      <dgm:t>
        <a:bodyPr/>
        <a:lstStyle/>
        <a:p>
          <a:r>
            <a:rPr lang="en-US" sz="1400" dirty="0" smtClean="0">
              <a:latin typeface="Arial" panose="020B0604020202020204" pitchFamily="34" charset="0"/>
              <a:cs typeface="Arial" panose="020B0604020202020204" pitchFamily="34" charset="0"/>
            </a:rPr>
            <a:t>Systems</a:t>
          </a:r>
          <a:endParaRPr lang="en-US" sz="14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EC12B8A-9016-46E8-B3EE-CDD9074309EC}" type="parTrans" cxnId="{352DBE91-D94B-4E6D-8887-E06E44DB910A}">
      <dgm:prSet/>
      <dgm:spPr/>
      <dgm:t>
        <a:bodyPr/>
        <a:lstStyle/>
        <a:p>
          <a:endParaRPr lang="en-US" sz="1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E657AA8-21D9-4E75-B13C-D18111A40067}" type="sibTrans" cxnId="{352DBE91-D94B-4E6D-8887-E06E44DB910A}">
      <dgm:prSet/>
      <dgm:spPr/>
      <dgm:t>
        <a:bodyPr/>
        <a:lstStyle/>
        <a:p>
          <a:endParaRPr lang="en-US" sz="1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ED7F166-DDA1-431C-9BA4-EBB9CD218A55}">
      <dgm:prSet phldrT="[Text]" custT="1"/>
      <dgm:spPr>
        <a:solidFill>
          <a:schemeClr val="bg2">
            <a:lumMod val="50000"/>
          </a:schemeClr>
        </a:solidFill>
        <a:ln>
          <a:solidFill>
            <a:schemeClr val="tx1"/>
          </a:solidFill>
        </a:ln>
      </dgm:spPr>
      <dgm:t>
        <a:bodyPr/>
        <a:lstStyle/>
        <a:p>
          <a:r>
            <a:rPr lang="en-US" sz="1400" dirty="0" smtClean="0">
              <a:latin typeface="Arial" panose="020B0604020202020204" pitchFamily="34" charset="0"/>
              <a:cs typeface="Arial" panose="020B0604020202020204" pitchFamily="34" charset="0"/>
            </a:rPr>
            <a:t>Design</a:t>
          </a:r>
          <a:endParaRPr lang="en-US" sz="14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8550B71-99F5-441E-8B5F-5781C1C1A704}" type="parTrans" cxnId="{602CF94D-FF9D-45D0-9F3A-1E053F641E66}">
      <dgm:prSet/>
      <dgm:spPr/>
      <dgm:t>
        <a:bodyPr/>
        <a:lstStyle/>
        <a:p>
          <a:endParaRPr lang="en-US" sz="1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A5FB44C-6454-4735-B453-074DE8128FDB}" type="sibTrans" cxnId="{602CF94D-FF9D-45D0-9F3A-1E053F641E66}">
      <dgm:prSet/>
      <dgm:spPr/>
      <dgm:t>
        <a:bodyPr/>
        <a:lstStyle/>
        <a:p>
          <a:endParaRPr lang="en-US" sz="1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2D94490-774E-9740-939C-25DFDA886D11}">
      <dgm:prSet phldrT="[Text]" custT="1"/>
      <dgm:spPr>
        <a:solidFill>
          <a:schemeClr val="bg2">
            <a:lumMod val="50000"/>
          </a:schemeClr>
        </a:solidFill>
        <a:ln>
          <a:solidFill>
            <a:schemeClr val="tx1"/>
          </a:solidFill>
        </a:ln>
      </dgm:spPr>
      <dgm:t>
        <a:bodyPr/>
        <a:lstStyle/>
        <a:p>
          <a:r>
            <a:rPr lang="en-US" sz="1400" dirty="0" smtClean="0">
              <a:latin typeface="Arial" panose="020B0604020202020204" pitchFamily="34" charset="0"/>
              <a:cs typeface="Arial" panose="020B0604020202020204" pitchFamily="34" charset="0"/>
            </a:rPr>
            <a:t>Management</a:t>
          </a:r>
          <a:endParaRPr lang="en-US" sz="14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2E29E99-0DBD-D046-BFA4-83CE087CEA3A}" type="parTrans" cxnId="{777043F3-405D-8E40-A3DD-88D883E24CB4}">
      <dgm:prSet/>
      <dgm:spPr/>
      <dgm:t>
        <a:bodyPr/>
        <a:lstStyle/>
        <a:p>
          <a:endParaRPr lang="en-US"/>
        </a:p>
      </dgm:t>
    </dgm:pt>
    <dgm:pt modelId="{E2C82F93-E842-5C4F-A24A-B59F2CB2EF50}" type="sibTrans" cxnId="{777043F3-405D-8E40-A3DD-88D883E24CB4}">
      <dgm:prSet/>
      <dgm:spPr/>
      <dgm:t>
        <a:bodyPr/>
        <a:lstStyle/>
        <a:p>
          <a:endParaRPr lang="en-US"/>
        </a:p>
      </dgm:t>
    </dgm:pt>
    <dgm:pt modelId="{C912BC50-5897-4B8F-A71E-92559BA7AD32}" type="pres">
      <dgm:prSet presAssocID="{CCE70132-93E1-4B00-9490-7A7A3BFE1A12}" presName="Name0" presStyleCnt="0">
        <dgm:presLayoutVars>
          <dgm:dir/>
          <dgm:animLvl val="lvl"/>
          <dgm:resizeHandles val="exact"/>
        </dgm:presLayoutVars>
      </dgm:prSet>
      <dgm:spPr/>
    </dgm:pt>
    <dgm:pt modelId="{B21226DD-D11F-4116-B292-98F40E4B54C9}" type="pres">
      <dgm:prSet presAssocID="{BC1C6552-8F25-465A-AFA3-8E2A448BC5CF}" presName="parTxOnly" presStyleLbl="node1" presStyleIdx="0" presStyleCnt="5" custScaleY="6118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CD471C5-73BE-46FD-935E-BD5626943E5F}" type="pres">
      <dgm:prSet presAssocID="{19F71488-CF4F-492F-8A48-DB01D5FFEBEE}" presName="parTxOnlySpace" presStyleCnt="0"/>
      <dgm:spPr/>
    </dgm:pt>
    <dgm:pt modelId="{CB107B9F-28C7-497F-BBDE-F8D59BCFBE31}" type="pres">
      <dgm:prSet presAssocID="{2ED7F166-DDA1-431C-9BA4-EBB9CD218A55}" presName="parTxOnly" presStyleLbl="node1" presStyleIdx="1" presStyleCnt="5" custScaleY="6118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33DA280-3E95-48F2-BD74-F658D58131D1}" type="pres">
      <dgm:prSet presAssocID="{8A5FB44C-6454-4735-B453-074DE8128FDB}" presName="parTxOnlySpace" presStyleCnt="0"/>
      <dgm:spPr/>
    </dgm:pt>
    <dgm:pt modelId="{8425F2D7-5E19-493F-A888-994A82C69E4F}" type="pres">
      <dgm:prSet presAssocID="{98F218AA-D3A7-4100-8ACC-753710F036E2}" presName="parTxOnly" presStyleLbl="node1" presStyleIdx="2" presStyleCnt="5" custScaleY="6118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1C89BA5-2802-4C15-BA1C-D6781F911DA7}" type="pres">
      <dgm:prSet presAssocID="{D504AF8C-50A8-4415-B0BE-224CD3632FB0}" presName="parTxOnlySpace" presStyleCnt="0"/>
      <dgm:spPr/>
    </dgm:pt>
    <dgm:pt modelId="{DEFE579B-D71F-409D-9DBA-213742500E49}" type="pres">
      <dgm:prSet presAssocID="{5DF2B01F-9DB2-4BB1-94A2-976B7ABC946D}" presName="parTxOnly" presStyleLbl="node1" presStyleIdx="3" presStyleCnt="5" custScaleY="6118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E758153-825D-264D-B9F6-741427FD1AB1}" type="pres">
      <dgm:prSet presAssocID="{9E657AA8-21D9-4E75-B13C-D18111A40067}" presName="parTxOnlySpace" presStyleCnt="0"/>
      <dgm:spPr/>
    </dgm:pt>
    <dgm:pt modelId="{C7F23D60-C077-7648-976A-F5874D702320}" type="pres">
      <dgm:prSet presAssocID="{92D94490-774E-9740-939C-25DFDA886D11}" presName="parTxOnly" presStyleLbl="node1" presStyleIdx="4" presStyleCnt="5" custScaleY="6118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42A5B89B-4772-4293-84F0-25C6D4D06C88}" type="presOf" srcId="{5DF2B01F-9DB2-4BB1-94A2-976B7ABC946D}" destId="{DEFE579B-D71F-409D-9DBA-213742500E49}" srcOrd="0" destOrd="0" presId="urn:microsoft.com/office/officeart/2005/8/layout/chevron1"/>
    <dgm:cxn modelId="{1DEA82D4-471C-4042-BF93-B68A69E76615}" srcId="{CCE70132-93E1-4B00-9490-7A7A3BFE1A12}" destId="{BC1C6552-8F25-465A-AFA3-8E2A448BC5CF}" srcOrd="0" destOrd="0" parTransId="{F646C39B-6FD5-493E-93EA-483399D149FB}" sibTransId="{19F71488-CF4F-492F-8A48-DB01D5FFEBEE}"/>
    <dgm:cxn modelId="{602CF94D-FF9D-45D0-9F3A-1E053F641E66}" srcId="{CCE70132-93E1-4B00-9490-7A7A3BFE1A12}" destId="{2ED7F166-DDA1-431C-9BA4-EBB9CD218A55}" srcOrd="1" destOrd="0" parTransId="{E8550B71-99F5-441E-8B5F-5781C1C1A704}" sibTransId="{8A5FB44C-6454-4735-B453-074DE8128FDB}"/>
    <dgm:cxn modelId="{95165C14-CD52-4751-97BB-63978DE9A2A7}" type="presOf" srcId="{CCE70132-93E1-4B00-9490-7A7A3BFE1A12}" destId="{C912BC50-5897-4B8F-A71E-92559BA7AD32}" srcOrd="0" destOrd="0" presId="urn:microsoft.com/office/officeart/2005/8/layout/chevron1"/>
    <dgm:cxn modelId="{E847D9B3-8D92-4925-9017-E4A9855D2B7B}" type="presOf" srcId="{92D94490-774E-9740-939C-25DFDA886D11}" destId="{C7F23D60-C077-7648-976A-F5874D702320}" srcOrd="0" destOrd="0" presId="urn:microsoft.com/office/officeart/2005/8/layout/chevron1"/>
    <dgm:cxn modelId="{408F8410-C594-49CE-A4BC-0966D4A19ED0}" type="presOf" srcId="{98F218AA-D3A7-4100-8ACC-753710F036E2}" destId="{8425F2D7-5E19-493F-A888-994A82C69E4F}" srcOrd="0" destOrd="0" presId="urn:microsoft.com/office/officeart/2005/8/layout/chevron1"/>
    <dgm:cxn modelId="{C7D9F1CC-C617-4A8B-9D41-B28E0F0E3ABE}" type="presOf" srcId="{BC1C6552-8F25-465A-AFA3-8E2A448BC5CF}" destId="{B21226DD-D11F-4116-B292-98F40E4B54C9}" srcOrd="0" destOrd="0" presId="urn:microsoft.com/office/officeart/2005/8/layout/chevron1"/>
    <dgm:cxn modelId="{A2850725-1DF3-4A5C-B789-3603B3703D2E}" type="presOf" srcId="{2ED7F166-DDA1-431C-9BA4-EBB9CD218A55}" destId="{CB107B9F-28C7-497F-BBDE-F8D59BCFBE31}" srcOrd="0" destOrd="0" presId="urn:microsoft.com/office/officeart/2005/8/layout/chevron1"/>
    <dgm:cxn modelId="{777043F3-405D-8E40-A3DD-88D883E24CB4}" srcId="{CCE70132-93E1-4B00-9490-7A7A3BFE1A12}" destId="{92D94490-774E-9740-939C-25DFDA886D11}" srcOrd="4" destOrd="0" parTransId="{92E29E99-0DBD-D046-BFA4-83CE087CEA3A}" sibTransId="{E2C82F93-E842-5C4F-A24A-B59F2CB2EF50}"/>
    <dgm:cxn modelId="{352DBE91-D94B-4E6D-8887-E06E44DB910A}" srcId="{CCE70132-93E1-4B00-9490-7A7A3BFE1A12}" destId="{5DF2B01F-9DB2-4BB1-94A2-976B7ABC946D}" srcOrd="3" destOrd="0" parTransId="{2EC12B8A-9016-46E8-B3EE-CDD9074309EC}" sibTransId="{9E657AA8-21D9-4E75-B13C-D18111A40067}"/>
    <dgm:cxn modelId="{DCD6F612-A676-4799-9269-722646849D32}" srcId="{CCE70132-93E1-4B00-9490-7A7A3BFE1A12}" destId="{98F218AA-D3A7-4100-8ACC-753710F036E2}" srcOrd="2" destOrd="0" parTransId="{D4CFD81B-4D14-4C5A-AAE7-9B53AD174EEC}" sibTransId="{D504AF8C-50A8-4415-B0BE-224CD3632FB0}"/>
    <dgm:cxn modelId="{B4A8FFEC-DB53-45C6-8C35-E31AA70DD3FA}" type="presParOf" srcId="{C912BC50-5897-4B8F-A71E-92559BA7AD32}" destId="{B21226DD-D11F-4116-B292-98F40E4B54C9}" srcOrd="0" destOrd="0" presId="urn:microsoft.com/office/officeart/2005/8/layout/chevron1"/>
    <dgm:cxn modelId="{ABFD6D9A-EFA8-4FBA-A8D2-324E5C39E981}" type="presParOf" srcId="{C912BC50-5897-4B8F-A71E-92559BA7AD32}" destId="{DCD471C5-73BE-46FD-935E-BD5626943E5F}" srcOrd="1" destOrd="0" presId="urn:microsoft.com/office/officeart/2005/8/layout/chevron1"/>
    <dgm:cxn modelId="{2FB130BB-44F5-43BB-8B63-7C4D6AD3C2B2}" type="presParOf" srcId="{C912BC50-5897-4B8F-A71E-92559BA7AD32}" destId="{CB107B9F-28C7-497F-BBDE-F8D59BCFBE31}" srcOrd="2" destOrd="0" presId="urn:microsoft.com/office/officeart/2005/8/layout/chevron1"/>
    <dgm:cxn modelId="{0F27CC4C-4CEF-48CA-9164-31BFB1124AF6}" type="presParOf" srcId="{C912BC50-5897-4B8F-A71E-92559BA7AD32}" destId="{A33DA280-3E95-48F2-BD74-F658D58131D1}" srcOrd="3" destOrd="0" presId="urn:microsoft.com/office/officeart/2005/8/layout/chevron1"/>
    <dgm:cxn modelId="{C80C840C-0733-4781-A8E3-5B2E11333FD6}" type="presParOf" srcId="{C912BC50-5897-4B8F-A71E-92559BA7AD32}" destId="{8425F2D7-5E19-493F-A888-994A82C69E4F}" srcOrd="4" destOrd="0" presId="urn:microsoft.com/office/officeart/2005/8/layout/chevron1"/>
    <dgm:cxn modelId="{2FD24380-544B-4234-8D76-7819421706AB}" type="presParOf" srcId="{C912BC50-5897-4B8F-A71E-92559BA7AD32}" destId="{E1C89BA5-2802-4C15-BA1C-D6781F911DA7}" srcOrd="5" destOrd="0" presId="urn:microsoft.com/office/officeart/2005/8/layout/chevron1"/>
    <dgm:cxn modelId="{2C88BB84-F9C2-4ED8-A313-10FE105AF17D}" type="presParOf" srcId="{C912BC50-5897-4B8F-A71E-92559BA7AD32}" destId="{DEFE579B-D71F-409D-9DBA-213742500E49}" srcOrd="6" destOrd="0" presId="urn:microsoft.com/office/officeart/2005/8/layout/chevron1"/>
    <dgm:cxn modelId="{EECDD7FE-035D-4383-8FB7-C5842D6DB217}" type="presParOf" srcId="{C912BC50-5897-4B8F-A71E-92559BA7AD32}" destId="{0E758153-825D-264D-B9F6-741427FD1AB1}" srcOrd="7" destOrd="0" presId="urn:microsoft.com/office/officeart/2005/8/layout/chevron1"/>
    <dgm:cxn modelId="{19904EDB-66AC-4E86-A833-1B456B0B2B3D}" type="presParOf" srcId="{C912BC50-5897-4B8F-A71E-92559BA7AD32}" destId="{C7F23D60-C077-7648-976A-F5874D702320}" srcOrd="8" destOrd="0" presId="urn:microsoft.com/office/officeart/2005/8/layout/chevron1"/>
  </dgm:cxnLst>
  <dgm:bg/>
  <dgm:whole>
    <a:ln>
      <a:noFill/>
    </a:ln>
  </dgm:whole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3.xml><?xml version="1.0" encoding="utf-8"?>
<dgm:dataModel xmlns:dgm="http://schemas.openxmlformats.org/drawingml/2006/diagram" xmlns:a="http://schemas.openxmlformats.org/drawingml/2006/main">
  <dgm:ptLst>
    <dgm:pt modelId="{CCE70132-93E1-4B00-9490-7A7A3BFE1A12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</dgm:pt>
    <dgm:pt modelId="{BC1C6552-8F25-465A-AFA3-8E2A448BC5CF}">
      <dgm:prSet phldrT="[Text]" custT="1"/>
      <dgm:spPr>
        <a:solidFill>
          <a:schemeClr val="bg2">
            <a:lumMod val="50000"/>
          </a:schemeClr>
        </a:solidFill>
        <a:ln>
          <a:solidFill>
            <a:schemeClr val="tx1"/>
          </a:solidFill>
        </a:ln>
      </dgm:spPr>
      <dgm:t>
        <a:bodyPr/>
        <a:lstStyle/>
        <a:p>
          <a:r>
            <a:rPr lang="en-US" sz="1400" dirty="0" smtClean="0">
              <a:latin typeface="Arial" panose="020B0604020202020204" pitchFamily="34" charset="0"/>
              <a:cs typeface="Arial" panose="020B0604020202020204" pitchFamily="34" charset="0"/>
            </a:rPr>
            <a:t>Overview</a:t>
          </a:r>
          <a:endParaRPr lang="en-US" sz="14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646C39B-6FD5-493E-93EA-483399D149FB}" type="parTrans" cxnId="{1DEA82D4-471C-4042-BF93-B68A69E76615}">
      <dgm:prSet/>
      <dgm:spPr/>
      <dgm:t>
        <a:bodyPr/>
        <a:lstStyle/>
        <a:p>
          <a:endParaRPr lang="en-US" sz="1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9F71488-CF4F-492F-8A48-DB01D5FFEBEE}" type="sibTrans" cxnId="{1DEA82D4-471C-4042-BF93-B68A69E76615}">
      <dgm:prSet/>
      <dgm:spPr/>
      <dgm:t>
        <a:bodyPr/>
        <a:lstStyle/>
        <a:p>
          <a:endParaRPr lang="en-US" sz="1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8F218AA-D3A7-4100-8ACC-753710F036E2}">
      <dgm:prSet phldrT="[Text]" custT="1"/>
      <dgm:spPr>
        <a:solidFill>
          <a:schemeClr val="bg2">
            <a:lumMod val="50000"/>
          </a:schemeClr>
        </a:solidFill>
        <a:ln>
          <a:solidFill>
            <a:schemeClr val="tx1"/>
          </a:solidFill>
        </a:ln>
      </dgm:spPr>
      <dgm:t>
        <a:bodyPr/>
        <a:lstStyle/>
        <a:p>
          <a:r>
            <a:rPr lang="en-US" sz="1400" dirty="0" smtClean="0">
              <a:latin typeface="Arial" panose="020B0604020202020204" pitchFamily="34" charset="0"/>
              <a:cs typeface="Arial" panose="020B0604020202020204" pitchFamily="34" charset="0"/>
            </a:rPr>
            <a:t>Testing</a:t>
          </a:r>
          <a:endParaRPr lang="en-US" sz="14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4CFD81B-4D14-4C5A-AAE7-9B53AD174EEC}" type="parTrans" cxnId="{DCD6F612-A676-4799-9269-722646849D32}">
      <dgm:prSet/>
      <dgm:spPr/>
      <dgm:t>
        <a:bodyPr/>
        <a:lstStyle/>
        <a:p>
          <a:endParaRPr lang="en-US" sz="1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504AF8C-50A8-4415-B0BE-224CD3632FB0}" type="sibTrans" cxnId="{DCD6F612-A676-4799-9269-722646849D32}">
      <dgm:prSet/>
      <dgm:spPr/>
      <dgm:t>
        <a:bodyPr/>
        <a:lstStyle/>
        <a:p>
          <a:endParaRPr lang="en-US" sz="1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DF2B01F-9DB2-4BB1-94A2-976B7ABC946D}">
      <dgm:prSet phldrT="[Text]" custT="1"/>
      <dgm:spPr>
        <a:solidFill>
          <a:schemeClr val="accent1"/>
        </a:solidFill>
        <a:ln>
          <a:solidFill>
            <a:schemeClr val="tx1"/>
          </a:solidFill>
        </a:ln>
      </dgm:spPr>
      <dgm:t>
        <a:bodyPr/>
        <a:lstStyle/>
        <a:p>
          <a:r>
            <a:rPr lang="en-US" sz="1400" dirty="0" smtClean="0">
              <a:latin typeface="Arial" panose="020B0604020202020204" pitchFamily="34" charset="0"/>
              <a:cs typeface="Arial" panose="020B0604020202020204" pitchFamily="34" charset="0"/>
            </a:rPr>
            <a:t>Systems</a:t>
          </a:r>
          <a:endParaRPr lang="en-US" sz="14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EC12B8A-9016-46E8-B3EE-CDD9074309EC}" type="parTrans" cxnId="{352DBE91-D94B-4E6D-8887-E06E44DB910A}">
      <dgm:prSet/>
      <dgm:spPr/>
      <dgm:t>
        <a:bodyPr/>
        <a:lstStyle/>
        <a:p>
          <a:endParaRPr lang="en-US" sz="1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E657AA8-21D9-4E75-B13C-D18111A40067}" type="sibTrans" cxnId="{352DBE91-D94B-4E6D-8887-E06E44DB910A}">
      <dgm:prSet/>
      <dgm:spPr/>
      <dgm:t>
        <a:bodyPr/>
        <a:lstStyle/>
        <a:p>
          <a:endParaRPr lang="en-US" sz="1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ED7F166-DDA1-431C-9BA4-EBB9CD218A55}">
      <dgm:prSet phldrT="[Text]" custT="1"/>
      <dgm:spPr>
        <a:solidFill>
          <a:schemeClr val="bg2">
            <a:lumMod val="50000"/>
          </a:schemeClr>
        </a:solidFill>
        <a:ln>
          <a:solidFill>
            <a:schemeClr val="tx1"/>
          </a:solidFill>
        </a:ln>
      </dgm:spPr>
      <dgm:t>
        <a:bodyPr/>
        <a:lstStyle/>
        <a:p>
          <a:r>
            <a:rPr lang="en-US" sz="1400" dirty="0" smtClean="0">
              <a:latin typeface="Arial" panose="020B0604020202020204" pitchFamily="34" charset="0"/>
              <a:cs typeface="Arial" panose="020B0604020202020204" pitchFamily="34" charset="0"/>
            </a:rPr>
            <a:t>Design</a:t>
          </a:r>
          <a:endParaRPr lang="en-US" sz="14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8550B71-99F5-441E-8B5F-5781C1C1A704}" type="parTrans" cxnId="{602CF94D-FF9D-45D0-9F3A-1E053F641E66}">
      <dgm:prSet/>
      <dgm:spPr/>
      <dgm:t>
        <a:bodyPr/>
        <a:lstStyle/>
        <a:p>
          <a:endParaRPr lang="en-US" sz="1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A5FB44C-6454-4735-B453-074DE8128FDB}" type="sibTrans" cxnId="{602CF94D-FF9D-45D0-9F3A-1E053F641E66}">
      <dgm:prSet/>
      <dgm:spPr/>
      <dgm:t>
        <a:bodyPr/>
        <a:lstStyle/>
        <a:p>
          <a:endParaRPr lang="en-US" sz="1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2D94490-774E-9740-939C-25DFDA886D11}">
      <dgm:prSet phldrT="[Text]" custT="1"/>
      <dgm:spPr>
        <a:solidFill>
          <a:schemeClr val="bg2">
            <a:lumMod val="50000"/>
          </a:schemeClr>
        </a:solidFill>
        <a:ln>
          <a:solidFill>
            <a:schemeClr val="tx1"/>
          </a:solidFill>
        </a:ln>
      </dgm:spPr>
      <dgm:t>
        <a:bodyPr/>
        <a:lstStyle/>
        <a:p>
          <a:r>
            <a:rPr lang="en-US" sz="1400" dirty="0" smtClean="0">
              <a:latin typeface="Arial" panose="020B0604020202020204" pitchFamily="34" charset="0"/>
              <a:cs typeface="Arial" panose="020B0604020202020204" pitchFamily="34" charset="0"/>
            </a:rPr>
            <a:t>Management</a:t>
          </a:r>
          <a:endParaRPr lang="en-US" sz="14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2E29E99-0DBD-D046-BFA4-83CE087CEA3A}" type="parTrans" cxnId="{777043F3-405D-8E40-A3DD-88D883E24CB4}">
      <dgm:prSet/>
      <dgm:spPr/>
      <dgm:t>
        <a:bodyPr/>
        <a:lstStyle/>
        <a:p>
          <a:endParaRPr lang="en-US"/>
        </a:p>
      </dgm:t>
    </dgm:pt>
    <dgm:pt modelId="{E2C82F93-E842-5C4F-A24A-B59F2CB2EF50}" type="sibTrans" cxnId="{777043F3-405D-8E40-A3DD-88D883E24CB4}">
      <dgm:prSet/>
      <dgm:spPr/>
      <dgm:t>
        <a:bodyPr/>
        <a:lstStyle/>
        <a:p>
          <a:endParaRPr lang="en-US"/>
        </a:p>
      </dgm:t>
    </dgm:pt>
    <dgm:pt modelId="{C912BC50-5897-4B8F-A71E-92559BA7AD32}" type="pres">
      <dgm:prSet presAssocID="{CCE70132-93E1-4B00-9490-7A7A3BFE1A12}" presName="Name0" presStyleCnt="0">
        <dgm:presLayoutVars>
          <dgm:dir/>
          <dgm:animLvl val="lvl"/>
          <dgm:resizeHandles val="exact"/>
        </dgm:presLayoutVars>
      </dgm:prSet>
      <dgm:spPr/>
    </dgm:pt>
    <dgm:pt modelId="{B21226DD-D11F-4116-B292-98F40E4B54C9}" type="pres">
      <dgm:prSet presAssocID="{BC1C6552-8F25-465A-AFA3-8E2A448BC5CF}" presName="parTxOnly" presStyleLbl="node1" presStyleIdx="0" presStyleCnt="5" custScaleY="6118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CD471C5-73BE-46FD-935E-BD5626943E5F}" type="pres">
      <dgm:prSet presAssocID="{19F71488-CF4F-492F-8A48-DB01D5FFEBEE}" presName="parTxOnlySpace" presStyleCnt="0"/>
      <dgm:spPr/>
    </dgm:pt>
    <dgm:pt modelId="{CB107B9F-28C7-497F-BBDE-F8D59BCFBE31}" type="pres">
      <dgm:prSet presAssocID="{2ED7F166-DDA1-431C-9BA4-EBB9CD218A55}" presName="parTxOnly" presStyleLbl="node1" presStyleIdx="1" presStyleCnt="5" custScaleY="6118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33DA280-3E95-48F2-BD74-F658D58131D1}" type="pres">
      <dgm:prSet presAssocID="{8A5FB44C-6454-4735-B453-074DE8128FDB}" presName="parTxOnlySpace" presStyleCnt="0"/>
      <dgm:spPr/>
    </dgm:pt>
    <dgm:pt modelId="{8425F2D7-5E19-493F-A888-994A82C69E4F}" type="pres">
      <dgm:prSet presAssocID="{98F218AA-D3A7-4100-8ACC-753710F036E2}" presName="parTxOnly" presStyleLbl="node1" presStyleIdx="2" presStyleCnt="5" custScaleY="6118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1C89BA5-2802-4C15-BA1C-D6781F911DA7}" type="pres">
      <dgm:prSet presAssocID="{D504AF8C-50A8-4415-B0BE-224CD3632FB0}" presName="parTxOnlySpace" presStyleCnt="0"/>
      <dgm:spPr/>
    </dgm:pt>
    <dgm:pt modelId="{DEFE579B-D71F-409D-9DBA-213742500E49}" type="pres">
      <dgm:prSet presAssocID="{5DF2B01F-9DB2-4BB1-94A2-976B7ABC946D}" presName="parTxOnly" presStyleLbl="node1" presStyleIdx="3" presStyleCnt="5" custScaleY="6118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E758153-825D-264D-B9F6-741427FD1AB1}" type="pres">
      <dgm:prSet presAssocID="{9E657AA8-21D9-4E75-B13C-D18111A40067}" presName="parTxOnlySpace" presStyleCnt="0"/>
      <dgm:spPr/>
    </dgm:pt>
    <dgm:pt modelId="{C7F23D60-C077-7648-976A-F5874D702320}" type="pres">
      <dgm:prSet presAssocID="{92D94490-774E-9740-939C-25DFDA886D11}" presName="parTxOnly" presStyleLbl="node1" presStyleIdx="4" presStyleCnt="5" custScaleY="6118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9531E44E-57AF-4B3C-816D-DF6B154D2DBB}" type="presOf" srcId="{CCE70132-93E1-4B00-9490-7A7A3BFE1A12}" destId="{C912BC50-5897-4B8F-A71E-92559BA7AD32}" srcOrd="0" destOrd="0" presId="urn:microsoft.com/office/officeart/2005/8/layout/chevron1"/>
    <dgm:cxn modelId="{1DEA82D4-471C-4042-BF93-B68A69E76615}" srcId="{CCE70132-93E1-4B00-9490-7A7A3BFE1A12}" destId="{BC1C6552-8F25-465A-AFA3-8E2A448BC5CF}" srcOrd="0" destOrd="0" parTransId="{F646C39B-6FD5-493E-93EA-483399D149FB}" sibTransId="{19F71488-CF4F-492F-8A48-DB01D5FFEBEE}"/>
    <dgm:cxn modelId="{F05D859A-EEBE-4E9F-87DD-A33850184994}" type="presOf" srcId="{2ED7F166-DDA1-431C-9BA4-EBB9CD218A55}" destId="{CB107B9F-28C7-497F-BBDE-F8D59BCFBE31}" srcOrd="0" destOrd="0" presId="urn:microsoft.com/office/officeart/2005/8/layout/chevron1"/>
    <dgm:cxn modelId="{DBC82460-B948-41CC-925F-3F596D4915D7}" type="presOf" srcId="{BC1C6552-8F25-465A-AFA3-8E2A448BC5CF}" destId="{B21226DD-D11F-4116-B292-98F40E4B54C9}" srcOrd="0" destOrd="0" presId="urn:microsoft.com/office/officeart/2005/8/layout/chevron1"/>
    <dgm:cxn modelId="{602CF94D-FF9D-45D0-9F3A-1E053F641E66}" srcId="{CCE70132-93E1-4B00-9490-7A7A3BFE1A12}" destId="{2ED7F166-DDA1-431C-9BA4-EBB9CD218A55}" srcOrd="1" destOrd="0" parTransId="{E8550B71-99F5-441E-8B5F-5781C1C1A704}" sibTransId="{8A5FB44C-6454-4735-B453-074DE8128FDB}"/>
    <dgm:cxn modelId="{C6F9C895-2E18-46FF-A739-138AEF8E85A7}" type="presOf" srcId="{5DF2B01F-9DB2-4BB1-94A2-976B7ABC946D}" destId="{DEFE579B-D71F-409D-9DBA-213742500E49}" srcOrd="0" destOrd="0" presId="urn:microsoft.com/office/officeart/2005/8/layout/chevron1"/>
    <dgm:cxn modelId="{777043F3-405D-8E40-A3DD-88D883E24CB4}" srcId="{CCE70132-93E1-4B00-9490-7A7A3BFE1A12}" destId="{92D94490-774E-9740-939C-25DFDA886D11}" srcOrd="4" destOrd="0" parTransId="{92E29E99-0DBD-D046-BFA4-83CE087CEA3A}" sibTransId="{E2C82F93-E842-5C4F-A24A-B59F2CB2EF50}"/>
    <dgm:cxn modelId="{352DBE91-D94B-4E6D-8887-E06E44DB910A}" srcId="{CCE70132-93E1-4B00-9490-7A7A3BFE1A12}" destId="{5DF2B01F-9DB2-4BB1-94A2-976B7ABC946D}" srcOrd="3" destOrd="0" parTransId="{2EC12B8A-9016-46E8-B3EE-CDD9074309EC}" sibTransId="{9E657AA8-21D9-4E75-B13C-D18111A40067}"/>
    <dgm:cxn modelId="{E96CF8F6-593F-4F9C-9D6C-8328572C6DD8}" type="presOf" srcId="{98F218AA-D3A7-4100-8ACC-753710F036E2}" destId="{8425F2D7-5E19-493F-A888-994A82C69E4F}" srcOrd="0" destOrd="0" presId="urn:microsoft.com/office/officeart/2005/8/layout/chevron1"/>
    <dgm:cxn modelId="{DCD6F612-A676-4799-9269-722646849D32}" srcId="{CCE70132-93E1-4B00-9490-7A7A3BFE1A12}" destId="{98F218AA-D3A7-4100-8ACC-753710F036E2}" srcOrd="2" destOrd="0" parTransId="{D4CFD81B-4D14-4C5A-AAE7-9B53AD174EEC}" sibTransId="{D504AF8C-50A8-4415-B0BE-224CD3632FB0}"/>
    <dgm:cxn modelId="{4F60472D-25FA-45AB-B40A-47ECDE1AF0AB}" type="presOf" srcId="{92D94490-774E-9740-939C-25DFDA886D11}" destId="{C7F23D60-C077-7648-976A-F5874D702320}" srcOrd="0" destOrd="0" presId="urn:microsoft.com/office/officeart/2005/8/layout/chevron1"/>
    <dgm:cxn modelId="{AFF80D4D-8298-4DEE-BB43-C987AD9290A7}" type="presParOf" srcId="{C912BC50-5897-4B8F-A71E-92559BA7AD32}" destId="{B21226DD-D11F-4116-B292-98F40E4B54C9}" srcOrd="0" destOrd="0" presId="urn:microsoft.com/office/officeart/2005/8/layout/chevron1"/>
    <dgm:cxn modelId="{F729DC7F-6672-41B8-A8AD-9667C741F831}" type="presParOf" srcId="{C912BC50-5897-4B8F-A71E-92559BA7AD32}" destId="{DCD471C5-73BE-46FD-935E-BD5626943E5F}" srcOrd="1" destOrd="0" presId="urn:microsoft.com/office/officeart/2005/8/layout/chevron1"/>
    <dgm:cxn modelId="{EE8BB190-6C50-4E8F-BD22-577D5751EE2B}" type="presParOf" srcId="{C912BC50-5897-4B8F-A71E-92559BA7AD32}" destId="{CB107B9F-28C7-497F-BBDE-F8D59BCFBE31}" srcOrd="2" destOrd="0" presId="urn:microsoft.com/office/officeart/2005/8/layout/chevron1"/>
    <dgm:cxn modelId="{8C67D4BF-E505-491F-98DA-9010C5FD85F6}" type="presParOf" srcId="{C912BC50-5897-4B8F-A71E-92559BA7AD32}" destId="{A33DA280-3E95-48F2-BD74-F658D58131D1}" srcOrd="3" destOrd="0" presId="urn:microsoft.com/office/officeart/2005/8/layout/chevron1"/>
    <dgm:cxn modelId="{89A65A3F-E836-4D9B-ADC8-4F4905F2A807}" type="presParOf" srcId="{C912BC50-5897-4B8F-A71E-92559BA7AD32}" destId="{8425F2D7-5E19-493F-A888-994A82C69E4F}" srcOrd="4" destOrd="0" presId="urn:microsoft.com/office/officeart/2005/8/layout/chevron1"/>
    <dgm:cxn modelId="{1D09F959-D2A8-401D-959D-7371493CAD7D}" type="presParOf" srcId="{C912BC50-5897-4B8F-A71E-92559BA7AD32}" destId="{E1C89BA5-2802-4C15-BA1C-D6781F911DA7}" srcOrd="5" destOrd="0" presId="urn:microsoft.com/office/officeart/2005/8/layout/chevron1"/>
    <dgm:cxn modelId="{BA7C047F-4E8A-489C-9A50-AE7D5DFC0326}" type="presParOf" srcId="{C912BC50-5897-4B8F-A71E-92559BA7AD32}" destId="{DEFE579B-D71F-409D-9DBA-213742500E49}" srcOrd="6" destOrd="0" presId="urn:microsoft.com/office/officeart/2005/8/layout/chevron1"/>
    <dgm:cxn modelId="{F398F6B5-0EDA-4641-A877-7A022960227C}" type="presParOf" srcId="{C912BC50-5897-4B8F-A71E-92559BA7AD32}" destId="{0E758153-825D-264D-B9F6-741427FD1AB1}" srcOrd="7" destOrd="0" presId="urn:microsoft.com/office/officeart/2005/8/layout/chevron1"/>
    <dgm:cxn modelId="{A4A849CA-03D9-49C7-859B-B3FA3DACF605}" type="presParOf" srcId="{C912BC50-5897-4B8F-A71E-92559BA7AD32}" destId="{C7F23D60-C077-7648-976A-F5874D702320}" srcOrd="8" destOrd="0" presId="urn:microsoft.com/office/officeart/2005/8/layout/chevron1"/>
  </dgm:cxnLst>
  <dgm:bg/>
  <dgm:whole>
    <a:ln>
      <a:noFill/>
    </a:ln>
  </dgm:whole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4.xml><?xml version="1.0" encoding="utf-8"?>
<dgm:dataModel xmlns:dgm="http://schemas.openxmlformats.org/drawingml/2006/diagram" xmlns:a="http://schemas.openxmlformats.org/drawingml/2006/main">
  <dgm:ptLst>
    <dgm:pt modelId="{CCE70132-93E1-4B00-9490-7A7A3BFE1A12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</dgm:pt>
    <dgm:pt modelId="{BC1C6552-8F25-465A-AFA3-8E2A448BC5CF}">
      <dgm:prSet phldrT="[Text]" custT="1"/>
      <dgm:spPr>
        <a:solidFill>
          <a:schemeClr val="bg2">
            <a:lumMod val="50000"/>
          </a:schemeClr>
        </a:solidFill>
        <a:ln>
          <a:solidFill>
            <a:schemeClr val="tx1"/>
          </a:solidFill>
        </a:ln>
      </dgm:spPr>
      <dgm:t>
        <a:bodyPr/>
        <a:lstStyle/>
        <a:p>
          <a:r>
            <a:rPr lang="en-US" sz="1400" dirty="0" smtClean="0">
              <a:latin typeface="Arial" panose="020B0604020202020204" pitchFamily="34" charset="0"/>
              <a:cs typeface="Arial" panose="020B0604020202020204" pitchFamily="34" charset="0"/>
            </a:rPr>
            <a:t>Overview</a:t>
          </a:r>
          <a:endParaRPr lang="en-US" sz="14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646C39B-6FD5-493E-93EA-483399D149FB}" type="parTrans" cxnId="{1DEA82D4-471C-4042-BF93-B68A69E76615}">
      <dgm:prSet/>
      <dgm:spPr/>
      <dgm:t>
        <a:bodyPr/>
        <a:lstStyle/>
        <a:p>
          <a:endParaRPr lang="en-US" sz="1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9F71488-CF4F-492F-8A48-DB01D5FFEBEE}" type="sibTrans" cxnId="{1DEA82D4-471C-4042-BF93-B68A69E76615}">
      <dgm:prSet/>
      <dgm:spPr/>
      <dgm:t>
        <a:bodyPr/>
        <a:lstStyle/>
        <a:p>
          <a:endParaRPr lang="en-US" sz="1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8F218AA-D3A7-4100-8ACC-753710F036E2}">
      <dgm:prSet phldrT="[Text]" custT="1"/>
      <dgm:spPr>
        <a:solidFill>
          <a:schemeClr val="bg2">
            <a:lumMod val="50000"/>
          </a:schemeClr>
        </a:solidFill>
        <a:ln>
          <a:solidFill>
            <a:schemeClr val="tx1"/>
          </a:solidFill>
        </a:ln>
      </dgm:spPr>
      <dgm:t>
        <a:bodyPr/>
        <a:lstStyle/>
        <a:p>
          <a:r>
            <a:rPr lang="en-US" sz="1400" dirty="0" smtClean="0">
              <a:latin typeface="Arial" panose="020B0604020202020204" pitchFamily="34" charset="0"/>
              <a:cs typeface="Arial" panose="020B0604020202020204" pitchFamily="34" charset="0"/>
            </a:rPr>
            <a:t>Testing</a:t>
          </a:r>
          <a:endParaRPr lang="en-US" sz="14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4CFD81B-4D14-4C5A-AAE7-9B53AD174EEC}" type="parTrans" cxnId="{DCD6F612-A676-4799-9269-722646849D32}">
      <dgm:prSet/>
      <dgm:spPr/>
      <dgm:t>
        <a:bodyPr/>
        <a:lstStyle/>
        <a:p>
          <a:endParaRPr lang="en-US" sz="1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504AF8C-50A8-4415-B0BE-224CD3632FB0}" type="sibTrans" cxnId="{DCD6F612-A676-4799-9269-722646849D32}">
      <dgm:prSet/>
      <dgm:spPr/>
      <dgm:t>
        <a:bodyPr/>
        <a:lstStyle/>
        <a:p>
          <a:endParaRPr lang="en-US" sz="1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DF2B01F-9DB2-4BB1-94A2-976B7ABC946D}">
      <dgm:prSet phldrT="[Text]" custT="1"/>
      <dgm:spPr>
        <a:solidFill>
          <a:schemeClr val="bg2">
            <a:lumMod val="50000"/>
          </a:schemeClr>
        </a:solidFill>
        <a:ln>
          <a:solidFill>
            <a:schemeClr val="tx1"/>
          </a:solidFill>
        </a:ln>
      </dgm:spPr>
      <dgm:t>
        <a:bodyPr/>
        <a:lstStyle/>
        <a:p>
          <a:r>
            <a:rPr lang="en-US" sz="1400" dirty="0" smtClean="0">
              <a:latin typeface="Arial" panose="020B0604020202020204" pitchFamily="34" charset="0"/>
              <a:cs typeface="Arial" panose="020B0604020202020204" pitchFamily="34" charset="0"/>
            </a:rPr>
            <a:t>Systems</a:t>
          </a:r>
          <a:endParaRPr lang="en-US" sz="14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EC12B8A-9016-46E8-B3EE-CDD9074309EC}" type="parTrans" cxnId="{352DBE91-D94B-4E6D-8887-E06E44DB910A}">
      <dgm:prSet/>
      <dgm:spPr/>
      <dgm:t>
        <a:bodyPr/>
        <a:lstStyle/>
        <a:p>
          <a:endParaRPr lang="en-US" sz="1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E657AA8-21D9-4E75-B13C-D18111A40067}" type="sibTrans" cxnId="{352DBE91-D94B-4E6D-8887-E06E44DB910A}">
      <dgm:prSet/>
      <dgm:spPr/>
      <dgm:t>
        <a:bodyPr/>
        <a:lstStyle/>
        <a:p>
          <a:endParaRPr lang="en-US" sz="1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ED7F166-DDA1-431C-9BA4-EBB9CD218A55}">
      <dgm:prSet phldrT="[Text]" custT="1"/>
      <dgm:spPr>
        <a:solidFill>
          <a:schemeClr val="bg2">
            <a:lumMod val="50000"/>
          </a:schemeClr>
        </a:solidFill>
        <a:ln>
          <a:solidFill>
            <a:schemeClr val="tx1"/>
          </a:solidFill>
        </a:ln>
      </dgm:spPr>
      <dgm:t>
        <a:bodyPr/>
        <a:lstStyle/>
        <a:p>
          <a:r>
            <a:rPr lang="en-US" sz="1400" dirty="0" smtClean="0">
              <a:latin typeface="Arial" panose="020B0604020202020204" pitchFamily="34" charset="0"/>
              <a:cs typeface="Arial" panose="020B0604020202020204" pitchFamily="34" charset="0"/>
            </a:rPr>
            <a:t>Design</a:t>
          </a:r>
          <a:endParaRPr lang="en-US" sz="14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8550B71-99F5-441E-8B5F-5781C1C1A704}" type="parTrans" cxnId="{602CF94D-FF9D-45D0-9F3A-1E053F641E66}">
      <dgm:prSet/>
      <dgm:spPr/>
      <dgm:t>
        <a:bodyPr/>
        <a:lstStyle/>
        <a:p>
          <a:endParaRPr lang="en-US" sz="1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A5FB44C-6454-4735-B453-074DE8128FDB}" type="sibTrans" cxnId="{602CF94D-FF9D-45D0-9F3A-1E053F641E66}">
      <dgm:prSet/>
      <dgm:spPr/>
      <dgm:t>
        <a:bodyPr/>
        <a:lstStyle/>
        <a:p>
          <a:endParaRPr lang="en-US" sz="1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2D94490-774E-9740-939C-25DFDA886D11}">
      <dgm:prSet phldrT="[Text]" custT="1"/>
      <dgm:spPr>
        <a:solidFill>
          <a:schemeClr val="accent1"/>
        </a:solidFill>
        <a:ln>
          <a:solidFill>
            <a:schemeClr val="tx1"/>
          </a:solidFill>
        </a:ln>
      </dgm:spPr>
      <dgm:t>
        <a:bodyPr/>
        <a:lstStyle/>
        <a:p>
          <a:r>
            <a:rPr lang="en-US" sz="1400" dirty="0" smtClean="0">
              <a:latin typeface="Arial" panose="020B0604020202020204" pitchFamily="34" charset="0"/>
              <a:cs typeface="Arial" panose="020B0604020202020204" pitchFamily="34" charset="0"/>
            </a:rPr>
            <a:t>Management</a:t>
          </a:r>
          <a:endParaRPr lang="en-US" sz="14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2E29E99-0DBD-D046-BFA4-83CE087CEA3A}" type="parTrans" cxnId="{777043F3-405D-8E40-A3DD-88D883E24CB4}">
      <dgm:prSet/>
      <dgm:spPr/>
      <dgm:t>
        <a:bodyPr/>
        <a:lstStyle/>
        <a:p>
          <a:endParaRPr lang="en-US"/>
        </a:p>
      </dgm:t>
    </dgm:pt>
    <dgm:pt modelId="{E2C82F93-E842-5C4F-A24A-B59F2CB2EF50}" type="sibTrans" cxnId="{777043F3-405D-8E40-A3DD-88D883E24CB4}">
      <dgm:prSet/>
      <dgm:spPr/>
      <dgm:t>
        <a:bodyPr/>
        <a:lstStyle/>
        <a:p>
          <a:endParaRPr lang="en-US"/>
        </a:p>
      </dgm:t>
    </dgm:pt>
    <dgm:pt modelId="{C912BC50-5897-4B8F-A71E-92559BA7AD32}" type="pres">
      <dgm:prSet presAssocID="{CCE70132-93E1-4B00-9490-7A7A3BFE1A12}" presName="Name0" presStyleCnt="0">
        <dgm:presLayoutVars>
          <dgm:dir/>
          <dgm:animLvl val="lvl"/>
          <dgm:resizeHandles val="exact"/>
        </dgm:presLayoutVars>
      </dgm:prSet>
      <dgm:spPr/>
    </dgm:pt>
    <dgm:pt modelId="{B21226DD-D11F-4116-B292-98F40E4B54C9}" type="pres">
      <dgm:prSet presAssocID="{BC1C6552-8F25-465A-AFA3-8E2A448BC5CF}" presName="parTxOnly" presStyleLbl="node1" presStyleIdx="0" presStyleCnt="5" custScaleY="6118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CD471C5-73BE-46FD-935E-BD5626943E5F}" type="pres">
      <dgm:prSet presAssocID="{19F71488-CF4F-492F-8A48-DB01D5FFEBEE}" presName="parTxOnlySpace" presStyleCnt="0"/>
      <dgm:spPr/>
    </dgm:pt>
    <dgm:pt modelId="{CB107B9F-28C7-497F-BBDE-F8D59BCFBE31}" type="pres">
      <dgm:prSet presAssocID="{2ED7F166-DDA1-431C-9BA4-EBB9CD218A55}" presName="parTxOnly" presStyleLbl="node1" presStyleIdx="1" presStyleCnt="5" custScaleY="6118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33DA280-3E95-48F2-BD74-F658D58131D1}" type="pres">
      <dgm:prSet presAssocID="{8A5FB44C-6454-4735-B453-074DE8128FDB}" presName="parTxOnlySpace" presStyleCnt="0"/>
      <dgm:spPr/>
    </dgm:pt>
    <dgm:pt modelId="{8425F2D7-5E19-493F-A888-994A82C69E4F}" type="pres">
      <dgm:prSet presAssocID="{98F218AA-D3A7-4100-8ACC-753710F036E2}" presName="parTxOnly" presStyleLbl="node1" presStyleIdx="2" presStyleCnt="5" custScaleY="6118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1C89BA5-2802-4C15-BA1C-D6781F911DA7}" type="pres">
      <dgm:prSet presAssocID="{D504AF8C-50A8-4415-B0BE-224CD3632FB0}" presName="parTxOnlySpace" presStyleCnt="0"/>
      <dgm:spPr/>
    </dgm:pt>
    <dgm:pt modelId="{DEFE579B-D71F-409D-9DBA-213742500E49}" type="pres">
      <dgm:prSet presAssocID="{5DF2B01F-9DB2-4BB1-94A2-976B7ABC946D}" presName="parTxOnly" presStyleLbl="node1" presStyleIdx="3" presStyleCnt="5" custScaleY="6118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E758153-825D-264D-B9F6-741427FD1AB1}" type="pres">
      <dgm:prSet presAssocID="{9E657AA8-21D9-4E75-B13C-D18111A40067}" presName="parTxOnlySpace" presStyleCnt="0"/>
      <dgm:spPr/>
    </dgm:pt>
    <dgm:pt modelId="{C7F23D60-C077-7648-976A-F5874D702320}" type="pres">
      <dgm:prSet presAssocID="{92D94490-774E-9740-939C-25DFDA886D11}" presName="parTxOnly" presStyleLbl="node1" presStyleIdx="4" presStyleCnt="5" custScaleY="6118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B085B7FD-692E-43C8-8207-4D25711A9361}" type="presOf" srcId="{98F218AA-D3A7-4100-8ACC-753710F036E2}" destId="{8425F2D7-5E19-493F-A888-994A82C69E4F}" srcOrd="0" destOrd="0" presId="urn:microsoft.com/office/officeart/2005/8/layout/chevron1"/>
    <dgm:cxn modelId="{F5FF2169-47EF-4A82-8115-A79C362F0DA1}" type="presOf" srcId="{BC1C6552-8F25-465A-AFA3-8E2A448BC5CF}" destId="{B21226DD-D11F-4116-B292-98F40E4B54C9}" srcOrd="0" destOrd="0" presId="urn:microsoft.com/office/officeart/2005/8/layout/chevron1"/>
    <dgm:cxn modelId="{1DEA82D4-471C-4042-BF93-B68A69E76615}" srcId="{CCE70132-93E1-4B00-9490-7A7A3BFE1A12}" destId="{BC1C6552-8F25-465A-AFA3-8E2A448BC5CF}" srcOrd="0" destOrd="0" parTransId="{F646C39B-6FD5-493E-93EA-483399D149FB}" sibTransId="{19F71488-CF4F-492F-8A48-DB01D5FFEBEE}"/>
    <dgm:cxn modelId="{7B2DB2E6-DB70-4884-88B7-F1CF739F7FD4}" type="presOf" srcId="{92D94490-774E-9740-939C-25DFDA886D11}" destId="{C7F23D60-C077-7648-976A-F5874D702320}" srcOrd="0" destOrd="0" presId="urn:microsoft.com/office/officeart/2005/8/layout/chevron1"/>
    <dgm:cxn modelId="{602CF94D-FF9D-45D0-9F3A-1E053F641E66}" srcId="{CCE70132-93E1-4B00-9490-7A7A3BFE1A12}" destId="{2ED7F166-DDA1-431C-9BA4-EBB9CD218A55}" srcOrd="1" destOrd="0" parTransId="{E8550B71-99F5-441E-8B5F-5781C1C1A704}" sibTransId="{8A5FB44C-6454-4735-B453-074DE8128FDB}"/>
    <dgm:cxn modelId="{1FDC299E-2A44-484F-8FC8-C39E7501EECC}" type="presOf" srcId="{CCE70132-93E1-4B00-9490-7A7A3BFE1A12}" destId="{C912BC50-5897-4B8F-A71E-92559BA7AD32}" srcOrd="0" destOrd="0" presId="urn:microsoft.com/office/officeart/2005/8/layout/chevron1"/>
    <dgm:cxn modelId="{7D50F7AD-433B-433C-9754-A33C5819832B}" type="presOf" srcId="{5DF2B01F-9DB2-4BB1-94A2-976B7ABC946D}" destId="{DEFE579B-D71F-409D-9DBA-213742500E49}" srcOrd="0" destOrd="0" presId="urn:microsoft.com/office/officeart/2005/8/layout/chevron1"/>
    <dgm:cxn modelId="{4394F1C8-1F75-45C1-8986-3DE0E754C4C4}" type="presOf" srcId="{2ED7F166-DDA1-431C-9BA4-EBB9CD218A55}" destId="{CB107B9F-28C7-497F-BBDE-F8D59BCFBE31}" srcOrd="0" destOrd="0" presId="urn:microsoft.com/office/officeart/2005/8/layout/chevron1"/>
    <dgm:cxn modelId="{777043F3-405D-8E40-A3DD-88D883E24CB4}" srcId="{CCE70132-93E1-4B00-9490-7A7A3BFE1A12}" destId="{92D94490-774E-9740-939C-25DFDA886D11}" srcOrd="4" destOrd="0" parTransId="{92E29E99-0DBD-D046-BFA4-83CE087CEA3A}" sibTransId="{E2C82F93-E842-5C4F-A24A-B59F2CB2EF50}"/>
    <dgm:cxn modelId="{352DBE91-D94B-4E6D-8887-E06E44DB910A}" srcId="{CCE70132-93E1-4B00-9490-7A7A3BFE1A12}" destId="{5DF2B01F-9DB2-4BB1-94A2-976B7ABC946D}" srcOrd="3" destOrd="0" parTransId="{2EC12B8A-9016-46E8-B3EE-CDD9074309EC}" sibTransId="{9E657AA8-21D9-4E75-B13C-D18111A40067}"/>
    <dgm:cxn modelId="{DCD6F612-A676-4799-9269-722646849D32}" srcId="{CCE70132-93E1-4B00-9490-7A7A3BFE1A12}" destId="{98F218AA-D3A7-4100-8ACC-753710F036E2}" srcOrd="2" destOrd="0" parTransId="{D4CFD81B-4D14-4C5A-AAE7-9B53AD174EEC}" sibTransId="{D504AF8C-50A8-4415-B0BE-224CD3632FB0}"/>
    <dgm:cxn modelId="{B9CDCB4C-4C49-49DE-93E0-8DFF01F6667F}" type="presParOf" srcId="{C912BC50-5897-4B8F-A71E-92559BA7AD32}" destId="{B21226DD-D11F-4116-B292-98F40E4B54C9}" srcOrd="0" destOrd="0" presId="urn:microsoft.com/office/officeart/2005/8/layout/chevron1"/>
    <dgm:cxn modelId="{5947999B-71C5-4725-A816-72317734A5DE}" type="presParOf" srcId="{C912BC50-5897-4B8F-A71E-92559BA7AD32}" destId="{DCD471C5-73BE-46FD-935E-BD5626943E5F}" srcOrd="1" destOrd="0" presId="urn:microsoft.com/office/officeart/2005/8/layout/chevron1"/>
    <dgm:cxn modelId="{6A478A4D-8B54-458C-9C1C-FE92DDA9ADE8}" type="presParOf" srcId="{C912BC50-5897-4B8F-A71E-92559BA7AD32}" destId="{CB107B9F-28C7-497F-BBDE-F8D59BCFBE31}" srcOrd="2" destOrd="0" presId="urn:microsoft.com/office/officeart/2005/8/layout/chevron1"/>
    <dgm:cxn modelId="{06026B40-1AAC-44E5-B2A5-30A2FF482733}" type="presParOf" srcId="{C912BC50-5897-4B8F-A71E-92559BA7AD32}" destId="{A33DA280-3E95-48F2-BD74-F658D58131D1}" srcOrd="3" destOrd="0" presId="urn:microsoft.com/office/officeart/2005/8/layout/chevron1"/>
    <dgm:cxn modelId="{B7F69BEF-6200-4DDE-8B49-CE5D413FACF4}" type="presParOf" srcId="{C912BC50-5897-4B8F-A71E-92559BA7AD32}" destId="{8425F2D7-5E19-493F-A888-994A82C69E4F}" srcOrd="4" destOrd="0" presId="urn:microsoft.com/office/officeart/2005/8/layout/chevron1"/>
    <dgm:cxn modelId="{4BC1A7AA-F4F1-4C70-AA1B-01CBE5F2DDB2}" type="presParOf" srcId="{C912BC50-5897-4B8F-A71E-92559BA7AD32}" destId="{E1C89BA5-2802-4C15-BA1C-D6781F911DA7}" srcOrd="5" destOrd="0" presId="urn:microsoft.com/office/officeart/2005/8/layout/chevron1"/>
    <dgm:cxn modelId="{188A4AF6-7F0A-403B-A6A4-5FE6F071B82B}" type="presParOf" srcId="{C912BC50-5897-4B8F-A71E-92559BA7AD32}" destId="{DEFE579B-D71F-409D-9DBA-213742500E49}" srcOrd="6" destOrd="0" presId="urn:microsoft.com/office/officeart/2005/8/layout/chevron1"/>
    <dgm:cxn modelId="{43FBA93E-E5B0-478D-B3EF-379A46E798AD}" type="presParOf" srcId="{C912BC50-5897-4B8F-A71E-92559BA7AD32}" destId="{0E758153-825D-264D-B9F6-741427FD1AB1}" srcOrd="7" destOrd="0" presId="urn:microsoft.com/office/officeart/2005/8/layout/chevron1"/>
    <dgm:cxn modelId="{31A01891-20B3-4289-BA6A-BC432F2AA249}" type="presParOf" srcId="{C912BC50-5897-4B8F-A71E-92559BA7AD32}" destId="{C7F23D60-C077-7648-976A-F5874D702320}" srcOrd="8" destOrd="0" presId="urn:microsoft.com/office/officeart/2005/8/layout/chevron1"/>
  </dgm:cxnLst>
  <dgm:bg/>
  <dgm:whole>
    <a:ln>
      <a:noFill/>
    </a:ln>
  </dgm:whole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5.xml><?xml version="1.0" encoding="utf-8"?>
<dgm:dataModel xmlns:dgm="http://schemas.openxmlformats.org/drawingml/2006/diagram" xmlns:a="http://schemas.openxmlformats.org/drawingml/2006/main">
  <dgm:ptLst>
    <dgm:pt modelId="{CCE70132-93E1-4B00-9490-7A7A3BFE1A12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</dgm:pt>
    <dgm:pt modelId="{BC1C6552-8F25-465A-AFA3-8E2A448BC5CF}">
      <dgm:prSet phldrT="[Text]" custT="1"/>
      <dgm:spPr>
        <a:solidFill>
          <a:schemeClr val="bg2">
            <a:lumMod val="50000"/>
          </a:schemeClr>
        </a:solidFill>
        <a:ln>
          <a:solidFill>
            <a:schemeClr val="tx1"/>
          </a:solidFill>
        </a:ln>
      </dgm:spPr>
      <dgm:t>
        <a:bodyPr/>
        <a:lstStyle/>
        <a:p>
          <a:r>
            <a:rPr lang="en-US" sz="1400" dirty="0" smtClean="0">
              <a:latin typeface="Arial" panose="020B0604020202020204" pitchFamily="34" charset="0"/>
              <a:cs typeface="Arial" panose="020B0604020202020204" pitchFamily="34" charset="0"/>
            </a:rPr>
            <a:t>Overview</a:t>
          </a:r>
          <a:endParaRPr lang="en-US" sz="14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646C39B-6FD5-493E-93EA-483399D149FB}" type="parTrans" cxnId="{1DEA82D4-471C-4042-BF93-B68A69E76615}">
      <dgm:prSet/>
      <dgm:spPr/>
      <dgm:t>
        <a:bodyPr/>
        <a:lstStyle/>
        <a:p>
          <a:endParaRPr lang="en-US" sz="1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9F71488-CF4F-492F-8A48-DB01D5FFEBEE}" type="sibTrans" cxnId="{1DEA82D4-471C-4042-BF93-B68A69E76615}">
      <dgm:prSet/>
      <dgm:spPr/>
      <dgm:t>
        <a:bodyPr/>
        <a:lstStyle/>
        <a:p>
          <a:endParaRPr lang="en-US" sz="1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8F218AA-D3A7-4100-8ACC-753710F036E2}">
      <dgm:prSet phldrT="[Text]" custT="1"/>
      <dgm:spPr>
        <a:solidFill>
          <a:schemeClr val="bg2">
            <a:lumMod val="50000"/>
          </a:schemeClr>
        </a:solidFill>
        <a:ln>
          <a:solidFill>
            <a:schemeClr val="tx1"/>
          </a:solidFill>
        </a:ln>
      </dgm:spPr>
      <dgm:t>
        <a:bodyPr/>
        <a:lstStyle/>
        <a:p>
          <a:r>
            <a:rPr lang="en-US" sz="1400" dirty="0" smtClean="0">
              <a:latin typeface="Arial" panose="020B0604020202020204" pitchFamily="34" charset="0"/>
              <a:cs typeface="Arial" panose="020B0604020202020204" pitchFamily="34" charset="0"/>
            </a:rPr>
            <a:t>Testing</a:t>
          </a:r>
          <a:endParaRPr lang="en-US" sz="14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4CFD81B-4D14-4C5A-AAE7-9B53AD174EEC}" type="parTrans" cxnId="{DCD6F612-A676-4799-9269-722646849D32}">
      <dgm:prSet/>
      <dgm:spPr/>
      <dgm:t>
        <a:bodyPr/>
        <a:lstStyle/>
        <a:p>
          <a:endParaRPr lang="en-US" sz="1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504AF8C-50A8-4415-B0BE-224CD3632FB0}" type="sibTrans" cxnId="{DCD6F612-A676-4799-9269-722646849D32}">
      <dgm:prSet/>
      <dgm:spPr/>
      <dgm:t>
        <a:bodyPr/>
        <a:lstStyle/>
        <a:p>
          <a:endParaRPr lang="en-US" sz="1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DF2B01F-9DB2-4BB1-94A2-976B7ABC946D}">
      <dgm:prSet phldrT="[Text]" custT="1"/>
      <dgm:spPr>
        <a:solidFill>
          <a:schemeClr val="bg2">
            <a:lumMod val="50000"/>
          </a:schemeClr>
        </a:solidFill>
        <a:ln>
          <a:solidFill>
            <a:schemeClr val="tx1"/>
          </a:solidFill>
        </a:ln>
      </dgm:spPr>
      <dgm:t>
        <a:bodyPr/>
        <a:lstStyle/>
        <a:p>
          <a:r>
            <a:rPr lang="en-US" sz="1400" dirty="0" smtClean="0">
              <a:latin typeface="Arial" panose="020B0604020202020204" pitchFamily="34" charset="0"/>
              <a:cs typeface="Arial" panose="020B0604020202020204" pitchFamily="34" charset="0"/>
            </a:rPr>
            <a:t>Systems</a:t>
          </a:r>
          <a:endParaRPr lang="en-US" sz="14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EC12B8A-9016-46E8-B3EE-CDD9074309EC}" type="parTrans" cxnId="{352DBE91-D94B-4E6D-8887-E06E44DB910A}">
      <dgm:prSet/>
      <dgm:spPr/>
      <dgm:t>
        <a:bodyPr/>
        <a:lstStyle/>
        <a:p>
          <a:endParaRPr lang="en-US" sz="1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E657AA8-21D9-4E75-B13C-D18111A40067}" type="sibTrans" cxnId="{352DBE91-D94B-4E6D-8887-E06E44DB910A}">
      <dgm:prSet/>
      <dgm:spPr/>
      <dgm:t>
        <a:bodyPr/>
        <a:lstStyle/>
        <a:p>
          <a:endParaRPr lang="en-US" sz="1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ED7F166-DDA1-431C-9BA4-EBB9CD218A55}">
      <dgm:prSet phldrT="[Text]" custT="1"/>
      <dgm:spPr>
        <a:solidFill>
          <a:schemeClr val="bg2">
            <a:lumMod val="50000"/>
          </a:schemeClr>
        </a:solidFill>
        <a:ln>
          <a:solidFill>
            <a:schemeClr val="tx1"/>
          </a:solidFill>
        </a:ln>
      </dgm:spPr>
      <dgm:t>
        <a:bodyPr/>
        <a:lstStyle/>
        <a:p>
          <a:r>
            <a:rPr lang="en-US" sz="1400" dirty="0" smtClean="0">
              <a:latin typeface="Arial" panose="020B0604020202020204" pitchFamily="34" charset="0"/>
              <a:cs typeface="Arial" panose="020B0604020202020204" pitchFamily="34" charset="0"/>
            </a:rPr>
            <a:t>Design</a:t>
          </a:r>
          <a:endParaRPr lang="en-US" sz="14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8550B71-99F5-441E-8B5F-5781C1C1A704}" type="parTrans" cxnId="{602CF94D-FF9D-45D0-9F3A-1E053F641E66}">
      <dgm:prSet/>
      <dgm:spPr/>
      <dgm:t>
        <a:bodyPr/>
        <a:lstStyle/>
        <a:p>
          <a:endParaRPr lang="en-US" sz="1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A5FB44C-6454-4735-B453-074DE8128FDB}" type="sibTrans" cxnId="{602CF94D-FF9D-45D0-9F3A-1E053F641E66}">
      <dgm:prSet/>
      <dgm:spPr/>
      <dgm:t>
        <a:bodyPr/>
        <a:lstStyle/>
        <a:p>
          <a:endParaRPr lang="en-US" sz="1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2D94490-774E-9740-939C-25DFDA886D11}">
      <dgm:prSet phldrT="[Text]" custT="1"/>
      <dgm:spPr>
        <a:solidFill>
          <a:schemeClr val="accent1"/>
        </a:solidFill>
        <a:ln>
          <a:solidFill>
            <a:schemeClr val="tx1"/>
          </a:solidFill>
        </a:ln>
      </dgm:spPr>
      <dgm:t>
        <a:bodyPr/>
        <a:lstStyle/>
        <a:p>
          <a:r>
            <a:rPr lang="en-US" sz="1400" dirty="0" smtClean="0">
              <a:latin typeface="Arial" panose="020B0604020202020204" pitchFamily="34" charset="0"/>
              <a:cs typeface="Arial" panose="020B0604020202020204" pitchFamily="34" charset="0"/>
            </a:rPr>
            <a:t>Management</a:t>
          </a:r>
          <a:endParaRPr lang="en-US" sz="14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2E29E99-0DBD-D046-BFA4-83CE087CEA3A}" type="parTrans" cxnId="{777043F3-405D-8E40-A3DD-88D883E24CB4}">
      <dgm:prSet/>
      <dgm:spPr/>
      <dgm:t>
        <a:bodyPr/>
        <a:lstStyle/>
        <a:p>
          <a:endParaRPr lang="en-US"/>
        </a:p>
      </dgm:t>
    </dgm:pt>
    <dgm:pt modelId="{E2C82F93-E842-5C4F-A24A-B59F2CB2EF50}" type="sibTrans" cxnId="{777043F3-405D-8E40-A3DD-88D883E24CB4}">
      <dgm:prSet/>
      <dgm:spPr/>
      <dgm:t>
        <a:bodyPr/>
        <a:lstStyle/>
        <a:p>
          <a:endParaRPr lang="en-US"/>
        </a:p>
      </dgm:t>
    </dgm:pt>
    <dgm:pt modelId="{C912BC50-5897-4B8F-A71E-92559BA7AD32}" type="pres">
      <dgm:prSet presAssocID="{CCE70132-93E1-4B00-9490-7A7A3BFE1A12}" presName="Name0" presStyleCnt="0">
        <dgm:presLayoutVars>
          <dgm:dir/>
          <dgm:animLvl val="lvl"/>
          <dgm:resizeHandles val="exact"/>
        </dgm:presLayoutVars>
      </dgm:prSet>
      <dgm:spPr/>
    </dgm:pt>
    <dgm:pt modelId="{B21226DD-D11F-4116-B292-98F40E4B54C9}" type="pres">
      <dgm:prSet presAssocID="{BC1C6552-8F25-465A-AFA3-8E2A448BC5CF}" presName="parTxOnly" presStyleLbl="node1" presStyleIdx="0" presStyleCnt="5" custScaleY="6118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CD471C5-73BE-46FD-935E-BD5626943E5F}" type="pres">
      <dgm:prSet presAssocID="{19F71488-CF4F-492F-8A48-DB01D5FFEBEE}" presName="parTxOnlySpace" presStyleCnt="0"/>
      <dgm:spPr/>
    </dgm:pt>
    <dgm:pt modelId="{CB107B9F-28C7-497F-BBDE-F8D59BCFBE31}" type="pres">
      <dgm:prSet presAssocID="{2ED7F166-DDA1-431C-9BA4-EBB9CD218A55}" presName="parTxOnly" presStyleLbl="node1" presStyleIdx="1" presStyleCnt="5" custScaleY="6118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33DA280-3E95-48F2-BD74-F658D58131D1}" type="pres">
      <dgm:prSet presAssocID="{8A5FB44C-6454-4735-B453-074DE8128FDB}" presName="parTxOnlySpace" presStyleCnt="0"/>
      <dgm:spPr/>
    </dgm:pt>
    <dgm:pt modelId="{8425F2D7-5E19-493F-A888-994A82C69E4F}" type="pres">
      <dgm:prSet presAssocID="{98F218AA-D3A7-4100-8ACC-753710F036E2}" presName="parTxOnly" presStyleLbl="node1" presStyleIdx="2" presStyleCnt="5" custScaleY="6118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1C89BA5-2802-4C15-BA1C-D6781F911DA7}" type="pres">
      <dgm:prSet presAssocID="{D504AF8C-50A8-4415-B0BE-224CD3632FB0}" presName="parTxOnlySpace" presStyleCnt="0"/>
      <dgm:spPr/>
    </dgm:pt>
    <dgm:pt modelId="{DEFE579B-D71F-409D-9DBA-213742500E49}" type="pres">
      <dgm:prSet presAssocID="{5DF2B01F-9DB2-4BB1-94A2-976B7ABC946D}" presName="parTxOnly" presStyleLbl="node1" presStyleIdx="3" presStyleCnt="5" custScaleY="6118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E758153-825D-264D-B9F6-741427FD1AB1}" type="pres">
      <dgm:prSet presAssocID="{9E657AA8-21D9-4E75-B13C-D18111A40067}" presName="parTxOnlySpace" presStyleCnt="0"/>
      <dgm:spPr/>
    </dgm:pt>
    <dgm:pt modelId="{C7F23D60-C077-7648-976A-F5874D702320}" type="pres">
      <dgm:prSet presAssocID="{92D94490-774E-9740-939C-25DFDA886D11}" presName="parTxOnly" presStyleLbl="node1" presStyleIdx="4" presStyleCnt="5" custScaleY="6118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6F6ABD4A-E3CA-4751-A290-664A4C8A267D}" type="presOf" srcId="{BC1C6552-8F25-465A-AFA3-8E2A448BC5CF}" destId="{B21226DD-D11F-4116-B292-98F40E4B54C9}" srcOrd="0" destOrd="0" presId="urn:microsoft.com/office/officeart/2005/8/layout/chevron1"/>
    <dgm:cxn modelId="{30D4FF8D-9483-43BB-B7F5-54221411F672}" type="presOf" srcId="{98F218AA-D3A7-4100-8ACC-753710F036E2}" destId="{8425F2D7-5E19-493F-A888-994A82C69E4F}" srcOrd="0" destOrd="0" presId="urn:microsoft.com/office/officeart/2005/8/layout/chevron1"/>
    <dgm:cxn modelId="{1DEA82D4-471C-4042-BF93-B68A69E76615}" srcId="{CCE70132-93E1-4B00-9490-7A7A3BFE1A12}" destId="{BC1C6552-8F25-465A-AFA3-8E2A448BC5CF}" srcOrd="0" destOrd="0" parTransId="{F646C39B-6FD5-493E-93EA-483399D149FB}" sibTransId="{19F71488-CF4F-492F-8A48-DB01D5FFEBEE}"/>
    <dgm:cxn modelId="{1B741EAB-391D-46BF-B771-937DC0164459}" type="presOf" srcId="{92D94490-774E-9740-939C-25DFDA886D11}" destId="{C7F23D60-C077-7648-976A-F5874D702320}" srcOrd="0" destOrd="0" presId="urn:microsoft.com/office/officeart/2005/8/layout/chevron1"/>
    <dgm:cxn modelId="{DFCCE61A-503B-4932-83EE-ABB714793FC2}" type="presOf" srcId="{5DF2B01F-9DB2-4BB1-94A2-976B7ABC946D}" destId="{DEFE579B-D71F-409D-9DBA-213742500E49}" srcOrd="0" destOrd="0" presId="urn:microsoft.com/office/officeart/2005/8/layout/chevron1"/>
    <dgm:cxn modelId="{602CF94D-FF9D-45D0-9F3A-1E053F641E66}" srcId="{CCE70132-93E1-4B00-9490-7A7A3BFE1A12}" destId="{2ED7F166-DDA1-431C-9BA4-EBB9CD218A55}" srcOrd="1" destOrd="0" parTransId="{E8550B71-99F5-441E-8B5F-5781C1C1A704}" sibTransId="{8A5FB44C-6454-4735-B453-074DE8128FDB}"/>
    <dgm:cxn modelId="{777043F3-405D-8E40-A3DD-88D883E24CB4}" srcId="{CCE70132-93E1-4B00-9490-7A7A3BFE1A12}" destId="{92D94490-774E-9740-939C-25DFDA886D11}" srcOrd="4" destOrd="0" parTransId="{92E29E99-0DBD-D046-BFA4-83CE087CEA3A}" sibTransId="{E2C82F93-E842-5C4F-A24A-B59F2CB2EF50}"/>
    <dgm:cxn modelId="{352DBE91-D94B-4E6D-8887-E06E44DB910A}" srcId="{CCE70132-93E1-4B00-9490-7A7A3BFE1A12}" destId="{5DF2B01F-9DB2-4BB1-94A2-976B7ABC946D}" srcOrd="3" destOrd="0" parTransId="{2EC12B8A-9016-46E8-B3EE-CDD9074309EC}" sibTransId="{9E657AA8-21D9-4E75-B13C-D18111A40067}"/>
    <dgm:cxn modelId="{56FA6B9B-2AB3-426E-A040-DA6F06D2C4E3}" type="presOf" srcId="{2ED7F166-DDA1-431C-9BA4-EBB9CD218A55}" destId="{CB107B9F-28C7-497F-BBDE-F8D59BCFBE31}" srcOrd="0" destOrd="0" presId="urn:microsoft.com/office/officeart/2005/8/layout/chevron1"/>
    <dgm:cxn modelId="{50599972-5B89-42C7-B475-6729EFB0E092}" type="presOf" srcId="{CCE70132-93E1-4B00-9490-7A7A3BFE1A12}" destId="{C912BC50-5897-4B8F-A71E-92559BA7AD32}" srcOrd="0" destOrd="0" presId="urn:microsoft.com/office/officeart/2005/8/layout/chevron1"/>
    <dgm:cxn modelId="{DCD6F612-A676-4799-9269-722646849D32}" srcId="{CCE70132-93E1-4B00-9490-7A7A3BFE1A12}" destId="{98F218AA-D3A7-4100-8ACC-753710F036E2}" srcOrd="2" destOrd="0" parTransId="{D4CFD81B-4D14-4C5A-AAE7-9B53AD174EEC}" sibTransId="{D504AF8C-50A8-4415-B0BE-224CD3632FB0}"/>
    <dgm:cxn modelId="{7F133DC8-1F4F-4684-9FDB-91D9F59DA926}" type="presParOf" srcId="{C912BC50-5897-4B8F-A71E-92559BA7AD32}" destId="{B21226DD-D11F-4116-B292-98F40E4B54C9}" srcOrd="0" destOrd="0" presId="urn:microsoft.com/office/officeart/2005/8/layout/chevron1"/>
    <dgm:cxn modelId="{BD5FB17E-AF5F-477E-BEB0-A070AF7DA736}" type="presParOf" srcId="{C912BC50-5897-4B8F-A71E-92559BA7AD32}" destId="{DCD471C5-73BE-46FD-935E-BD5626943E5F}" srcOrd="1" destOrd="0" presId="urn:microsoft.com/office/officeart/2005/8/layout/chevron1"/>
    <dgm:cxn modelId="{F2664E29-2650-44D4-B42B-365035019630}" type="presParOf" srcId="{C912BC50-5897-4B8F-A71E-92559BA7AD32}" destId="{CB107B9F-28C7-497F-BBDE-F8D59BCFBE31}" srcOrd="2" destOrd="0" presId="urn:microsoft.com/office/officeart/2005/8/layout/chevron1"/>
    <dgm:cxn modelId="{49E2790F-9BE9-4598-84D6-15EAD5AA05D9}" type="presParOf" srcId="{C912BC50-5897-4B8F-A71E-92559BA7AD32}" destId="{A33DA280-3E95-48F2-BD74-F658D58131D1}" srcOrd="3" destOrd="0" presId="urn:microsoft.com/office/officeart/2005/8/layout/chevron1"/>
    <dgm:cxn modelId="{C0A23715-5E70-404D-8DE2-D403D674FFBF}" type="presParOf" srcId="{C912BC50-5897-4B8F-A71E-92559BA7AD32}" destId="{8425F2D7-5E19-493F-A888-994A82C69E4F}" srcOrd="4" destOrd="0" presId="urn:microsoft.com/office/officeart/2005/8/layout/chevron1"/>
    <dgm:cxn modelId="{214DEE39-A47E-4DB0-AF9D-A607A4C888F1}" type="presParOf" srcId="{C912BC50-5897-4B8F-A71E-92559BA7AD32}" destId="{E1C89BA5-2802-4C15-BA1C-D6781F911DA7}" srcOrd="5" destOrd="0" presId="urn:microsoft.com/office/officeart/2005/8/layout/chevron1"/>
    <dgm:cxn modelId="{63B89070-A146-4DB2-8EB8-5C9EA00A1CF9}" type="presParOf" srcId="{C912BC50-5897-4B8F-A71E-92559BA7AD32}" destId="{DEFE579B-D71F-409D-9DBA-213742500E49}" srcOrd="6" destOrd="0" presId="urn:microsoft.com/office/officeart/2005/8/layout/chevron1"/>
    <dgm:cxn modelId="{96B8AB83-79E0-4785-8F41-51DD8A923E13}" type="presParOf" srcId="{C912BC50-5897-4B8F-A71E-92559BA7AD32}" destId="{0E758153-825D-264D-B9F6-741427FD1AB1}" srcOrd="7" destOrd="0" presId="urn:microsoft.com/office/officeart/2005/8/layout/chevron1"/>
    <dgm:cxn modelId="{2271D6F3-1984-441E-A134-170A8799552D}" type="presParOf" srcId="{C912BC50-5897-4B8F-A71E-92559BA7AD32}" destId="{C7F23D60-C077-7648-976A-F5874D702320}" srcOrd="8" destOrd="0" presId="urn:microsoft.com/office/officeart/2005/8/layout/chevron1"/>
  </dgm:cxnLst>
  <dgm:bg/>
  <dgm:whole>
    <a:ln>
      <a:noFill/>
    </a:ln>
  </dgm:whole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6.xml><?xml version="1.0" encoding="utf-8"?>
<dgm:dataModel xmlns:dgm="http://schemas.openxmlformats.org/drawingml/2006/diagram" xmlns:a="http://schemas.openxmlformats.org/drawingml/2006/main">
  <dgm:ptLst>
    <dgm:pt modelId="{CCE70132-93E1-4B00-9490-7A7A3BFE1A12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</dgm:pt>
    <dgm:pt modelId="{BC1C6552-8F25-465A-AFA3-8E2A448BC5CF}">
      <dgm:prSet phldrT="[Text]" custT="1"/>
      <dgm:spPr>
        <a:solidFill>
          <a:schemeClr val="bg2">
            <a:lumMod val="50000"/>
          </a:schemeClr>
        </a:solidFill>
        <a:ln>
          <a:solidFill>
            <a:schemeClr val="tx1"/>
          </a:solidFill>
        </a:ln>
      </dgm:spPr>
      <dgm:t>
        <a:bodyPr/>
        <a:lstStyle/>
        <a:p>
          <a:r>
            <a:rPr lang="en-US" sz="1400" dirty="0" smtClean="0">
              <a:latin typeface="Arial" panose="020B0604020202020204" pitchFamily="34" charset="0"/>
              <a:cs typeface="Arial" panose="020B0604020202020204" pitchFamily="34" charset="0"/>
            </a:rPr>
            <a:t>Overview</a:t>
          </a:r>
          <a:endParaRPr lang="en-US" sz="14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646C39B-6FD5-493E-93EA-483399D149FB}" type="parTrans" cxnId="{1DEA82D4-471C-4042-BF93-B68A69E76615}">
      <dgm:prSet/>
      <dgm:spPr/>
      <dgm:t>
        <a:bodyPr/>
        <a:lstStyle/>
        <a:p>
          <a:endParaRPr lang="en-US" sz="1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9F71488-CF4F-492F-8A48-DB01D5FFEBEE}" type="sibTrans" cxnId="{1DEA82D4-471C-4042-BF93-B68A69E76615}">
      <dgm:prSet/>
      <dgm:spPr/>
      <dgm:t>
        <a:bodyPr/>
        <a:lstStyle/>
        <a:p>
          <a:endParaRPr lang="en-US" sz="1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8F218AA-D3A7-4100-8ACC-753710F036E2}">
      <dgm:prSet phldrT="[Text]" custT="1"/>
      <dgm:spPr>
        <a:solidFill>
          <a:schemeClr val="bg2">
            <a:lumMod val="50000"/>
          </a:schemeClr>
        </a:solidFill>
        <a:ln>
          <a:solidFill>
            <a:schemeClr val="tx1"/>
          </a:solidFill>
        </a:ln>
      </dgm:spPr>
      <dgm:t>
        <a:bodyPr/>
        <a:lstStyle/>
        <a:p>
          <a:r>
            <a:rPr lang="en-US" sz="1400" dirty="0" smtClean="0">
              <a:latin typeface="Arial" panose="020B0604020202020204" pitchFamily="34" charset="0"/>
              <a:cs typeface="Arial" panose="020B0604020202020204" pitchFamily="34" charset="0"/>
            </a:rPr>
            <a:t>Testing</a:t>
          </a:r>
          <a:endParaRPr lang="en-US" sz="14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4CFD81B-4D14-4C5A-AAE7-9B53AD174EEC}" type="parTrans" cxnId="{DCD6F612-A676-4799-9269-722646849D32}">
      <dgm:prSet/>
      <dgm:spPr/>
      <dgm:t>
        <a:bodyPr/>
        <a:lstStyle/>
        <a:p>
          <a:endParaRPr lang="en-US" sz="1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504AF8C-50A8-4415-B0BE-224CD3632FB0}" type="sibTrans" cxnId="{DCD6F612-A676-4799-9269-722646849D32}">
      <dgm:prSet/>
      <dgm:spPr/>
      <dgm:t>
        <a:bodyPr/>
        <a:lstStyle/>
        <a:p>
          <a:endParaRPr lang="en-US" sz="1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DF2B01F-9DB2-4BB1-94A2-976B7ABC946D}">
      <dgm:prSet phldrT="[Text]" custT="1"/>
      <dgm:spPr>
        <a:solidFill>
          <a:schemeClr val="bg2">
            <a:lumMod val="50000"/>
          </a:schemeClr>
        </a:solidFill>
        <a:ln>
          <a:solidFill>
            <a:schemeClr val="tx1"/>
          </a:solidFill>
        </a:ln>
      </dgm:spPr>
      <dgm:t>
        <a:bodyPr/>
        <a:lstStyle/>
        <a:p>
          <a:r>
            <a:rPr lang="en-US" sz="1400" dirty="0" smtClean="0">
              <a:latin typeface="Arial" panose="020B0604020202020204" pitchFamily="34" charset="0"/>
              <a:cs typeface="Arial" panose="020B0604020202020204" pitchFamily="34" charset="0"/>
            </a:rPr>
            <a:t>Systems</a:t>
          </a:r>
          <a:endParaRPr lang="en-US" sz="14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EC12B8A-9016-46E8-B3EE-CDD9074309EC}" type="parTrans" cxnId="{352DBE91-D94B-4E6D-8887-E06E44DB910A}">
      <dgm:prSet/>
      <dgm:spPr/>
      <dgm:t>
        <a:bodyPr/>
        <a:lstStyle/>
        <a:p>
          <a:endParaRPr lang="en-US" sz="1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E657AA8-21D9-4E75-B13C-D18111A40067}" type="sibTrans" cxnId="{352DBE91-D94B-4E6D-8887-E06E44DB910A}">
      <dgm:prSet/>
      <dgm:spPr/>
      <dgm:t>
        <a:bodyPr/>
        <a:lstStyle/>
        <a:p>
          <a:endParaRPr lang="en-US" sz="1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ED7F166-DDA1-431C-9BA4-EBB9CD218A55}">
      <dgm:prSet phldrT="[Text]" custT="1"/>
      <dgm:spPr>
        <a:solidFill>
          <a:schemeClr val="bg2">
            <a:lumMod val="50000"/>
          </a:schemeClr>
        </a:solidFill>
        <a:ln>
          <a:solidFill>
            <a:schemeClr val="tx1"/>
          </a:solidFill>
        </a:ln>
      </dgm:spPr>
      <dgm:t>
        <a:bodyPr/>
        <a:lstStyle/>
        <a:p>
          <a:r>
            <a:rPr lang="en-US" sz="1400" dirty="0" smtClean="0">
              <a:latin typeface="Arial" panose="020B0604020202020204" pitchFamily="34" charset="0"/>
              <a:cs typeface="Arial" panose="020B0604020202020204" pitchFamily="34" charset="0"/>
            </a:rPr>
            <a:t>Design</a:t>
          </a:r>
          <a:endParaRPr lang="en-US" sz="14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8550B71-99F5-441E-8B5F-5781C1C1A704}" type="parTrans" cxnId="{602CF94D-FF9D-45D0-9F3A-1E053F641E66}">
      <dgm:prSet/>
      <dgm:spPr/>
      <dgm:t>
        <a:bodyPr/>
        <a:lstStyle/>
        <a:p>
          <a:endParaRPr lang="en-US" sz="1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A5FB44C-6454-4735-B453-074DE8128FDB}" type="sibTrans" cxnId="{602CF94D-FF9D-45D0-9F3A-1E053F641E66}">
      <dgm:prSet/>
      <dgm:spPr/>
      <dgm:t>
        <a:bodyPr/>
        <a:lstStyle/>
        <a:p>
          <a:endParaRPr lang="en-US" sz="1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2D94490-774E-9740-939C-25DFDA886D11}">
      <dgm:prSet phldrT="[Text]" custT="1"/>
      <dgm:spPr>
        <a:solidFill>
          <a:schemeClr val="accent1"/>
        </a:solidFill>
        <a:ln>
          <a:solidFill>
            <a:schemeClr val="tx1"/>
          </a:solidFill>
        </a:ln>
      </dgm:spPr>
      <dgm:t>
        <a:bodyPr/>
        <a:lstStyle/>
        <a:p>
          <a:r>
            <a:rPr lang="en-US" sz="1400" dirty="0" smtClean="0">
              <a:latin typeface="Arial" panose="020B0604020202020204" pitchFamily="34" charset="0"/>
              <a:cs typeface="Arial" panose="020B0604020202020204" pitchFamily="34" charset="0"/>
            </a:rPr>
            <a:t>Management</a:t>
          </a:r>
          <a:endParaRPr lang="en-US" sz="14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2E29E99-0DBD-D046-BFA4-83CE087CEA3A}" type="parTrans" cxnId="{777043F3-405D-8E40-A3DD-88D883E24CB4}">
      <dgm:prSet/>
      <dgm:spPr/>
      <dgm:t>
        <a:bodyPr/>
        <a:lstStyle/>
        <a:p>
          <a:endParaRPr lang="en-US"/>
        </a:p>
      </dgm:t>
    </dgm:pt>
    <dgm:pt modelId="{E2C82F93-E842-5C4F-A24A-B59F2CB2EF50}" type="sibTrans" cxnId="{777043F3-405D-8E40-A3DD-88D883E24CB4}">
      <dgm:prSet/>
      <dgm:spPr/>
      <dgm:t>
        <a:bodyPr/>
        <a:lstStyle/>
        <a:p>
          <a:endParaRPr lang="en-US"/>
        </a:p>
      </dgm:t>
    </dgm:pt>
    <dgm:pt modelId="{C912BC50-5897-4B8F-A71E-92559BA7AD32}" type="pres">
      <dgm:prSet presAssocID="{CCE70132-93E1-4B00-9490-7A7A3BFE1A12}" presName="Name0" presStyleCnt="0">
        <dgm:presLayoutVars>
          <dgm:dir/>
          <dgm:animLvl val="lvl"/>
          <dgm:resizeHandles val="exact"/>
        </dgm:presLayoutVars>
      </dgm:prSet>
      <dgm:spPr/>
    </dgm:pt>
    <dgm:pt modelId="{B21226DD-D11F-4116-B292-98F40E4B54C9}" type="pres">
      <dgm:prSet presAssocID="{BC1C6552-8F25-465A-AFA3-8E2A448BC5CF}" presName="parTxOnly" presStyleLbl="node1" presStyleIdx="0" presStyleCnt="5" custScaleY="6118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CD471C5-73BE-46FD-935E-BD5626943E5F}" type="pres">
      <dgm:prSet presAssocID="{19F71488-CF4F-492F-8A48-DB01D5FFEBEE}" presName="parTxOnlySpace" presStyleCnt="0"/>
      <dgm:spPr/>
    </dgm:pt>
    <dgm:pt modelId="{CB107B9F-28C7-497F-BBDE-F8D59BCFBE31}" type="pres">
      <dgm:prSet presAssocID="{2ED7F166-DDA1-431C-9BA4-EBB9CD218A55}" presName="parTxOnly" presStyleLbl="node1" presStyleIdx="1" presStyleCnt="5" custScaleY="6118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33DA280-3E95-48F2-BD74-F658D58131D1}" type="pres">
      <dgm:prSet presAssocID="{8A5FB44C-6454-4735-B453-074DE8128FDB}" presName="parTxOnlySpace" presStyleCnt="0"/>
      <dgm:spPr/>
    </dgm:pt>
    <dgm:pt modelId="{8425F2D7-5E19-493F-A888-994A82C69E4F}" type="pres">
      <dgm:prSet presAssocID="{98F218AA-D3A7-4100-8ACC-753710F036E2}" presName="parTxOnly" presStyleLbl="node1" presStyleIdx="2" presStyleCnt="5" custScaleY="6118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1C89BA5-2802-4C15-BA1C-D6781F911DA7}" type="pres">
      <dgm:prSet presAssocID="{D504AF8C-50A8-4415-B0BE-224CD3632FB0}" presName="parTxOnlySpace" presStyleCnt="0"/>
      <dgm:spPr/>
    </dgm:pt>
    <dgm:pt modelId="{DEFE579B-D71F-409D-9DBA-213742500E49}" type="pres">
      <dgm:prSet presAssocID="{5DF2B01F-9DB2-4BB1-94A2-976B7ABC946D}" presName="parTxOnly" presStyleLbl="node1" presStyleIdx="3" presStyleCnt="5" custScaleY="6118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E758153-825D-264D-B9F6-741427FD1AB1}" type="pres">
      <dgm:prSet presAssocID="{9E657AA8-21D9-4E75-B13C-D18111A40067}" presName="parTxOnlySpace" presStyleCnt="0"/>
      <dgm:spPr/>
    </dgm:pt>
    <dgm:pt modelId="{C7F23D60-C077-7648-976A-F5874D702320}" type="pres">
      <dgm:prSet presAssocID="{92D94490-774E-9740-939C-25DFDA886D11}" presName="parTxOnly" presStyleLbl="node1" presStyleIdx="4" presStyleCnt="5" custScaleY="6118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C8258D1A-C614-4A84-928F-0DDE654CBC30}" type="presOf" srcId="{2ED7F166-DDA1-431C-9BA4-EBB9CD218A55}" destId="{CB107B9F-28C7-497F-BBDE-F8D59BCFBE31}" srcOrd="0" destOrd="0" presId="urn:microsoft.com/office/officeart/2005/8/layout/chevron1"/>
    <dgm:cxn modelId="{DCD6F612-A676-4799-9269-722646849D32}" srcId="{CCE70132-93E1-4B00-9490-7A7A3BFE1A12}" destId="{98F218AA-D3A7-4100-8ACC-753710F036E2}" srcOrd="2" destOrd="0" parTransId="{D4CFD81B-4D14-4C5A-AAE7-9B53AD174EEC}" sibTransId="{D504AF8C-50A8-4415-B0BE-224CD3632FB0}"/>
    <dgm:cxn modelId="{11979A93-A0FE-4BA2-81A4-B2FFA45582CB}" type="presOf" srcId="{5DF2B01F-9DB2-4BB1-94A2-976B7ABC946D}" destId="{DEFE579B-D71F-409D-9DBA-213742500E49}" srcOrd="0" destOrd="0" presId="urn:microsoft.com/office/officeart/2005/8/layout/chevron1"/>
    <dgm:cxn modelId="{777043F3-405D-8E40-A3DD-88D883E24CB4}" srcId="{CCE70132-93E1-4B00-9490-7A7A3BFE1A12}" destId="{92D94490-774E-9740-939C-25DFDA886D11}" srcOrd="4" destOrd="0" parTransId="{92E29E99-0DBD-D046-BFA4-83CE087CEA3A}" sibTransId="{E2C82F93-E842-5C4F-A24A-B59F2CB2EF50}"/>
    <dgm:cxn modelId="{B87CD854-DE60-41E8-9052-D50D70E495BB}" type="presOf" srcId="{92D94490-774E-9740-939C-25DFDA886D11}" destId="{C7F23D60-C077-7648-976A-F5874D702320}" srcOrd="0" destOrd="0" presId="urn:microsoft.com/office/officeart/2005/8/layout/chevron1"/>
    <dgm:cxn modelId="{352DBE91-D94B-4E6D-8887-E06E44DB910A}" srcId="{CCE70132-93E1-4B00-9490-7A7A3BFE1A12}" destId="{5DF2B01F-9DB2-4BB1-94A2-976B7ABC946D}" srcOrd="3" destOrd="0" parTransId="{2EC12B8A-9016-46E8-B3EE-CDD9074309EC}" sibTransId="{9E657AA8-21D9-4E75-B13C-D18111A40067}"/>
    <dgm:cxn modelId="{1DEA82D4-471C-4042-BF93-B68A69E76615}" srcId="{CCE70132-93E1-4B00-9490-7A7A3BFE1A12}" destId="{BC1C6552-8F25-465A-AFA3-8E2A448BC5CF}" srcOrd="0" destOrd="0" parTransId="{F646C39B-6FD5-493E-93EA-483399D149FB}" sibTransId="{19F71488-CF4F-492F-8A48-DB01D5FFEBEE}"/>
    <dgm:cxn modelId="{D162E04C-34F7-4159-9B37-11A884B97689}" type="presOf" srcId="{CCE70132-93E1-4B00-9490-7A7A3BFE1A12}" destId="{C912BC50-5897-4B8F-A71E-92559BA7AD32}" srcOrd="0" destOrd="0" presId="urn:microsoft.com/office/officeart/2005/8/layout/chevron1"/>
    <dgm:cxn modelId="{602CF94D-FF9D-45D0-9F3A-1E053F641E66}" srcId="{CCE70132-93E1-4B00-9490-7A7A3BFE1A12}" destId="{2ED7F166-DDA1-431C-9BA4-EBB9CD218A55}" srcOrd="1" destOrd="0" parTransId="{E8550B71-99F5-441E-8B5F-5781C1C1A704}" sibTransId="{8A5FB44C-6454-4735-B453-074DE8128FDB}"/>
    <dgm:cxn modelId="{46E74715-3E07-420D-B27C-E77C111B5471}" type="presOf" srcId="{98F218AA-D3A7-4100-8ACC-753710F036E2}" destId="{8425F2D7-5E19-493F-A888-994A82C69E4F}" srcOrd="0" destOrd="0" presId="urn:microsoft.com/office/officeart/2005/8/layout/chevron1"/>
    <dgm:cxn modelId="{1227C1D1-C3BE-48CD-9BB2-AE70FA5A41A1}" type="presOf" srcId="{BC1C6552-8F25-465A-AFA3-8E2A448BC5CF}" destId="{B21226DD-D11F-4116-B292-98F40E4B54C9}" srcOrd="0" destOrd="0" presId="urn:microsoft.com/office/officeart/2005/8/layout/chevron1"/>
    <dgm:cxn modelId="{49DAF3A5-9D6A-42A8-9BF5-62E7C0AF2A53}" type="presParOf" srcId="{C912BC50-5897-4B8F-A71E-92559BA7AD32}" destId="{B21226DD-D11F-4116-B292-98F40E4B54C9}" srcOrd="0" destOrd="0" presId="urn:microsoft.com/office/officeart/2005/8/layout/chevron1"/>
    <dgm:cxn modelId="{FF57665C-FE74-4AE3-B2AA-A481925EC7B9}" type="presParOf" srcId="{C912BC50-5897-4B8F-A71E-92559BA7AD32}" destId="{DCD471C5-73BE-46FD-935E-BD5626943E5F}" srcOrd="1" destOrd="0" presId="urn:microsoft.com/office/officeart/2005/8/layout/chevron1"/>
    <dgm:cxn modelId="{F8C54D6B-95E4-4BFE-8188-4A826D04DDFC}" type="presParOf" srcId="{C912BC50-5897-4B8F-A71E-92559BA7AD32}" destId="{CB107B9F-28C7-497F-BBDE-F8D59BCFBE31}" srcOrd="2" destOrd="0" presId="urn:microsoft.com/office/officeart/2005/8/layout/chevron1"/>
    <dgm:cxn modelId="{9917CA4D-0CEB-4440-B6EB-0D8DF8100C3A}" type="presParOf" srcId="{C912BC50-5897-4B8F-A71E-92559BA7AD32}" destId="{A33DA280-3E95-48F2-BD74-F658D58131D1}" srcOrd="3" destOrd="0" presId="urn:microsoft.com/office/officeart/2005/8/layout/chevron1"/>
    <dgm:cxn modelId="{1D174FA3-4B69-4B88-B804-D316C55184F6}" type="presParOf" srcId="{C912BC50-5897-4B8F-A71E-92559BA7AD32}" destId="{8425F2D7-5E19-493F-A888-994A82C69E4F}" srcOrd="4" destOrd="0" presId="urn:microsoft.com/office/officeart/2005/8/layout/chevron1"/>
    <dgm:cxn modelId="{166EFD27-F930-40C0-A729-A1C0085B73A0}" type="presParOf" srcId="{C912BC50-5897-4B8F-A71E-92559BA7AD32}" destId="{E1C89BA5-2802-4C15-BA1C-D6781F911DA7}" srcOrd="5" destOrd="0" presId="urn:microsoft.com/office/officeart/2005/8/layout/chevron1"/>
    <dgm:cxn modelId="{2AF5E9DF-CE69-4035-9C0D-A3D9DDEF3871}" type="presParOf" srcId="{C912BC50-5897-4B8F-A71E-92559BA7AD32}" destId="{DEFE579B-D71F-409D-9DBA-213742500E49}" srcOrd="6" destOrd="0" presId="urn:microsoft.com/office/officeart/2005/8/layout/chevron1"/>
    <dgm:cxn modelId="{ACCA0832-476B-4AC9-A190-11D5187153AC}" type="presParOf" srcId="{C912BC50-5897-4B8F-A71E-92559BA7AD32}" destId="{0E758153-825D-264D-B9F6-741427FD1AB1}" srcOrd="7" destOrd="0" presId="urn:microsoft.com/office/officeart/2005/8/layout/chevron1"/>
    <dgm:cxn modelId="{580AF914-BB51-4FC8-8045-704ED118F317}" type="presParOf" srcId="{C912BC50-5897-4B8F-A71E-92559BA7AD32}" destId="{C7F23D60-C077-7648-976A-F5874D702320}" srcOrd="8" destOrd="0" presId="urn:microsoft.com/office/officeart/2005/8/layout/chevron1"/>
  </dgm:cxnLst>
  <dgm:bg/>
  <dgm:whole>
    <a:ln>
      <a:noFill/>
    </a:ln>
  </dgm:whole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7.xml><?xml version="1.0" encoding="utf-8"?>
<dgm:dataModel xmlns:dgm="http://schemas.openxmlformats.org/drawingml/2006/diagram" xmlns:a="http://schemas.openxmlformats.org/drawingml/2006/main">
  <dgm:ptLst>
    <dgm:pt modelId="{CCE70132-93E1-4B00-9490-7A7A3BFE1A12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</dgm:pt>
    <dgm:pt modelId="{BC1C6552-8F25-465A-AFA3-8E2A448BC5CF}">
      <dgm:prSet phldrT="[Text]" custT="1"/>
      <dgm:spPr>
        <a:solidFill>
          <a:schemeClr val="bg2">
            <a:lumMod val="50000"/>
          </a:schemeClr>
        </a:solidFill>
        <a:ln>
          <a:solidFill>
            <a:schemeClr val="tx1"/>
          </a:solidFill>
        </a:ln>
      </dgm:spPr>
      <dgm:t>
        <a:bodyPr/>
        <a:lstStyle/>
        <a:p>
          <a:r>
            <a:rPr lang="en-US" sz="1400" dirty="0" smtClean="0">
              <a:latin typeface="Arial" panose="020B0604020202020204" pitchFamily="34" charset="0"/>
              <a:cs typeface="Arial" panose="020B0604020202020204" pitchFamily="34" charset="0"/>
            </a:rPr>
            <a:t>Overview</a:t>
          </a:r>
          <a:endParaRPr lang="en-US" sz="14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646C39B-6FD5-493E-93EA-483399D149FB}" type="parTrans" cxnId="{1DEA82D4-471C-4042-BF93-B68A69E76615}">
      <dgm:prSet/>
      <dgm:spPr/>
      <dgm:t>
        <a:bodyPr/>
        <a:lstStyle/>
        <a:p>
          <a:endParaRPr lang="en-US" sz="1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9F71488-CF4F-492F-8A48-DB01D5FFEBEE}" type="sibTrans" cxnId="{1DEA82D4-471C-4042-BF93-B68A69E76615}">
      <dgm:prSet/>
      <dgm:spPr/>
      <dgm:t>
        <a:bodyPr/>
        <a:lstStyle/>
        <a:p>
          <a:endParaRPr lang="en-US" sz="1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8F218AA-D3A7-4100-8ACC-753710F036E2}">
      <dgm:prSet phldrT="[Text]" custT="1"/>
      <dgm:spPr>
        <a:solidFill>
          <a:schemeClr val="bg2">
            <a:lumMod val="50000"/>
          </a:schemeClr>
        </a:solidFill>
        <a:ln>
          <a:solidFill>
            <a:schemeClr val="tx1"/>
          </a:solidFill>
        </a:ln>
      </dgm:spPr>
      <dgm:t>
        <a:bodyPr/>
        <a:lstStyle/>
        <a:p>
          <a:r>
            <a:rPr lang="en-US" sz="1400" dirty="0" smtClean="0">
              <a:latin typeface="Arial" panose="020B0604020202020204" pitchFamily="34" charset="0"/>
              <a:cs typeface="Arial" panose="020B0604020202020204" pitchFamily="34" charset="0"/>
            </a:rPr>
            <a:t>Testing</a:t>
          </a:r>
          <a:endParaRPr lang="en-US" sz="14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4CFD81B-4D14-4C5A-AAE7-9B53AD174EEC}" type="parTrans" cxnId="{DCD6F612-A676-4799-9269-722646849D32}">
      <dgm:prSet/>
      <dgm:spPr/>
      <dgm:t>
        <a:bodyPr/>
        <a:lstStyle/>
        <a:p>
          <a:endParaRPr lang="en-US" sz="1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504AF8C-50A8-4415-B0BE-224CD3632FB0}" type="sibTrans" cxnId="{DCD6F612-A676-4799-9269-722646849D32}">
      <dgm:prSet/>
      <dgm:spPr/>
      <dgm:t>
        <a:bodyPr/>
        <a:lstStyle/>
        <a:p>
          <a:endParaRPr lang="en-US" sz="1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DF2B01F-9DB2-4BB1-94A2-976B7ABC946D}">
      <dgm:prSet phldrT="[Text]" custT="1"/>
      <dgm:spPr>
        <a:solidFill>
          <a:schemeClr val="bg2">
            <a:lumMod val="50000"/>
          </a:schemeClr>
        </a:solidFill>
        <a:ln>
          <a:solidFill>
            <a:schemeClr val="tx1"/>
          </a:solidFill>
        </a:ln>
      </dgm:spPr>
      <dgm:t>
        <a:bodyPr/>
        <a:lstStyle/>
        <a:p>
          <a:r>
            <a:rPr lang="en-US" sz="1400" dirty="0" smtClean="0">
              <a:latin typeface="Arial" panose="020B0604020202020204" pitchFamily="34" charset="0"/>
              <a:cs typeface="Arial" panose="020B0604020202020204" pitchFamily="34" charset="0"/>
            </a:rPr>
            <a:t>Systems</a:t>
          </a:r>
          <a:endParaRPr lang="en-US" sz="14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EC12B8A-9016-46E8-B3EE-CDD9074309EC}" type="parTrans" cxnId="{352DBE91-D94B-4E6D-8887-E06E44DB910A}">
      <dgm:prSet/>
      <dgm:spPr/>
      <dgm:t>
        <a:bodyPr/>
        <a:lstStyle/>
        <a:p>
          <a:endParaRPr lang="en-US" sz="1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E657AA8-21D9-4E75-B13C-D18111A40067}" type="sibTrans" cxnId="{352DBE91-D94B-4E6D-8887-E06E44DB910A}">
      <dgm:prSet/>
      <dgm:spPr/>
      <dgm:t>
        <a:bodyPr/>
        <a:lstStyle/>
        <a:p>
          <a:endParaRPr lang="en-US" sz="1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ED7F166-DDA1-431C-9BA4-EBB9CD218A55}">
      <dgm:prSet phldrT="[Text]" custT="1"/>
      <dgm:spPr>
        <a:solidFill>
          <a:schemeClr val="bg2">
            <a:lumMod val="50000"/>
          </a:schemeClr>
        </a:solidFill>
        <a:ln>
          <a:solidFill>
            <a:schemeClr val="tx1"/>
          </a:solidFill>
        </a:ln>
      </dgm:spPr>
      <dgm:t>
        <a:bodyPr/>
        <a:lstStyle/>
        <a:p>
          <a:r>
            <a:rPr lang="en-US" sz="1400" dirty="0" smtClean="0">
              <a:latin typeface="Arial" panose="020B0604020202020204" pitchFamily="34" charset="0"/>
              <a:cs typeface="Arial" panose="020B0604020202020204" pitchFamily="34" charset="0"/>
            </a:rPr>
            <a:t>Design</a:t>
          </a:r>
          <a:endParaRPr lang="en-US" sz="14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8550B71-99F5-441E-8B5F-5781C1C1A704}" type="parTrans" cxnId="{602CF94D-FF9D-45D0-9F3A-1E053F641E66}">
      <dgm:prSet/>
      <dgm:spPr/>
      <dgm:t>
        <a:bodyPr/>
        <a:lstStyle/>
        <a:p>
          <a:endParaRPr lang="en-US" sz="1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A5FB44C-6454-4735-B453-074DE8128FDB}" type="sibTrans" cxnId="{602CF94D-FF9D-45D0-9F3A-1E053F641E66}">
      <dgm:prSet/>
      <dgm:spPr/>
      <dgm:t>
        <a:bodyPr/>
        <a:lstStyle/>
        <a:p>
          <a:endParaRPr lang="en-US" sz="1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2D94490-774E-9740-939C-25DFDA886D11}">
      <dgm:prSet phldrT="[Text]" custT="1"/>
      <dgm:spPr>
        <a:solidFill>
          <a:schemeClr val="accent1"/>
        </a:solidFill>
        <a:ln>
          <a:solidFill>
            <a:schemeClr val="tx1"/>
          </a:solidFill>
        </a:ln>
      </dgm:spPr>
      <dgm:t>
        <a:bodyPr/>
        <a:lstStyle/>
        <a:p>
          <a:r>
            <a:rPr lang="en-US" sz="1400" dirty="0" smtClean="0">
              <a:latin typeface="Arial" panose="020B0604020202020204" pitchFamily="34" charset="0"/>
              <a:cs typeface="Arial" panose="020B0604020202020204" pitchFamily="34" charset="0"/>
            </a:rPr>
            <a:t>Management</a:t>
          </a:r>
          <a:endParaRPr lang="en-US" sz="14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2E29E99-0DBD-D046-BFA4-83CE087CEA3A}" type="parTrans" cxnId="{777043F3-405D-8E40-A3DD-88D883E24CB4}">
      <dgm:prSet/>
      <dgm:spPr/>
      <dgm:t>
        <a:bodyPr/>
        <a:lstStyle/>
        <a:p>
          <a:endParaRPr lang="en-US"/>
        </a:p>
      </dgm:t>
    </dgm:pt>
    <dgm:pt modelId="{E2C82F93-E842-5C4F-A24A-B59F2CB2EF50}" type="sibTrans" cxnId="{777043F3-405D-8E40-A3DD-88D883E24CB4}">
      <dgm:prSet/>
      <dgm:spPr/>
      <dgm:t>
        <a:bodyPr/>
        <a:lstStyle/>
        <a:p>
          <a:endParaRPr lang="en-US"/>
        </a:p>
      </dgm:t>
    </dgm:pt>
    <dgm:pt modelId="{C912BC50-5897-4B8F-A71E-92559BA7AD32}" type="pres">
      <dgm:prSet presAssocID="{CCE70132-93E1-4B00-9490-7A7A3BFE1A12}" presName="Name0" presStyleCnt="0">
        <dgm:presLayoutVars>
          <dgm:dir/>
          <dgm:animLvl val="lvl"/>
          <dgm:resizeHandles val="exact"/>
        </dgm:presLayoutVars>
      </dgm:prSet>
      <dgm:spPr/>
    </dgm:pt>
    <dgm:pt modelId="{B21226DD-D11F-4116-B292-98F40E4B54C9}" type="pres">
      <dgm:prSet presAssocID="{BC1C6552-8F25-465A-AFA3-8E2A448BC5CF}" presName="parTxOnly" presStyleLbl="node1" presStyleIdx="0" presStyleCnt="5" custScaleY="6118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CD471C5-73BE-46FD-935E-BD5626943E5F}" type="pres">
      <dgm:prSet presAssocID="{19F71488-CF4F-492F-8A48-DB01D5FFEBEE}" presName="parTxOnlySpace" presStyleCnt="0"/>
      <dgm:spPr/>
    </dgm:pt>
    <dgm:pt modelId="{CB107B9F-28C7-497F-BBDE-F8D59BCFBE31}" type="pres">
      <dgm:prSet presAssocID="{2ED7F166-DDA1-431C-9BA4-EBB9CD218A55}" presName="parTxOnly" presStyleLbl="node1" presStyleIdx="1" presStyleCnt="5" custScaleY="6118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33DA280-3E95-48F2-BD74-F658D58131D1}" type="pres">
      <dgm:prSet presAssocID="{8A5FB44C-6454-4735-B453-074DE8128FDB}" presName="parTxOnlySpace" presStyleCnt="0"/>
      <dgm:spPr/>
    </dgm:pt>
    <dgm:pt modelId="{8425F2D7-5E19-493F-A888-994A82C69E4F}" type="pres">
      <dgm:prSet presAssocID="{98F218AA-D3A7-4100-8ACC-753710F036E2}" presName="parTxOnly" presStyleLbl="node1" presStyleIdx="2" presStyleCnt="5" custScaleY="6118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1C89BA5-2802-4C15-BA1C-D6781F911DA7}" type="pres">
      <dgm:prSet presAssocID="{D504AF8C-50A8-4415-B0BE-224CD3632FB0}" presName="parTxOnlySpace" presStyleCnt="0"/>
      <dgm:spPr/>
    </dgm:pt>
    <dgm:pt modelId="{DEFE579B-D71F-409D-9DBA-213742500E49}" type="pres">
      <dgm:prSet presAssocID="{5DF2B01F-9DB2-4BB1-94A2-976B7ABC946D}" presName="parTxOnly" presStyleLbl="node1" presStyleIdx="3" presStyleCnt="5" custScaleY="6118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E758153-825D-264D-B9F6-741427FD1AB1}" type="pres">
      <dgm:prSet presAssocID="{9E657AA8-21D9-4E75-B13C-D18111A40067}" presName="parTxOnlySpace" presStyleCnt="0"/>
      <dgm:spPr/>
    </dgm:pt>
    <dgm:pt modelId="{C7F23D60-C077-7648-976A-F5874D702320}" type="pres">
      <dgm:prSet presAssocID="{92D94490-774E-9740-939C-25DFDA886D11}" presName="parTxOnly" presStyleLbl="node1" presStyleIdx="4" presStyleCnt="5" custScaleY="6118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7643CB5E-3865-433D-A39D-60DBB4471D7E}" type="presOf" srcId="{98F218AA-D3A7-4100-8ACC-753710F036E2}" destId="{8425F2D7-5E19-493F-A888-994A82C69E4F}" srcOrd="0" destOrd="0" presId="urn:microsoft.com/office/officeart/2005/8/layout/chevron1"/>
    <dgm:cxn modelId="{1DEA82D4-471C-4042-BF93-B68A69E76615}" srcId="{CCE70132-93E1-4B00-9490-7A7A3BFE1A12}" destId="{BC1C6552-8F25-465A-AFA3-8E2A448BC5CF}" srcOrd="0" destOrd="0" parTransId="{F646C39B-6FD5-493E-93EA-483399D149FB}" sibTransId="{19F71488-CF4F-492F-8A48-DB01D5FFEBEE}"/>
    <dgm:cxn modelId="{7A2D4EC3-AB7C-467A-A482-577A459ED171}" type="presOf" srcId="{CCE70132-93E1-4B00-9490-7A7A3BFE1A12}" destId="{C912BC50-5897-4B8F-A71E-92559BA7AD32}" srcOrd="0" destOrd="0" presId="urn:microsoft.com/office/officeart/2005/8/layout/chevron1"/>
    <dgm:cxn modelId="{602CF94D-FF9D-45D0-9F3A-1E053F641E66}" srcId="{CCE70132-93E1-4B00-9490-7A7A3BFE1A12}" destId="{2ED7F166-DDA1-431C-9BA4-EBB9CD218A55}" srcOrd="1" destOrd="0" parTransId="{E8550B71-99F5-441E-8B5F-5781C1C1A704}" sibTransId="{8A5FB44C-6454-4735-B453-074DE8128FDB}"/>
    <dgm:cxn modelId="{DB8D95B9-2B2D-4AE5-B173-B7E155EE24E7}" type="presOf" srcId="{BC1C6552-8F25-465A-AFA3-8E2A448BC5CF}" destId="{B21226DD-D11F-4116-B292-98F40E4B54C9}" srcOrd="0" destOrd="0" presId="urn:microsoft.com/office/officeart/2005/8/layout/chevron1"/>
    <dgm:cxn modelId="{E3C9E0CD-96E6-4E44-9C57-A026D37EA3A6}" type="presOf" srcId="{2ED7F166-DDA1-431C-9BA4-EBB9CD218A55}" destId="{CB107B9F-28C7-497F-BBDE-F8D59BCFBE31}" srcOrd="0" destOrd="0" presId="urn:microsoft.com/office/officeart/2005/8/layout/chevron1"/>
    <dgm:cxn modelId="{777043F3-405D-8E40-A3DD-88D883E24CB4}" srcId="{CCE70132-93E1-4B00-9490-7A7A3BFE1A12}" destId="{92D94490-774E-9740-939C-25DFDA886D11}" srcOrd="4" destOrd="0" parTransId="{92E29E99-0DBD-D046-BFA4-83CE087CEA3A}" sibTransId="{E2C82F93-E842-5C4F-A24A-B59F2CB2EF50}"/>
    <dgm:cxn modelId="{352DBE91-D94B-4E6D-8887-E06E44DB910A}" srcId="{CCE70132-93E1-4B00-9490-7A7A3BFE1A12}" destId="{5DF2B01F-9DB2-4BB1-94A2-976B7ABC946D}" srcOrd="3" destOrd="0" parTransId="{2EC12B8A-9016-46E8-B3EE-CDD9074309EC}" sibTransId="{9E657AA8-21D9-4E75-B13C-D18111A40067}"/>
    <dgm:cxn modelId="{E27B7F12-141E-4F48-BC3F-624E327D30A9}" type="presOf" srcId="{5DF2B01F-9DB2-4BB1-94A2-976B7ABC946D}" destId="{DEFE579B-D71F-409D-9DBA-213742500E49}" srcOrd="0" destOrd="0" presId="urn:microsoft.com/office/officeart/2005/8/layout/chevron1"/>
    <dgm:cxn modelId="{DCD6F612-A676-4799-9269-722646849D32}" srcId="{CCE70132-93E1-4B00-9490-7A7A3BFE1A12}" destId="{98F218AA-D3A7-4100-8ACC-753710F036E2}" srcOrd="2" destOrd="0" parTransId="{D4CFD81B-4D14-4C5A-AAE7-9B53AD174EEC}" sibTransId="{D504AF8C-50A8-4415-B0BE-224CD3632FB0}"/>
    <dgm:cxn modelId="{6620D174-31C0-4E48-BFAD-8BD9EF922C92}" type="presOf" srcId="{92D94490-774E-9740-939C-25DFDA886D11}" destId="{C7F23D60-C077-7648-976A-F5874D702320}" srcOrd="0" destOrd="0" presId="urn:microsoft.com/office/officeart/2005/8/layout/chevron1"/>
    <dgm:cxn modelId="{EF5BCB79-3F82-49C3-A4AC-FD10F9880914}" type="presParOf" srcId="{C912BC50-5897-4B8F-A71E-92559BA7AD32}" destId="{B21226DD-D11F-4116-B292-98F40E4B54C9}" srcOrd="0" destOrd="0" presId="urn:microsoft.com/office/officeart/2005/8/layout/chevron1"/>
    <dgm:cxn modelId="{0EEBC162-3B30-4E69-A5D8-6669E181E9D9}" type="presParOf" srcId="{C912BC50-5897-4B8F-A71E-92559BA7AD32}" destId="{DCD471C5-73BE-46FD-935E-BD5626943E5F}" srcOrd="1" destOrd="0" presId="urn:microsoft.com/office/officeart/2005/8/layout/chevron1"/>
    <dgm:cxn modelId="{8BC7E33C-D76A-460F-8591-AC55BDEE54AB}" type="presParOf" srcId="{C912BC50-5897-4B8F-A71E-92559BA7AD32}" destId="{CB107B9F-28C7-497F-BBDE-F8D59BCFBE31}" srcOrd="2" destOrd="0" presId="urn:microsoft.com/office/officeart/2005/8/layout/chevron1"/>
    <dgm:cxn modelId="{8AB9E4CE-4DEA-4499-90C8-020D693C39D4}" type="presParOf" srcId="{C912BC50-5897-4B8F-A71E-92559BA7AD32}" destId="{A33DA280-3E95-48F2-BD74-F658D58131D1}" srcOrd="3" destOrd="0" presId="urn:microsoft.com/office/officeart/2005/8/layout/chevron1"/>
    <dgm:cxn modelId="{18052FC1-B391-4556-8594-A638B8FDD515}" type="presParOf" srcId="{C912BC50-5897-4B8F-A71E-92559BA7AD32}" destId="{8425F2D7-5E19-493F-A888-994A82C69E4F}" srcOrd="4" destOrd="0" presId="urn:microsoft.com/office/officeart/2005/8/layout/chevron1"/>
    <dgm:cxn modelId="{4E5EFF45-8220-45AB-9D31-914D518C8245}" type="presParOf" srcId="{C912BC50-5897-4B8F-A71E-92559BA7AD32}" destId="{E1C89BA5-2802-4C15-BA1C-D6781F911DA7}" srcOrd="5" destOrd="0" presId="urn:microsoft.com/office/officeart/2005/8/layout/chevron1"/>
    <dgm:cxn modelId="{C8297301-92BB-42AD-825F-94AF90CEA20E}" type="presParOf" srcId="{C912BC50-5897-4B8F-A71E-92559BA7AD32}" destId="{DEFE579B-D71F-409D-9DBA-213742500E49}" srcOrd="6" destOrd="0" presId="urn:microsoft.com/office/officeart/2005/8/layout/chevron1"/>
    <dgm:cxn modelId="{028D8356-D1A9-424E-B01D-D94528095FF8}" type="presParOf" srcId="{C912BC50-5897-4B8F-A71E-92559BA7AD32}" destId="{0E758153-825D-264D-B9F6-741427FD1AB1}" srcOrd="7" destOrd="0" presId="urn:microsoft.com/office/officeart/2005/8/layout/chevron1"/>
    <dgm:cxn modelId="{29C60C16-E584-48B4-A167-22C950F1E195}" type="presParOf" srcId="{C912BC50-5897-4B8F-A71E-92559BA7AD32}" destId="{C7F23D60-C077-7648-976A-F5874D702320}" srcOrd="8" destOrd="0" presId="urn:microsoft.com/office/officeart/2005/8/layout/chevron1"/>
  </dgm:cxnLst>
  <dgm:bg/>
  <dgm:whole>
    <a:ln>
      <a:noFill/>
    </a:ln>
  </dgm:whole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8.xml><?xml version="1.0" encoding="utf-8"?>
<dgm:dataModel xmlns:dgm="http://schemas.openxmlformats.org/drawingml/2006/diagram" xmlns:a="http://schemas.openxmlformats.org/drawingml/2006/main">
  <dgm:ptLst>
    <dgm:pt modelId="{CCE70132-93E1-4B00-9490-7A7A3BFE1A12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</dgm:pt>
    <dgm:pt modelId="{BC1C6552-8F25-465A-AFA3-8E2A448BC5CF}">
      <dgm:prSet phldrT="[Text]" custT="1"/>
      <dgm:spPr>
        <a:solidFill>
          <a:schemeClr val="bg2">
            <a:lumMod val="50000"/>
          </a:schemeClr>
        </a:solidFill>
        <a:ln>
          <a:solidFill>
            <a:schemeClr val="tx1"/>
          </a:solidFill>
        </a:ln>
      </dgm:spPr>
      <dgm:t>
        <a:bodyPr/>
        <a:lstStyle/>
        <a:p>
          <a:r>
            <a:rPr lang="en-US" sz="1400" dirty="0" smtClean="0">
              <a:latin typeface="Arial" panose="020B0604020202020204" pitchFamily="34" charset="0"/>
              <a:cs typeface="Arial" panose="020B0604020202020204" pitchFamily="34" charset="0"/>
            </a:rPr>
            <a:t>Overview</a:t>
          </a:r>
          <a:endParaRPr lang="en-US" sz="14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646C39B-6FD5-493E-93EA-483399D149FB}" type="parTrans" cxnId="{1DEA82D4-471C-4042-BF93-B68A69E76615}">
      <dgm:prSet/>
      <dgm:spPr/>
      <dgm:t>
        <a:bodyPr/>
        <a:lstStyle/>
        <a:p>
          <a:endParaRPr lang="en-US" sz="1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9F71488-CF4F-492F-8A48-DB01D5FFEBEE}" type="sibTrans" cxnId="{1DEA82D4-471C-4042-BF93-B68A69E76615}">
      <dgm:prSet/>
      <dgm:spPr/>
      <dgm:t>
        <a:bodyPr/>
        <a:lstStyle/>
        <a:p>
          <a:endParaRPr lang="en-US" sz="1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8F218AA-D3A7-4100-8ACC-753710F036E2}">
      <dgm:prSet phldrT="[Text]" custT="1"/>
      <dgm:spPr>
        <a:solidFill>
          <a:schemeClr val="bg2">
            <a:lumMod val="50000"/>
          </a:schemeClr>
        </a:solidFill>
        <a:ln>
          <a:solidFill>
            <a:schemeClr val="tx1"/>
          </a:solidFill>
        </a:ln>
      </dgm:spPr>
      <dgm:t>
        <a:bodyPr/>
        <a:lstStyle/>
        <a:p>
          <a:r>
            <a:rPr lang="en-US" sz="1400" dirty="0" smtClean="0">
              <a:latin typeface="Arial" panose="020B0604020202020204" pitchFamily="34" charset="0"/>
              <a:cs typeface="Arial" panose="020B0604020202020204" pitchFamily="34" charset="0"/>
            </a:rPr>
            <a:t>Testing</a:t>
          </a:r>
          <a:endParaRPr lang="en-US" sz="14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4CFD81B-4D14-4C5A-AAE7-9B53AD174EEC}" type="parTrans" cxnId="{DCD6F612-A676-4799-9269-722646849D32}">
      <dgm:prSet/>
      <dgm:spPr/>
      <dgm:t>
        <a:bodyPr/>
        <a:lstStyle/>
        <a:p>
          <a:endParaRPr lang="en-US" sz="1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504AF8C-50A8-4415-B0BE-224CD3632FB0}" type="sibTrans" cxnId="{DCD6F612-A676-4799-9269-722646849D32}">
      <dgm:prSet/>
      <dgm:spPr/>
      <dgm:t>
        <a:bodyPr/>
        <a:lstStyle/>
        <a:p>
          <a:endParaRPr lang="en-US" sz="1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DF2B01F-9DB2-4BB1-94A2-976B7ABC946D}">
      <dgm:prSet phldrT="[Text]" custT="1"/>
      <dgm:spPr>
        <a:solidFill>
          <a:schemeClr val="bg2">
            <a:lumMod val="50000"/>
          </a:schemeClr>
        </a:solidFill>
        <a:ln>
          <a:solidFill>
            <a:schemeClr val="tx1"/>
          </a:solidFill>
        </a:ln>
      </dgm:spPr>
      <dgm:t>
        <a:bodyPr/>
        <a:lstStyle/>
        <a:p>
          <a:r>
            <a:rPr lang="en-US" sz="1400" dirty="0" smtClean="0">
              <a:latin typeface="Arial" panose="020B0604020202020204" pitchFamily="34" charset="0"/>
              <a:cs typeface="Arial" panose="020B0604020202020204" pitchFamily="34" charset="0"/>
            </a:rPr>
            <a:t>Systems</a:t>
          </a:r>
          <a:endParaRPr lang="en-US" sz="14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EC12B8A-9016-46E8-B3EE-CDD9074309EC}" type="parTrans" cxnId="{352DBE91-D94B-4E6D-8887-E06E44DB910A}">
      <dgm:prSet/>
      <dgm:spPr/>
      <dgm:t>
        <a:bodyPr/>
        <a:lstStyle/>
        <a:p>
          <a:endParaRPr lang="en-US" sz="1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E657AA8-21D9-4E75-B13C-D18111A40067}" type="sibTrans" cxnId="{352DBE91-D94B-4E6D-8887-E06E44DB910A}">
      <dgm:prSet/>
      <dgm:spPr/>
      <dgm:t>
        <a:bodyPr/>
        <a:lstStyle/>
        <a:p>
          <a:endParaRPr lang="en-US" sz="1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ED7F166-DDA1-431C-9BA4-EBB9CD218A55}">
      <dgm:prSet phldrT="[Text]" custT="1"/>
      <dgm:spPr>
        <a:solidFill>
          <a:schemeClr val="bg2">
            <a:lumMod val="50000"/>
          </a:schemeClr>
        </a:solidFill>
        <a:ln>
          <a:solidFill>
            <a:schemeClr val="tx1"/>
          </a:solidFill>
        </a:ln>
      </dgm:spPr>
      <dgm:t>
        <a:bodyPr/>
        <a:lstStyle/>
        <a:p>
          <a:r>
            <a:rPr lang="en-US" sz="1400" dirty="0" smtClean="0">
              <a:latin typeface="Arial" panose="020B0604020202020204" pitchFamily="34" charset="0"/>
              <a:cs typeface="Arial" panose="020B0604020202020204" pitchFamily="34" charset="0"/>
            </a:rPr>
            <a:t>Design</a:t>
          </a:r>
          <a:endParaRPr lang="en-US" sz="14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8550B71-99F5-441E-8B5F-5781C1C1A704}" type="parTrans" cxnId="{602CF94D-FF9D-45D0-9F3A-1E053F641E66}">
      <dgm:prSet/>
      <dgm:spPr/>
      <dgm:t>
        <a:bodyPr/>
        <a:lstStyle/>
        <a:p>
          <a:endParaRPr lang="en-US" sz="1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A5FB44C-6454-4735-B453-074DE8128FDB}" type="sibTrans" cxnId="{602CF94D-FF9D-45D0-9F3A-1E053F641E66}">
      <dgm:prSet/>
      <dgm:spPr/>
      <dgm:t>
        <a:bodyPr/>
        <a:lstStyle/>
        <a:p>
          <a:endParaRPr lang="en-US" sz="1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2D94490-774E-9740-939C-25DFDA886D11}">
      <dgm:prSet phldrT="[Text]" custT="1"/>
      <dgm:spPr>
        <a:solidFill>
          <a:schemeClr val="accent1"/>
        </a:solidFill>
        <a:ln>
          <a:solidFill>
            <a:schemeClr val="tx1"/>
          </a:solidFill>
        </a:ln>
      </dgm:spPr>
      <dgm:t>
        <a:bodyPr/>
        <a:lstStyle/>
        <a:p>
          <a:r>
            <a:rPr lang="en-US" sz="1400" dirty="0" smtClean="0">
              <a:latin typeface="Arial" panose="020B0604020202020204" pitchFamily="34" charset="0"/>
              <a:cs typeface="Arial" panose="020B0604020202020204" pitchFamily="34" charset="0"/>
            </a:rPr>
            <a:t>Management</a:t>
          </a:r>
          <a:endParaRPr lang="en-US" sz="14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2E29E99-0DBD-D046-BFA4-83CE087CEA3A}" type="parTrans" cxnId="{777043F3-405D-8E40-A3DD-88D883E24CB4}">
      <dgm:prSet/>
      <dgm:spPr/>
      <dgm:t>
        <a:bodyPr/>
        <a:lstStyle/>
        <a:p>
          <a:endParaRPr lang="en-US"/>
        </a:p>
      </dgm:t>
    </dgm:pt>
    <dgm:pt modelId="{E2C82F93-E842-5C4F-A24A-B59F2CB2EF50}" type="sibTrans" cxnId="{777043F3-405D-8E40-A3DD-88D883E24CB4}">
      <dgm:prSet/>
      <dgm:spPr/>
      <dgm:t>
        <a:bodyPr/>
        <a:lstStyle/>
        <a:p>
          <a:endParaRPr lang="en-US"/>
        </a:p>
      </dgm:t>
    </dgm:pt>
    <dgm:pt modelId="{C912BC50-5897-4B8F-A71E-92559BA7AD32}" type="pres">
      <dgm:prSet presAssocID="{CCE70132-93E1-4B00-9490-7A7A3BFE1A12}" presName="Name0" presStyleCnt="0">
        <dgm:presLayoutVars>
          <dgm:dir/>
          <dgm:animLvl val="lvl"/>
          <dgm:resizeHandles val="exact"/>
        </dgm:presLayoutVars>
      </dgm:prSet>
      <dgm:spPr/>
    </dgm:pt>
    <dgm:pt modelId="{B21226DD-D11F-4116-B292-98F40E4B54C9}" type="pres">
      <dgm:prSet presAssocID="{BC1C6552-8F25-465A-AFA3-8E2A448BC5CF}" presName="parTxOnly" presStyleLbl="node1" presStyleIdx="0" presStyleCnt="5" custScaleY="6118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CD471C5-73BE-46FD-935E-BD5626943E5F}" type="pres">
      <dgm:prSet presAssocID="{19F71488-CF4F-492F-8A48-DB01D5FFEBEE}" presName="parTxOnlySpace" presStyleCnt="0"/>
      <dgm:spPr/>
    </dgm:pt>
    <dgm:pt modelId="{CB107B9F-28C7-497F-BBDE-F8D59BCFBE31}" type="pres">
      <dgm:prSet presAssocID="{2ED7F166-DDA1-431C-9BA4-EBB9CD218A55}" presName="parTxOnly" presStyleLbl="node1" presStyleIdx="1" presStyleCnt="5" custScaleY="6118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33DA280-3E95-48F2-BD74-F658D58131D1}" type="pres">
      <dgm:prSet presAssocID="{8A5FB44C-6454-4735-B453-074DE8128FDB}" presName="parTxOnlySpace" presStyleCnt="0"/>
      <dgm:spPr/>
    </dgm:pt>
    <dgm:pt modelId="{8425F2D7-5E19-493F-A888-994A82C69E4F}" type="pres">
      <dgm:prSet presAssocID="{98F218AA-D3A7-4100-8ACC-753710F036E2}" presName="parTxOnly" presStyleLbl="node1" presStyleIdx="2" presStyleCnt="5" custScaleY="6118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1C89BA5-2802-4C15-BA1C-D6781F911DA7}" type="pres">
      <dgm:prSet presAssocID="{D504AF8C-50A8-4415-B0BE-224CD3632FB0}" presName="parTxOnlySpace" presStyleCnt="0"/>
      <dgm:spPr/>
    </dgm:pt>
    <dgm:pt modelId="{DEFE579B-D71F-409D-9DBA-213742500E49}" type="pres">
      <dgm:prSet presAssocID="{5DF2B01F-9DB2-4BB1-94A2-976B7ABC946D}" presName="parTxOnly" presStyleLbl="node1" presStyleIdx="3" presStyleCnt="5" custScaleY="6118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E758153-825D-264D-B9F6-741427FD1AB1}" type="pres">
      <dgm:prSet presAssocID="{9E657AA8-21D9-4E75-B13C-D18111A40067}" presName="parTxOnlySpace" presStyleCnt="0"/>
      <dgm:spPr/>
    </dgm:pt>
    <dgm:pt modelId="{C7F23D60-C077-7648-976A-F5874D702320}" type="pres">
      <dgm:prSet presAssocID="{92D94490-774E-9740-939C-25DFDA886D11}" presName="parTxOnly" presStyleLbl="node1" presStyleIdx="4" presStyleCnt="5" custScaleY="6118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276049FD-C30D-49B1-966D-3B4D863FAE20}" type="presOf" srcId="{98F218AA-D3A7-4100-8ACC-753710F036E2}" destId="{8425F2D7-5E19-493F-A888-994A82C69E4F}" srcOrd="0" destOrd="0" presId="urn:microsoft.com/office/officeart/2005/8/layout/chevron1"/>
    <dgm:cxn modelId="{1DEA82D4-471C-4042-BF93-B68A69E76615}" srcId="{CCE70132-93E1-4B00-9490-7A7A3BFE1A12}" destId="{BC1C6552-8F25-465A-AFA3-8E2A448BC5CF}" srcOrd="0" destOrd="0" parTransId="{F646C39B-6FD5-493E-93EA-483399D149FB}" sibTransId="{19F71488-CF4F-492F-8A48-DB01D5FFEBEE}"/>
    <dgm:cxn modelId="{620F86BE-ADF8-4D41-B7F9-B34D165D26D3}" type="presOf" srcId="{CCE70132-93E1-4B00-9490-7A7A3BFE1A12}" destId="{C912BC50-5897-4B8F-A71E-92559BA7AD32}" srcOrd="0" destOrd="0" presId="urn:microsoft.com/office/officeart/2005/8/layout/chevron1"/>
    <dgm:cxn modelId="{3743D995-CB46-40CD-A646-30B8CC901A00}" type="presOf" srcId="{92D94490-774E-9740-939C-25DFDA886D11}" destId="{C7F23D60-C077-7648-976A-F5874D702320}" srcOrd="0" destOrd="0" presId="urn:microsoft.com/office/officeart/2005/8/layout/chevron1"/>
    <dgm:cxn modelId="{0274C5DE-5E31-47B4-9DAC-5BFE133621D9}" type="presOf" srcId="{BC1C6552-8F25-465A-AFA3-8E2A448BC5CF}" destId="{B21226DD-D11F-4116-B292-98F40E4B54C9}" srcOrd="0" destOrd="0" presId="urn:microsoft.com/office/officeart/2005/8/layout/chevron1"/>
    <dgm:cxn modelId="{602CF94D-FF9D-45D0-9F3A-1E053F641E66}" srcId="{CCE70132-93E1-4B00-9490-7A7A3BFE1A12}" destId="{2ED7F166-DDA1-431C-9BA4-EBB9CD218A55}" srcOrd="1" destOrd="0" parTransId="{E8550B71-99F5-441E-8B5F-5781C1C1A704}" sibTransId="{8A5FB44C-6454-4735-B453-074DE8128FDB}"/>
    <dgm:cxn modelId="{01C1A2C4-B93A-43F4-A69B-8DC3E5AE29BD}" type="presOf" srcId="{2ED7F166-DDA1-431C-9BA4-EBB9CD218A55}" destId="{CB107B9F-28C7-497F-BBDE-F8D59BCFBE31}" srcOrd="0" destOrd="0" presId="urn:microsoft.com/office/officeart/2005/8/layout/chevron1"/>
    <dgm:cxn modelId="{777043F3-405D-8E40-A3DD-88D883E24CB4}" srcId="{CCE70132-93E1-4B00-9490-7A7A3BFE1A12}" destId="{92D94490-774E-9740-939C-25DFDA886D11}" srcOrd="4" destOrd="0" parTransId="{92E29E99-0DBD-D046-BFA4-83CE087CEA3A}" sibTransId="{E2C82F93-E842-5C4F-A24A-B59F2CB2EF50}"/>
    <dgm:cxn modelId="{352DBE91-D94B-4E6D-8887-E06E44DB910A}" srcId="{CCE70132-93E1-4B00-9490-7A7A3BFE1A12}" destId="{5DF2B01F-9DB2-4BB1-94A2-976B7ABC946D}" srcOrd="3" destOrd="0" parTransId="{2EC12B8A-9016-46E8-B3EE-CDD9074309EC}" sibTransId="{9E657AA8-21D9-4E75-B13C-D18111A40067}"/>
    <dgm:cxn modelId="{545758ED-4964-4FB6-BE8E-0BA1EA41836B}" type="presOf" srcId="{5DF2B01F-9DB2-4BB1-94A2-976B7ABC946D}" destId="{DEFE579B-D71F-409D-9DBA-213742500E49}" srcOrd="0" destOrd="0" presId="urn:microsoft.com/office/officeart/2005/8/layout/chevron1"/>
    <dgm:cxn modelId="{DCD6F612-A676-4799-9269-722646849D32}" srcId="{CCE70132-93E1-4B00-9490-7A7A3BFE1A12}" destId="{98F218AA-D3A7-4100-8ACC-753710F036E2}" srcOrd="2" destOrd="0" parTransId="{D4CFD81B-4D14-4C5A-AAE7-9B53AD174EEC}" sibTransId="{D504AF8C-50A8-4415-B0BE-224CD3632FB0}"/>
    <dgm:cxn modelId="{313FE3F7-24C8-4C06-B508-01741C78EF18}" type="presParOf" srcId="{C912BC50-5897-4B8F-A71E-92559BA7AD32}" destId="{B21226DD-D11F-4116-B292-98F40E4B54C9}" srcOrd="0" destOrd="0" presId="urn:microsoft.com/office/officeart/2005/8/layout/chevron1"/>
    <dgm:cxn modelId="{BBB8C1E2-52CE-469A-A0DE-2500B25193D3}" type="presParOf" srcId="{C912BC50-5897-4B8F-A71E-92559BA7AD32}" destId="{DCD471C5-73BE-46FD-935E-BD5626943E5F}" srcOrd="1" destOrd="0" presId="urn:microsoft.com/office/officeart/2005/8/layout/chevron1"/>
    <dgm:cxn modelId="{162A6E45-8632-49AE-8B30-5B0D8EE533E8}" type="presParOf" srcId="{C912BC50-5897-4B8F-A71E-92559BA7AD32}" destId="{CB107B9F-28C7-497F-BBDE-F8D59BCFBE31}" srcOrd="2" destOrd="0" presId="urn:microsoft.com/office/officeart/2005/8/layout/chevron1"/>
    <dgm:cxn modelId="{42509667-6A36-44BD-BD19-31D557CF894E}" type="presParOf" srcId="{C912BC50-5897-4B8F-A71E-92559BA7AD32}" destId="{A33DA280-3E95-48F2-BD74-F658D58131D1}" srcOrd="3" destOrd="0" presId="urn:microsoft.com/office/officeart/2005/8/layout/chevron1"/>
    <dgm:cxn modelId="{8D111984-9103-4053-B379-579D7D9AAA7F}" type="presParOf" srcId="{C912BC50-5897-4B8F-A71E-92559BA7AD32}" destId="{8425F2D7-5E19-493F-A888-994A82C69E4F}" srcOrd="4" destOrd="0" presId="urn:microsoft.com/office/officeart/2005/8/layout/chevron1"/>
    <dgm:cxn modelId="{DC8BD82E-BC99-43FB-A63B-C35624F53937}" type="presParOf" srcId="{C912BC50-5897-4B8F-A71E-92559BA7AD32}" destId="{E1C89BA5-2802-4C15-BA1C-D6781F911DA7}" srcOrd="5" destOrd="0" presId="urn:microsoft.com/office/officeart/2005/8/layout/chevron1"/>
    <dgm:cxn modelId="{8C432235-F637-466D-B7C8-5257025C853E}" type="presParOf" srcId="{C912BC50-5897-4B8F-A71E-92559BA7AD32}" destId="{DEFE579B-D71F-409D-9DBA-213742500E49}" srcOrd="6" destOrd="0" presId="urn:microsoft.com/office/officeart/2005/8/layout/chevron1"/>
    <dgm:cxn modelId="{0D73B5E4-6DC2-4715-A35A-7A6BEFE775C7}" type="presParOf" srcId="{C912BC50-5897-4B8F-A71E-92559BA7AD32}" destId="{0E758153-825D-264D-B9F6-741427FD1AB1}" srcOrd="7" destOrd="0" presId="urn:microsoft.com/office/officeart/2005/8/layout/chevron1"/>
    <dgm:cxn modelId="{D4BC218D-AD75-42A8-8F12-CAF2AB67558C}" type="presParOf" srcId="{C912BC50-5897-4B8F-A71E-92559BA7AD32}" destId="{C7F23D60-C077-7648-976A-F5874D702320}" srcOrd="8" destOrd="0" presId="urn:microsoft.com/office/officeart/2005/8/layout/chevron1"/>
  </dgm:cxnLst>
  <dgm:bg/>
  <dgm:whole>
    <a:ln>
      <a:noFill/>
    </a:ln>
  </dgm:whole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9.xml><?xml version="1.0" encoding="utf-8"?>
<dgm:dataModel xmlns:dgm="http://schemas.openxmlformats.org/drawingml/2006/diagram" xmlns:a="http://schemas.openxmlformats.org/drawingml/2006/main">
  <dgm:ptLst>
    <dgm:pt modelId="{CCE70132-93E1-4B00-9490-7A7A3BFE1A12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</dgm:pt>
    <dgm:pt modelId="{BC1C6552-8F25-465A-AFA3-8E2A448BC5CF}">
      <dgm:prSet phldrT="[Text]" custT="1"/>
      <dgm:spPr>
        <a:solidFill>
          <a:schemeClr val="bg2">
            <a:lumMod val="50000"/>
          </a:schemeClr>
        </a:solidFill>
        <a:ln>
          <a:solidFill>
            <a:schemeClr val="tx1"/>
          </a:solidFill>
        </a:ln>
      </dgm:spPr>
      <dgm:t>
        <a:bodyPr/>
        <a:lstStyle/>
        <a:p>
          <a:r>
            <a:rPr lang="en-US" sz="1400" dirty="0" smtClean="0">
              <a:latin typeface="Arial" panose="020B0604020202020204" pitchFamily="34" charset="0"/>
              <a:cs typeface="Arial" panose="020B0604020202020204" pitchFamily="34" charset="0"/>
            </a:rPr>
            <a:t>Overview</a:t>
          </a:r>
          <a:endParaRPr lang="en-US" sz="14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646C39B-6FD5-493E-93EA-483399D149FB}" type="parTrans" cxnId="{1DEA82D4-471C-4042-BF93-B68A69E76615}">
      <dgm:prSet/>
      <dgm:spPr/>
      <dgm:t>
        <a:bodyPr/>
        <a:lstStyle/>
        <a:p>
          <a:endParaRPr lang="en-US" sz="1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9F71488-CF4F-492F-8A48-DB01D5FFEBEE}" type="sibTrans" cxnId="{1DEA82D4-471C-4042-BF93-B68A69E76615}">
      <dgm:prSet/>
      <dgm:spPr/>
      <dgm:t>
        <a:bodyPr/>
        <a:lstStyle/>
        <a:p>
          <a:endParaRPr lang="en-US" sz="1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8F218AA-D3A7-4100-8ACC-753710F036E2}">
      <dgm:prSet phldrT="[Text]" custT="1"/>
      <dgm:spPr>
        <a:solidFill>
          <a:schemeClr val="bg2">
            <a:lumMod val="50000"/>
          </a:schemeClr>
        </a:solidFill>
        <a:ln>
          <a:solidFill>
            <a:schemeClr val="tx1"/>
          </a:solidFill>
        </a:ln>
      </dgm:spPr>
      <dgm:t>
        <a:bodyPr/>
        <a:lstStyle/>
        <a:p>
          <a:r>
            <a:rPr lang="en-US" sz="1400" dirty="0" smtClean="0">
              <a:latin typeface="Arial" panose="020B0604020202020204" pitchFamily="34" charset="0"/>
              <a:cs typeface="Arial" panose="020B0604020202020204" pitchFamily="34" charset="0"/>
            </a:rPr>
            <a:t>Testing</a:t>
          </a:r>
          <a:endParaRPr lang="en-US" sz="14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4CFD81B-4D14-4C5A-AAE7-9B53AD174EEC}" type="parTrans" cxnId="{DCD6F612-A676-4799-9269-722646849D32}">
      <dgm:prSet/>
      <dgm:spPr/>
      <dgm:t>
        <a:bodyPr/>
        <a:lstStyle/>
        <a:p>
          <a:endParaRPr lang="en-US" sz="1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504AF8C-50A8-4415-B0BE-224CD3632FB0}" type="sibTrans" cxnId="{DCD6F612-A676-4799-9269-722646849D32}">
      <dgm:prSet/>
      <dgm:spPr/>
      <dgm:t>
        <a:bodyPr/>
        <a:lstStyle/>
        <a:p>
          <a:endParaRPr lang="en-US" sz="1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DF2B01F-9DB2-4BB1-94A2-976B7ABC946D}">
      <dgm:prSet phldrT="[Text]" custT="1"/>
      <dgm:spPr>
        <a:solidFill>
          <a:schemeClr val="bg2">
            <a:lumMod val="50000"/>
          </a:schemeClr>
        </a:solidFill>
        <a:ln>
          <a:solidFill>
            <a:schemeClr val="tx1"/>
          </a:solidFill>
        </a:ln>
      </dgm:spPr>
      <dgm:t>
        <a:bodyPr/>
        <a:lstStyle/>
        <a:p>
          <a:r>
            <a:rPr lang="en-US" sz="1400" dirty="0" smtClean="0">
              <a:latin typeface="Arial" panose="020B0604020202020204" pitchFamily="34" charset="0"/>
              <a:cs typeface="Arial" panose="020B0604020202020204" pitchFamily="34" charset="0"/>
            </a:rPr>
            <a:t>Systems</a:t>
          </a:r>
          <a:endParaRPr lang="en-US" sz="14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EC12B8A-9016-46E8-B3EE-CDD9074309EC}" type="parTrans" cxnId="{352DBE91-D94B-4E6D-8887-E06E44DB910A}">
      <dgm:prSet/>
      <dgm:spPr/>
      <dgm:t>
        <a:bodyPr/>
        <a:lstStyle/>
        <a:p>
          <a:endParaRPr lang="en-US" sz="1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E657AA8-21D9-4E75-B13C-D18111A40067}" type="sibTrans" cxnId="{352DBE91-D94B-4E6D-8887-E06E44DB910A}">
      <dgm:prSet/>
      <dgm:spPr/>
      <dgm:t>
        <a:bodyPr/>
        <a:lstStyle/>
        <a:p>
          <a:endParaRPr lang="en-US" sz="1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ED7F166-DDA1-431C-9BA4-EBB9CD218A55}">
      <dgm:prSet phldrT="[Text]" custT="1"/>
      <dgm:spPr>
        <a:solidFill>
          <a:schemeClr val="accent1"/>
        </a:solidFill>
        <a:ln>
          <a:solidFill>
            <a:schemeClr val="tx1"/>
          </a:solidFill>
        </a:ln>
      </dgm:spPr>
      <dgm:t>
        <a:bodyPr/>
        <a:lstStyle/>
        <a:p>
          <a:r>
            <a:rPr lang="en-US" sz="1400" dirty="0" smtClean="0">
              <a:latin typeface="Arial" panose="020B0604020202020204" pitchFamily="34" charset="0"/>
              <a:cs typeface="Arial" panose="020B0604020202020204" pitchFamily="34" charset="0"/>
            </a:rPr>
            <a:t>Design</a:t>
          </a:r>
          <a:endParaRPr lang="en-US" sz="14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8550B71-99F5-441E-8B5F-5781C1C1A704}" type="parTrans" cxnId="{602CF94D-FF9D-45D0-9F3A-1E053F641E66}">
      <dgm:prSet/>
      <dgm:spPr/>
      <dgm:t>
        <a:bodyPr/>
        <a:lstStyle/>
        <a:p>
          <a:endParaRPr lang="en-US" sz="1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A5FB44C-6454-4735-B453-074DE8128FDB}" type="sibTrans" cxnId="{602CF94D-FF9D-45D0-9F3A-1E053F641E66}">
      <dgm:prSet/>
      <dgm:spPr/>
      <dgm:t>
        <a:bodyPr/>
        <a:lstStyle/>
        <a:p>
          <a:endParaRPr lang="en-US" sz="1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2D94490-774E-9740-939C-25DFDA886D11}">
      <dgm:prSet phldrT="[Text]" custT="1"/>
      <dgm:spPr>
        <a:solidFill>
          <a:schemeClr val="bg2">
            <a:lumMod val="50000"/>
          </a:schemeClr>
        </a:solidFill>
        <a:ln>
          <a:solidFill>
            <a:schemeClr val="tx1"/>
          </a:solidFill>
        </a:ln>
      </dgm:spPr>
      <dgm:t>
        <a:bodyPr/>
        <a:lstStyle/>
        <a:p>
          <a:r>
            <a:rPr lang="en-US" sz="1400" dirty="0" smtClean="0">
              <a:latin typeface="Arial" panose="020B0604020202020204" pitchFamily="34" charset="0"/>
              <a:cs typeface="Arial" panose="020B0604020202020204" pitchFamily="34" charset="0"/>
            </a:rPr>
            <a:t>Management</a:t>
          </a:r>
          <a:endParaRPr lang="en-US" sz="14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2E29E99-0DBD-D046-BFA4-83CE087CEA3A}" type="parTrans" cxnId="{777043F3-405D-8E40-A3DD-88D883E24CB4}">
      <dgm:prSet/>
      <dgm:spPr/>
      <dgm:t>
        <a:bodyPr/>
        <a:lstStyle/>
        <a:p>
          <a:endParaRPr lang="en-US"/>
        </a:p>
      </dgm:t>
    </dgm:pt>
    <dgm:pt modelId="{E2C82F93-E842-5C4F-A24A-B59F2CB2EF50}" type="sibTrans" cxnId="{777043F3-405D-8E40-A3DD-88D883E24CB4}">
      <dgm:prSet/>
      <dgm:spPr/>
      <dgm:t>
        <a:bodyPr/>
        <a:lstStyle/>
        <a:p>
          <a:endParaRPr lang="en-US"/>
        </a:p>
      </dgm:t>
    </dgm:pt>
    <dgm:pt modelId="{C912BC50-5897-4B8F-A71E-92559BA7AD32}" type="pres">
      <dgm:prSet presAssocID="{CCE70132-93E1-4B00-9490-7A7A3BFE1A12}" presName="Name0" presStyleCnt="0">
        <dgm:presLayoutVars>
          <dgm:dir/>
          <dgm:animLvl val="lvl"/>
          <dgm:resizeHandles val="exact"/>
        </dgm:presLayoutVars>
      </dgm:prSet>
      <dgm:spPr/>
    </dgm:pt>
    <dgm:pt modelId="{B21226DD-D11F-4116-B292-98F40E4B54C9}" type="pres">
      <dgm:prSet presAssocID="{BC1C6552-8F25-465A-AFA3-8E2A448BC5CF}" presName="parTxOnly" presStyleLbl="node1" presStyleIdx="0" presStyleCnt="5" custScaleY="6118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CD471C5-73BE-46FD-935E-BD5626943E5F}" type="pres">
      <dgm:prSet presAssocID="{19F71488-CF4F-492F-8A48-DB01D5FFEBEE}" presName="parTxOnlySpace" presStyleCnt="0"/>
      <dgm:spPr/>
    </dgm:pt>
    <dgm:pt modelId="{CB107B9F-28C7-497F-BBDE-F8D59BCFBE31}" type="pres">
      <dgm:prSet presAssocID="{2ED7F166-DDA1-431C-9BA4-EBB9CD218A55}" presName="parTxOnly" presStyleLbl="node1" presStyleIdx="1" presStyleCnt="5" custScaleY="6118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33DA280-3E95-48F2-BD74-F658D58131D1}" type="pres">
      <dgm:prSet presAssocID="{8A5FB44C-6454-4735-B453-074DE8128FDB}" presName="parTxOnlySpace" presStyleCnt="0"/>
      <dgm:spPr/>
    </dgm:pt>
    <dgm:pt modelId="{8425F2D7-5E19-493F-A888-994A82C69E4F}" type="pres">
      <dgm:prSet presAssocID="{98F218AA-D3A7-4100-8ACC-753710F036E2}" presName="parTxOnly" presStyleLbl="node1" presStyleIdx="2" presStyleCnt="5" custScaleY="6118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1C89BA5-2802-4C15-BA1C-D6781F911DA7}" type="pres">
      <dgm:prSet presAssocID="{D504AF8C-50A8-4415-B0BE-224CD3632FB0}" presName="parTxOnlySpace" presStyleCnt="0"/>
      <dgm:spPr/>
    </dgm:pt>
    <dgm:pt modelId="{DEFE579B-D71F-409D-9DBA-213742500E49}" type="pres">
      <dgm:prSet presAssocID="{5DF2B01F-9DB2-4BB1-94A2-976B7ABC946D}" presName="parTxOnly" presStyleLbl="node1" presStyleIdx="3" presStyleCnt="5" custScaleY="6118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E758153-825D-264D-B9F6-741427FD1AB1}" type="pres">
      <dgm:prSet presAssocID="{9E657AA8-21D9-4E75-B13C-D18111A40067}" presName="parTxOnlySpace" presStyleCnt="0"/>
      <dgm:spPr/>
    </dgm:pt>
    <dgm:pt modelId="{C7F23D60-C077-7648-976A-F5874D702320}" type="pres">
      <dgm:prSet presAssocID="{92D94490-774E-9740-939C-25DFDA886D11}" presName="parTxOnly" presStyleLbl="node1" presStyleIdx="4" presStyleCnt="5" custScaleY="6118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785DAC73-76A2-4A2E-98BD-49149DDB0849}" type="presOf" srcId="{CCE70132-93E1-4B00-9490-7A7A3BFE1A12}" destId="{C912BC50-5897-4B8F-A71E-92559BA7AD32}" srcOrd="0" destOrd="0" presId="urn:microsoft.com/office/officeart/2005/8/layout/chevron1"/>
    <dgm:cxn modelId="{CA67234E-179A-48F0-8D90-6250DE2E0FD4}" type="presOf" srcId="{98F218AA-D3A7-4100-8ACC-753710F036E2}" destId="{8425F2D7-5E19-493F-A888-994A82C69E4F}" srcOrd="0" destOrd="0" presId="urn:microsoft.com/office/officeart/2005/8/layout/chevron1"/>
    <dgm:cxn modelId="{2A380F97-EDAF-4432-BAC2-C23DA49A5087}" type="presOf" srcId="{5DF2B01F-9DB2-4BB1-94A2-976B7ABC946D}" destId="{DEFE579B-D71F-409D-9DBA-213742500E49}" srcOrd="0" destOrd="0" presId="urn:microsoft.com/office/officeart/2005/8/layout/chevron1"/>
    <dgm:cxn modelId="{1DEA82D4-471C-4042-BF93-B68A69E76615}" srcId="{CCE70132-93E1-4B00-9490-7A7A3BFE1A12}" destId="{BC1C6552-8F25-465A-AFA3-8E2A448BC5CF}" srcOrd="0" destOrd="0" parTransId="{F646C39B-6FD5-493E-93EA-483399D149FB}" sibTransId="{19F71488-CF4F-492F-8A48-DB01D5FFEBEE}"/>
    <dgm:cxn modelId="{602CF94D-FF9D-45D0-9F3A-1E053F641E66}" srcId="{CCE70132-93E1-4B00-9490-7A7A3BFE1A12}" destId="{2ED7F166-DDA1-431C-9BA4-EBB9CD218A55}" srcOrd="1" destOrd="0" parTransId="{E8550B71-99F5-441E-8B5F-5781C1C1A704}" sibTransId="{8A5FB44C-6454-4735-B453-074DE8128FDB}"/>
    <dgm:cxn modelId="{284D1E08-44E4-4A71-A5E1-82E6AA8420EB}" type="presOf" srcId="{BC1C6552-8F25-465A-AFA3-8E2A448BC5CF}" destId="{B21226DD-D11F-4116-B292-98F40E4B54C9}" srcOrd="0" destOrd="0" presId="urn:microsoft.com/office/officeart/2005/8/layout/chevron1"/>
    <dgm:cxn modelId="{2BA7D357-2C5D-48BE-9498-38502E53A558}" type="presOf" srcId="{92D94490-774E-9740-939C-25DFDA886D11}" destId="{C7F23D60-C077-7648-976A-F5874D702320}" srcOrd="0" destOrd="0" presId="urn:microsoft.com/office/officeart/2005/8/layout/chevron1"/>
    <dgm:cxn modelId="{4B80E9C8-3555-4531-8BD9-58A98453704B}" type="presOf" srcId="{2ED7F166-DDA1-431C-9BA4-EBB9CD218A55}" destId="{CB107B9F-28C7-497F-BBDE-F8D59BCFBE31}" srcOrd="0" destOrd="0" presId="urn:microsoft.com/office/officeart/2005/8/layout/chevron1"/>
    <dgm:cxn modelId="{777043F3-405D-8E40-A3DD-88D883E24CB4}" srcId="{CCE70132-93E1-4B00-9490-7A7A3BFE1A12}" destId="{92D94490-774E-9740-939C-25DFDA886D11}" srcOrd="4" destOrd="0" parTransId="{92E29E99-0DBD-D046-BFA4-83CE087CEA3A}" sibTransId="{E2C82F93-E842-5C4F-A24A-B59F2CB2EF50}"/>
    <dgm:cxn modelId="{352DBE91-D94B-4E6D-8887-E06E44DB910A}" srcId="{CCE70132-93E1-4B00-9490-7A7A3BFE1A12}" destId="{5DF2B01F-9DB2-4BB1-94A2-976B7ABC946D}" srcOrd="3" destOrd="0" parTransId="{2EC12B8A-9016-46E8-B3EE-CDD9074309EC}" sibTransId="{9E657AA8-21D9-4E75-B13C-D18111A40067}"/>
    <dgm:cxn modelId="{DCD6F612-A676-4799-9269-722646849D32}" srcId="{CCE70132-93E1-4B00-9490-7A7A3BFE1A12}" destId="{98F218AA-D3A7-4100-8ACC-753710F036E2}" srcOrd="2" destOrd="0" parTransId="{D4CFD81B-4D14-4C5A-AAE7-9B53AD174EEC}" sibTransId="{D504AF8C-50A8-4415-B0BE-224CD3632FB0}"/>
    <dgm:cxn modelId="{05436D99-E9B2-463C-8C5B-B4BEC7B96B52}" type="presParOf" srcId="{C912BC50-5897-4B8F-A71E-92559BA7AD32}" destId="{B21226DD-D11F-4116-B292-98F40E4B54C9}" srcOrd="0" destOrd="0" presId="urn:microsoft.com/office/officeart/2005/8/layout/chevron1"/>
    <dgm:cxn modelId="{CA15EE28-5EEF-421F-A90B-082BC918E37A}" type="presParOf" srcId="{C912BC50-5897-4B8F-A71E-92559BA7AD32}" destId="{DCD471C5-73BE-46FD-935E-BD5626943E5F}" srcOrd="1" destOrd="0" presId="urn:microsoft.com/office/officeart/2005/8/layout/chevron1"/>
    <dgm:cxn modelId="{C77B9CB2-E769-4C6D-966D-4AF92EDF0567}" type="presParOf" srcId="{C912BC50-5897-4B8F-A71E-92559BA7AD32}" destId="{CB107B9F-28C7-497F-BBDE-F8D59BCFBE31}" srcOrd="2" destOrd="0" presId="urn:microsoft.com/office/officeart/2005/8/layout/chevron1"/>
    <dgm:cxn modelId="{56ADF349-1901-427F-B3CB-30D914D91F6D}" type="presParOf" srcId="{C912BC50-5897-4B8F-A71E-92559BA7AD32}" destId="{A33DA280-3E95-48F2-BD74-F658D58131D1}" srcOrd="3" destOrd="0" presId="urn:microsoft.com/office/officeart/2005/8/layout/chevron1"/>
    <dgm:cxn modelId="{5B3C731E-06C4-45BC-A264-2FFB460EA013}" type="presParOf" srcId="{C912BC50-5897-4B8F-A71E-92559BA7AD32}" destId="{8425F2D7-5E19-493F-A888-994A82C69E4F}" srcOrd="4" destOrd="0" presId="urn:microsoft.com/office/officeart/2005/8/layout/chevron1"/>
    <dgm:cxn modelId="{9EBDC0A6-E49F-4D16-B8A0-7CB543C50C50}" type="presParOf" srcId="{C912BC50-5897-4B8F-A71E-92559BA7AD32}" destId="{E1C89BA5-2802-4C15-BA1C-D6781F911DA7}" srcOrd="5" destOrd="0" presId="urn:microsoft.com/office/officeart/2005/8/layout/chevron1"/>
    <dgm:cxn modelId="{D9163DCA-3FB6-45B1-82B0-8B966B048486}" type="presParOf" srcId="{C912BC50-5897-4B8F-A71E-92559BA7AD32}" destId="{DEFE579B-D71F-409D-9DBA-213742500E49}" srcOrd="6" destOrd="0" presId="urn:microsoft.com/office/officeart/2005/8/layout/chevron1"/>
    <dgm:cxn modelId="{7807E88A-4292-447E-AA1F-EF9AB50FC62A}" type="presParOf" srcId="{C912BC50-5897-4B8F-A71E-92559BA7AD32}" destId="{0E758153-825D-264D-B9F6-741427FD1AB1}" srcOrd="7" destOrd="0" presId="urn:microsoft.com/office/officeart/2005/8/layout/chevron1"/>
    <dgm:cxn modelId="{014F0A2D-1DE8-44BC-AE2F-BCD630B15612}" type="presParOf" srcId="{C912BC50-5897-4B8F-A71E-92559BA7AD32}" destId="{C7F23D60-C077-7648-976A-F5874D702320}" srcOrd="8" destOrd="0" presId="urn:microsoft.com/office/officeart/2005/8/layout/chevron1"/>
  </dgm:cxnLst>
  <dgm:bg/>
  <dgm:whole>
    <a:ln>
      <a:noFill/>
    </a:ln>
  </dgm:whole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CCE70132-93E1-4B00-9490-7A7A3BFE1A12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</dgm:pt>
    <dgm:pt modelId="{BC1C6552-8F25-465A-AFA3-8E2A448BC5CF}">
      <dgm:prSet phldrT="[Text]" custT="1"/>
      <dgm:spPr>
        <a:solidFill>
          <a:schemeClr val="accent1"/>
        </a:solidFill>
        <a:ln>
          <a:solidFill>
            <a:schemeClr val="tx1"/>
          </a:solidFill>
        </a:ln>
      </dgm:spPr>
      <dgm:t>
        <a:bodyPr/>
        <a:lstStyle/>
        <a:p>
          <a:r>
            <a:rPr lang="en-US" sz="1400" dirty="0" smtClean="0">
              <a:latin typeface="Arial" panose="020B0604020202020204" pitchFamily="34" charset="0"/>
              <a:cs typeface="Arial" panose="020B0604020202020204" pitchFamily="34" charset="0"/>
            </a:rPr>
            <a:t>Overview</a:t>
          </a:r>
          <a:endParaRPr lang="en-US" sz="14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646C39B-6FD5-493E-93EA-483399D149FB}" type="parTrans" cxnId="{1DEA82D4-471C-4042-BF93-B68A69E76615}">
      <dgm:prSet/>
      <dgm:spPr/>
      <dgm:t>
        <a:bodyPr/>
        <a:lstStyle/>
        <a:p>
          <a:endParaRPr lang="en-US" sz="1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9F71488-CF4F-492F-8A48-DB01D5FFEBEE}" type="sibTrans" cxnId="{1DEA82D4-471C-4042-BF93-B68A69E76615}">
      <dgm:prSet/>
      <dgm:spPr/>
      <dgm:t>
        <a:bodyPr/>
        <a:lstStyle/>
        <a:p>
          <a:endParaRPr lang="en-US" sz="1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8F218AA-D3A7-4100-8ACC-753710F036E2}">
      <dgm:prSet phldrT="[Text]" custT="1"/>
      <dgm:spPr>
        <a:solidFill>
          <a:schemeClr val="bg2">
            <a:lumMod val="50000"/>
          </a:schemeClr>
        </a:solidFill>
        <a:ln>
          <a:solidFill>
            <a:schemeClr val="tx1"/>
          </a:solidFill>
        </a:ln>
      </dgm:spPr>
      <dgm:t>
        <a:bodyPr/>
        <a:lstStyle/>
        <a:p>
          <a:r>
            <a:rPr lang="en-US" sz="1400" dirty="0" smtClean="0">
              <a:latin typeface="Arial" panose="020B0604020202020204" pitchFamily="34" charset="0"/>
              <a:cs typeface="Arial" panose="020B0604020202020204" pitchFamily="34" charset="0"/>
            </a:rPr>
            <a:t>Testing</a:t>
          </a:r>
          <a:endParaRPr lang="en-US" sz="14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4CFD81B-4D14-4C5A-AAE7-9B53AD174EEC}" type="parTrans" cxnId="{DCD6F612-A676-4799-9269-722646849D32}">
      <dgm:prSet/>
      <dgm:spPr/>
      <dgm:t>
        <a:bodyPr/>
        <a:lstStyle/>
        <a:p>
          <a:endParaRPr lang="en-US" sz="1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504AF8C-50A8-4415-B0BE-224CD3632FB0}" type="sibTrans" cxnId="{DCD6F612-A676-4799-9269-722646849D32}">
      <dgm:prSet/>
      <dgm:spPr/>
      <dgm:t>
        <a:bodyPr/>
        <a:lstStyle/>
        <a:p>
          <a:endParaRPr lang="en-US" sz="1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DF2B01F-9DB2-4BB1-94A2-976B7ABC946D}">
      <dgm:prSet phldrT="[Text]" custT="1"/>
      <dgm:spPr>
        <a:solidFill>
          <a:schemeClr val="bg2">
            <a:lumMod val="50000"/>
          </a:schemeClr>
        </a:solidFill>
        <a:ln>
          <a:solidFill>
            <a:schemeClr val="tx1"/>
          </a:solidFill>
        </a:ln>
      </dgm:spPr>
      <dgm:t>
        <a:bodyPr/>
        <a:lstStyle/>
        <a:p>
          <a:r>
            <a:rPr lang="en-US" sz="1400" dirty="0" smtClean="0">
              <a:latin typeface="Arial" panose="020B0604020202020204" pitchFamily="34" charset="0"/>
              <a:cs typeface="Arial" panose="020B0604020202020204" pitchFamily="34" charset="0"/>
            </a:rPr>
            <a:t>Systems</a:t>
          </a:r>
          <a:endParaRPr lang="en-US" sz="14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EC12B8A-9016-46E8-B3EE-CDD9074309EC}" type="parTrans" cxnId="{352DBE91-D94B-4E6D-8887-E06E44DB910A}">
      <dgm:prSet/>
      <dgm:spPr/>
      <dgm:t>
        <a:bodyPr/>
        <a:lstStyle/>
        <a:p>
          <a:endParaRPr lang="en-US" sz="1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E657AA8-21D9-4E75-B13C-D18111A40067}" type="sibTrans" cxnId="{352DBE91-D94B-4E6D-8887-E06E44DB910A}">
      <dgm:prSet/>
      <dgm:spPr/>
      <dgm:t>
        <a:bodyPr/>
        <a:lstStyle/>
        <a:p>
          <a:endParaRPr lang="en-US" sz="1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ED7F166-DDA1-431C-9BA4-EBB9CD218A55}">
      <dgm:prSet phldrT="[Text]" custT="1"/>
      <dgm:spPr>
        <a:solidFill>
          <a:schemeClr val="bg2">
            <a:lumMod val="50000"/>
          </a:schemeClr>
        </a:solidFill>
        <a:ln>
          <a:solidFill>
            <a:schemeClr val="tx1"/>
          </a:solidFill>
        </a:ln>
      </dgm:spPr>
      <dgm:t>
        <a:bodyPr/>
        <a:lstStyle/>
        <a:p>
          <a:r>
            <a:rPr lang="en-US" sz="1400" dirty="0" smtClean="0">
              <a:latin typeface="Arial" panose="020B0604020202020204" pitchFamily="34" charset="0"/>
              <a:cs typeface="Arial" panose="020B0604020202020204" pitchFamily="34" charset="0"/>
            </a:rPr>
            <a:t>Design</a:t>
          </a:r>
          <a:endParaRPr lang="en-US" sz="14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8550B71-99F5-441E-8B5F-5781C1C1A704}" type="parTrans" cxnId="{602CF94D-FF9D-45D0-9F3A-1E053F641E66}">
      <dgm:prSet/>
      <dgm:spPr/>
      <dgm:t>
        <a:bodyPr/>
        <a:lstStyle/>
        <a:p>
          <a:endParaRPr lang="en-US" sz="1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A5FB44C-6454-4735-B453-074DE8128FDB}" type="sibTrans" cxnId="{602CF94D-FF9D-45D0-9F3A-1E053F641E66}">
      <dgm:prSet/>
      <dgm:spPr/>
      <dgm:t>
        <a:bodyPr/>
        <a:lstStyle/>
        <a:p>
          <a:endParaRPr lang="en-US" sz="1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2D94490-774E-9740-939C-25DFDA886D11}">
      <dgm:prSet phldrT="[Text]" custT="1"/>
      <dgm:spPr>
        <a:solidFill>
          <a:schemeClr val="bg2">
            <a:lumMod val="50000"/>
          </a:schemeClr>
        </a:solidFill>
        <a:ln>
          <a:solidFill>
            <a:schemeClr val="tx1"/>
          </a:solidFill>
        </a:ln>
      </dgm:spPr>
      <dgm:t>
        <a:bodyPr/>
        <a:lstStyle/>
        <a:p>
          <a:r>
            <a:rPr lang="en-US" sz="1400" dirty="0" smtClean="0">
              <a:latin typeface="Arial" panose="020B0604020202020204" pitchFamily="34" charset="0"/>
              <a:cs typeface="Arial" panose="020B0604020202020204" pitchFamily="34" charset="0"/>
            </a:rPr>
            <a:t>Management</a:t>
          </a:r>
          <a:endParaRPr lang="en-US" sz="14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2E29E99-0DBD-D046-BFA4-83CE087CEA3A}" type="parTrans" cxnId="{777043F3-405D-8E40-A3DD-88D883E24CB4}">
      <dgm:prSet/>
      <dgm:spPr/>
      <dgm:t>
        <a:bodyPr/>
        <a:lstStyle/>
        <a:p>
          <a:endParaRPr lang="en-US"/>
        </a:p>
      </dgm:t>
    </dgm:pt>
    <dgm:pt modelId="{E2C82F93-E842-5C4F-A24A-B59F2CB2EF50}" type="sibTrans" cxnId="{777043F3-405D-8E40-A3DD-88D883E24CB4}">
      <dgm:prSet/>
      <dgm:spPr/>
      <dgm:t>
        <a:bodyPr/>
        <a:lstStyle/>
        <a:p>
          <a:endParaRPr lang="en-US"/>
        </a:p>
      </dgm:t>
    </dgm:pt>
    <dgm:pt modelId="{C912BC50-5897-4B8F-A71E-92559BA7AD32}" type="pres">
      <dgm:prSet presAssocID="{CCE70132-93E1-4B00-9490-7A7A3BFE1A12}" presName="Name0" presStyleCnt="0">
        <dgm:presLayoutVars>
          <dgm:dir/>
          <dgm:animLvl val="lvl"/>
          <dgm:resizeHandles val="exact"/>
        </dgm:presLayoutVars>
      </dgm:prSet>
      <dgm:spPr/>
    </dgm:pt>
    <dgm:pt modelId="{B21226DD-D11F-4116-B292-98F40E4B54C9}" type="pres">
      <dgm:prSet presAssocID="{BC1C6552-8F25-465A-AFA3-8E2A448BC5CF}" presName="parTxOnly" presStyleLbl="node1" presStyleIdx="0" presStyleCnt="5" custScaleY="6118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CD471C5-73BE-46FD-935E-BD5626943E5F}" type="pres">
      <dgm:prSet presAssocID="{19F71488-CF4F-492F-8A48-DB01D5FFEBEE}" presName="parTxOnlySpace" presStyleCnt="0"/>
      <dgm:spPr/>
    </dgm:pt>
    <dgm:pt modelId="{CB107B9F-28C7-497F-BBDE-F8D59BCFBE31}" type="pres">
      <dgm:prSet presAssocID="{2ED7F166-DDA1-431C-9BA4-EBB9CD218A55}" presName="parTxOnly" presStyleLbl="node1" presStyleIdx="1" presStyleCnt="5" custScaleY="6118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33DA280-3E95-48F2-BD74-F658D58131D1}" type="pres">
      <dgm:prSet presAssocID="{8A5FB44C-6454-4735-B453-074DE8128FDB}" presName="parTxOnlySpace" presStyleCnt="0"/>
      <dgm:spPr/>
    </dgm:pt>
    <dgm:pt modelId="{8425F2D7-5E19-493F-A888-994A82C69E4F}" type="pres">
      <dgm:prSet presAssocID="{98F218AA-D3A7-4100-8ACC-753710F036E2}" presName="parTxOnly" presStyleLbl="node1" presStyleIdx="2" presStyleCnt="5" custScaleY="6118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1C89BA5-2802-4C15-BA1C-D6781F911DA7}" type="pres">
      <dgm:prSet presAssocID="{D504AF8C-50A8-4415-B0BE-224CD3632FB0}" presName="parTxOnlySpace" presStyleCnt="0"/>
      <dgm:spPr/>
    </dgm:pt>
    <dgm:pt modelId="{DEFE579B-D71F-409D-9DBA-213742500E49}" type="pres">
      <dgm:prSet presAssocID="{5DF2B01F-9DB2-4BB1-94A2-976B7ABC946D}" presName="parTxOnly" presStyleLbl="node1" presStyleIdx="3" presStyleCnt="5" custScaleY="6118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E758153-825D-264D-B9F6-741427FD1AB1}" type="pres">
      <dgm:prSet presAssocID="{9E657AA8-21D9-4E75-B13C-D18111A40067}" presName="parTxOnlySpace" presStyleCnt="0"/>
      <dgm:spPr/>
    </dgm:pt>
    <dgm:pt modelId="{C7F23D60-C077-7648-976A-F5874D702320}" type="pres">
      <dgm:prSet presAssocID="{92D94490-774E-9740-939C-25DFDA886D11}" presName="parTxOnly" presStyleLbl="node1" presStyleIdx="4" presStyleCnt="5" custScaleY="6118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8B92D7B9-517E-1340-89D6-78ED58ECF9A0}" type="presOf" srcId="{98F218AA-D3A7-4100-8ACC-753710F036E2}" destId="{8425F2D7-5E19-493F-A888-994A82C69E4F}" srcOrd="0" destOrd="0" presId="urn:microsoft.com/office/officeart/2005/8/layout/chevron1"/>
    <dgm:cxn modelId="{1DEA82D4-471C-4042-BF93-B68A69E76615}" srcId="{CCE70132-93E1-4B00-9490-7A7A3BFE1A12}" destId="{BC1C6552-8F25-465A-AFA3-8E2A448BC5CF}" srcOrd="0" destOrd="0" parTransId="{F646C39B-6FD5-493E-93EA-483399D149FB}" sibTransId="{19F71488-CF4F-492F-8A48-DB01D5FFEBEE}"/>
    <dgm:cxn modelId="{412D1284-2AE6-8240-A342-BF79950A4575}" type="presOf" srcId="{92D94490-774E-9740-939C-25DFDA886D11}" destId="{C7F23D60-C077-7648-976A-F5874D702320}" srcOrd="0" destOrd="0" presId="urn:microsoft.com/office/officeart/2005/8/layout/chevron1"/>
    <dgm:cxn modelId="{0E64A9C2-BDB0-CA48-955F-87B5EC1E0D85}" type="presOf" srcId="{BC1C6552-8F25-465A-AFA3-8E2A448BC5CF}" destId="{B21226DD-D11F-4116-B292-98F40E4B54C9}" srcOrd="0" destOrd="0" presId="urn:microsoft.com/office/officeart/2005/8/layout/chevron1"/>
    <dgm:cxn modelId="{602CF94D-FF9D-45D0-9F3A-1E053F641E66}" srcId="{CCE70132-93E1-4B00-9490-7A7A3BFE1A12}" destId="{2ED7F166-DDA1-431C-9BA4-EBB9CD218A55}" srcOrd="1" destOrd="0" parTransId="{E8550B71-99F5-441E-8B5F-5781C1C1A704}" sibTransId="{8A5FB44C-6454-4735-B453-074DE8128FDB}"/>
    <dgm:cxn modelId="{46CB76BC-4367-9347-B96C-66D8AA3C6AA4}" type="presOf" srcId="{CCE70132-93E1-4B00-9490-7A7A3BFE1A12}" destId="{C912BC50-5897-4B8F-A71E-92559BA7AD32}" srcOrd="0" destOrd="0" presId="urn:microsoft.com/office/officeart/2005/8/layout/chevron1"/>
    <dgm:cxn modelId="{8939483A-9365-D649-B8E8-3D515CACCC42}" type="presOf" srcId="{5DF2B01F-9DB2-4BB1-94A2-976B7ABC946D}" destId="{DEFE579B-D71F-409D-9DBA-213742500E49}" srcOrd="0" destOrd="0" presId="urn:microsoft.com/office/officeart/2005/8/layout/chevron1"/>
    <dgm:cxn modelId="{777043F3-405D-8E40-A3DD-88D883E24CB4}" srcId="{CCE70132-93E1-4B00-9490-7A7A3BFE1A12}" destId="{92D94490-774E-9740-939C-25DFDA886D11}" srcOrd="4" destOrd="0" parTransId="{92E29E99-0DBD-D046-BFA4-83CE087CEA3A}" sibTransId="{E2C82F93-E842-5C4F-A24A-B59F2CB2EF50}"/>
    <dgm:cxn modelId="{352DBE91-D94B-4E6D-8887-E06E44DB910A}" srcId="{CCE70132-93E1-4B00-9490-7A7A3BFE1A12}" destId="{5DF2B01F-9DB2-4BB1-94A2-976B7ABC946D}" srcOrd="3" destOrd="0" parTransId="{2EC12B8A-9016-46E8-B3EE-CDD9074309EC}" sibTransId="{9E657AA8-21D9-4E75-B13C-D18111A40067}"/>
    <dgm:cxn modelId="{A73BF426-B7D8-F040-813E-3CB5DA8FFD24}" type="presOf" srcId="{2ED7F166-DDA1-431C-9BA4-EBB9CD218A55}" destId="{CB107B9F-28C7-497F-BBDE-F8D59BCFBE31}" srcOrd="0" destOrd="0" presId="urn:microsoft.com/office/officeart/2005/8/layout/chevron1"/>
    <dgm:cxn modelId="{DCD6F612-A676-4799-9269-722646849D32}" srcId="{CCE70132-93E1-4B00-9490-7A7A3BFE1A12}" destId="{98F218AA-D3A7-4100-8ACC-753710F036E2}" srcOrd="2" destOrd="0" parTransId="{D4CFD81B-4D14-4C5A-AAE7-9B53AD174EEC}" sibTransId="{D504AF8C-50A8-4415-B0BE-224CD3632FB0}"/>
    <dgm:cxn modelId="{083B294C-410B-6E47-9705-9679C8B84E1E}" type="presParOf" srcId="{C912BC50-5897-4B8F-A71E-92559BA7AD32}" destId="{B21226DD-D11F-4116-B292-98F40E4B54C9}" srcOrd="0" destOrd="0" presId="urn:microsoft.com/office/officeart/2005/8/layout/chevron1"/>
    <dgm:cxn modelId="{8B02C4ED-329C-D54E-AB20-212EAE037297}" type="presParOf" srcId="{C912BC50-5897-4B8F-A71E-92559BA7AD32}" destId="{DCD471C5-73BE-46FD-935E-BD5626943E5F}" srcOrd="1" destOrd="0" presId="urn:microsoft.com/office/officeart/2005/8/layout/chevron1"/>
    <dgm:cxn modelId="{DF582B77-C830-B245-8A42-951E6A4043C9}" type="presParOf" srcId="{C912BC50-5897-4B8F-A71E-92559BA7AD32}" destId="{CB107B9F-28C7-497F-BBDE-F8D59BCFBE31}" srcOrd="2" destOrd="0" presId="urn:microsoft.com/office/officeart/2005/8/layout/chevron1"/>
    <dgm:cxn modelId="{3288F0BF-8CEC-034C-BEC5-EA84B20430CC}" type="presParOf" srcId="{C912BC50-5897-4B8F-A71E-92559BA7AD32}" destId="{A33DA280-3E95-48F2-BD74-F658D58131D1}" srcOrd="3" destOrd="0" presId="urn:microsoft.com/office/officeart/2005/8/layout/chevron1"/>
    <dgm:cxn modelId="{9C85D4E9-2AFC-3749-B044-C756A6DA8C9C}" type="presParOf" srcId="{C912BC50-5897-4B8F-A71E-92559BA7AD32}" destId="{8425F2D7-5E19-493F-A888-994A82C69E4F}" srcOrd="4" destOrd="0" presId="urn:microsoft.com/office/officeart/2005/8/layout/chevron1"/>
    <dgm:cxn modelId="{A5948B44-5643-BB4C-A66B-90A4FF4D81A3}" type="presParOf" srcId="{C912BC50-5897-4B8F-A71E-92559BA7AD32}" destId="{E1C89BA5-2802-4C15-BA1C-D6781F911DA7}" srcOrd="5" destOrd="0" presId="urn:microsoft.com/office/officeart/2005/8/layout/chevron1"/>
    <dgm:cxn modelId="{0323B7F6-DCFF-174B-8335-5EDE0BD67802}" type="presParOf" srcId="{C912BC50-5897-4B8F-A71E-92559BA7AD32}" destId="{DEFE579B-D71F-409D-9DBA-213742500E49}" srcOrd="6" destOrd="0" presId="urn:microsoft.com/office/officeart/2005/8/layout/chevron1"/>
    <dgm:cxn modelId="{5FD06DFC-685E-7141-A8CE-DC2554E7E8D5}" type="presParOf" srcId="{C912BC50-5897-4B8F-A71E-92559BA7AD32}" destId="{0E758153-825D-264D-B9F6-741427FD1AB1}" srcOrd="7" destOrd="0" presId="urn:microsoft.com/office/officeart/2005/8/layout/chevron1"/>
    <dgm:cxn modelId="{357C0642-F623-444A-AB7D-356AFBD4C0D6}" type="presParOf" srcId="{C912BC50-5897-4B8F-A71E-92559BA7AD32}" destId="{C7F23D60-C077-7648-976A-F5874D702320}" srcOrd="8" destOrd="0" presId="urn:microsoft.com/office/officeart/2005/8/layout/chevron1"/>
  </dgm:cxnLst>
  <dgm:bg/>
  <dgm:whole>
    <a:ln>
      <a:noFill/>
    </a:ln>
  </dgm:whole>
  <dgm:extLst>
    <a:ext uri="http://schemas.microsoft.com/office/drawing/2008/diagram">
      <dsp:dataModelExt xmlns:dsp="http://schemas.microsoft.com/office/drawing/2008/diagram" relId="rId16" minVer="http://schemas.openxmlformats.org/drawingml/2006/diagram"/>
    </a:ext>
  </dgm:extLst>
</dgm:dataModel>
</file>

<file path=ppt/diagrams/data30.xml><?xml version="1.0" encoding="utf-8"?>
<dgm:dataModel xmlns:dgm="http://schemas.openxmlformats.org/drawingml/2006/diagram" xmlns:a="http://schemas.openxmlformats.org/drawingml/2006/main">
  <dgm:ptLst>
    <dgm:pt modelId="{CCE70132-93E1-4B00-9490-7A7A3BFE1A12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</dgm:pt>
    <dgm:pt modelId="{BC1C6552-8F25-465A-AFA3-8E2A448BC5CF}">
      <dgm:prSet phldrT="[Text]" custT="1"/>
      <dgm:spPr>
        <a:solidFill>
          <a:schemeClr val="bg2">
            <a:lumMod val="50000"/>
          </a:schemeClr>
        </a:solidFill>
        <a:ln>
          <a:solidFill>
            <a:schemeClr val="tx1"/>
          </a:solidFill>
        </a:ln>
      </dgm:spPr>
      <dgm:t>
        <a:bodyPr/>
        <a:lstStyle/>
        <a:p>
          <a:r>
            <a:rPr lang="en-US" sz="1400" dirty="0" smtClean="0">
              <a:latin typeface="Arial" panose="020B0604020202020204" pitchFamily="34" charset="0"/>
              <a:cs typeface="Arial" panose="020B0604020202020204" pitchFamily="34" charset="0"/>
            </a:rPr>
            <a:t>Overview</a:t>
          </a:r>
          <a:endParaRPr lang="en-US" sz="14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646C39B-6FD5-493E-93EA-483399D149FB}" type="parTrans" cxnId="{1DEA82D4-471C-4042-BF93-B68A69E76615}">
      <dgm:prSet/>
      <dgm:spPr/>
      <dgm:t>
        <a:bodyPr/>
        <a:lstStyle/>
        <a:p>
          <a:endParaRPr lang="en-US" sz="1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9F71488-CF4F-492F-8A48-DB01D5FFEBEE}" type="sibTrans" cxnId="{1DEA82D4-471C-4042-BF93-B68A69E76615}">
      <dgm:prSet/>
      <dgm:spPr/>
      <dgm:t>
        <a:bodyPr/>
        <a:lstStyle/>
        <a:p>
          <a:endParaRPr lang="en-US" sz="1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8F218AA-D3A7-4100-8ACC-753710F036E2}">
      <dgm:prSet phldrT="[Text]" custT="1"/>
      <dgm:spPr>
        <a:solidFill>
          <a:schemeClr val="accent1"/>
        </a:solidFill>
        <a:ln>
          <a:solidFill>
            <a:schemeClr val="tx1"/>
          </a:solidFill>
        </a:ln>
      </dgm:spPr>
      <dgm:t>
        <a:bodyPr/>
        <a:lstStyle/>
        <a:p>
          <a:r>
            <a:rPr lang="en-US" sz="1400" dirty="0" smtClean="0">
              <a:latin typeface="Arial" panose="020B0604020202020204" pitchFamily="34" charset="0"/>
              <a:cs typeface="Arial" panose="020B0604020202020204" pitchFamily="34" charset="0"/>
            </a:rPr>
            <a:t>Rappelling System</a:t>
          </a:r>
          <a:endParaRPr lang="en-US" sz="14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4CFD81B-4D14-4C5A-AAE7-9B53AD174EEC}" type="parTrans" cxnId="{DCD6F612-A676-4799-9269-722646849D32}">
      <dgm:prSet/>
      <dgm:spPr/>
      <dgm:t>
        <a:bodyPr/>
        <a:lstStyle/>
        <a:p>
          <a:endParaRPr lang="en-US" sz="1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504AF8C-50A8-4415-B0BE-224CD3632FB0}" type="sibTrans" cxnId="{DCD6F612-A676-4799-9269-722646849D32}">
      <dgm:prSet/>
      <dgm:spPr/>
      <dgm:t>
        <a:bodyPr/>
        <a:lstStyle/>
        <a:p>
          <a:endParaRPr lang="en-US" sz="1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DF2B01F-9DB2-4BB1-94A2-976B7ABC946D}">
      <dgm:prSet phldrT="[Text]" custT="1"/>
      <dgm:spPr>
        <a:solidFill>
          <a:schemeClr val="bg2">
            <a:lumMod val="50000"/>
          </a:schemeClr>
        </a:solidFill>
        <a:ln>
          <a:solidFill>
            <a:schemeClr val="tx1"/>
          </a:solidFill>
        </a:ln>
      </dgm:spPr>
      <dgm:t>
        <a:bodyPr/>
        <a:lstStyle/>
        <a:p>
          <a:r>
            <a:rPr lang="en-US" sz="1400" dirty="0" smtClean="0">
              <a:latin typeface="Arial" panose="020B0604020202020204" pitchFamily="34" charset="0"/>
              <a:cs typeface="Arial" panose="020B0604020202020204" pitchFamily="34" charset="0"/>
            </a:rPr>
            <a:t>Conclusions</a:t>
          </a:r>
          <a:endParaRPr lang="en-US" sz="14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EC12B8A-9016-46E8-B3EE-CDD9074309EC}" type="parTrans" cxnId="{352DBE91-D94B-4E6D-8887-E06E44DB910A}">
      <dgm:prSet/>
      <dgm:spPr/>
      <dgm:t>
        <a:bodyPr/>
        <a:lstStyle/>
        <a:p>
          <a:endParaRPr lang="en-US" sz="1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E657AA8-21D9-4E75-B13C-D18111A40067}" type="sibTrans" cxnId="{352DBE91-D94B-4E6D-8887-E06E44DB910A}">
      <dgm:prSet/>
      <dgm:spPr/>
      <dgm:t>
        <a:bodyPr/>
        <a:lstStyle/>
        <a:p>
          <a:endParaRPr lang="en-US" sz="1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ED7F166-DDA1-431C-9BA4-EBB9CD218A55}">
      <dgm:prSet phldrT="[Text]" custT="1"/>
      <dgm:spPr>
        <a:solidFill>
          <a:schemeClr val="bg2">
            <a:lumMod val="50000"/>
          </a:schemeClr>
        </a:solidFill>
        <a:ln>
          <a:solidFill>
            <a:schemeClr val="tx1"/>
          </a:solidFill>
        </a:ln>
      </dgm:spPr>
      <dgm:t>
        <a:bodyPr/>
        <a:lstStyle/>
        <a:p>
          <a:r>
            <a:rPr lang="en-US" sz="1400" dirty="0" smtClean="0">
              <a:latin typeface="Arial" panose="020B0604020202020204" pitchFamily="34" charset="0"/>
              <a:cs typeface="Arial" panose="020B0604020202020204" pitchFamily="34" charset="0"/>
            </a:rPr>
            <a:t>Design</a:t>
          </a:r>
          <a:endParaRPr lang="en-US" sz="14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8550B71-99F5-441E-8B5F-5781C1C1A704}" type="parTrans" cxnId="{602CF94D-FF9D-45D0-9F3A-1E053F641E66}">
      <dgm:prSet/>
      <dgm:spPr/>
      <dgm:t>
        <a:bodyPr/>
        <a:lstStyle/>
        <a:p>
          <a:endParaRPr lang="en-US" sz="1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A5FB44C-6454-4735-B453-074DE8128FDB}" type="sibTrans" cxnId="{602CF94D-FF9D-45D0-9F3A-1E053F641E66}">
      <dgm:prSet/>
      <dgm:spPr/>
      <dgm:t>
        <a:bodyPr/>
        <a:lstStyle/>
        <a:p>
          <a:endParaRPr lang="en-US" sz="1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912BC50-5897-4B8F-A71E-92559BA7AD32}" type="pres">
      <dgm:prSet presAssocID="{CCE70132-93E1-4B00-9490-7A7A3BFE1A12}" presName="Name0" presStyleCnt="0">
        <dgm:presLayoutVars>
          <dgm:dir/>
          <dgm:animLvl val="lvl"/>
          <dgm:resizeHandles val="exact"/>
        </dgm:presLayoutVars>
      </dgm:prSet>
      <dgm:spPr/>
    </dgm:pt>
    <dgm:pt modelId="{B21226DD-D11F-4116-B292-98F40E4B54C9}" type="pres">
      <dgm:prSet presAssocID="{BC1C6552-8F25-465A-AFA3-8E2A448BC5CF}" presName="parTxOnly" presStyleLbl="node1" presStyleIdx="0" presStyleCnt="4" custScaleY="6118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CD471C5-73BE-46FD-935E-BD5626943E5F}" type="pres">
      <dgm:prSet presAssocID="{19F71488-CF4F-492F-8A48-DB01D5FFEBEE}" presName="parTxOnlySpace" presStyleCnt="0"/>
      <dgm:spPr/>
    </dgm:pt>
    <dgm:pt modelId="{CB107B9F-28C7-497F-BBDE-F8D59BCFBE31}" type="pres">
      <dgm:prSet presAssocID="{2ED7F166-DDA1-431C-9BA4-EBB9CD218A55}" presName="parTxOnly" presStyleLbl="node1" presStyleIdx="1" presStyleCnt="4" custScaleY="6118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33DA280-3E95-48F2-BD74-F658D58131D1}" type="pres">
      <dgm:prSet presAssocID="{8A5FB44C-6454-4735-B453-074DE8128FDB}" presName="parTxOnlySpace" presStyleCnt="0"/>
      <dgm:spPr/>
    </dgm:pt>
    <dgm:pt modelId="{8425F2D7-5E19-493F-A888-994A82C69E4F}" type="pres">
      <dgm:prSet presAssocID="{98F218AA-D3A7-4100-8ACC-753710F036E2}" presName="parTxOnly" presStyleLbl="node1" presStyleIdx="2" presStyleCnt="4" custScaleY="6118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1C89BA5-2802-4C15-BA1C-D6781F911DA7}" type="pres">
      <dgm:prSet presAssocID="{D504AF8C-50A8-4415-B0BE-224CD3632FB0}" presName="parTxOnlySpace" presStyleCnt="0"/>
      <dgm:spPr/>
    </dgm:pt>
    <dgm:pt modelId="{DEFE579B-D71F-409D-9DBA-213742500E49}" type="pres">
      <dgm:prSet presAssocID="{5DF2B01F-9DB2-4BB1-94A2-976B7ABC946D}" presName="parTxOnly" presStyleLbl="node1" presStyleIdx="3" presStyleCnt="4" custScaleY="6118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1B22843C-66F7-45E6-92DC-B1D1466D4A88}" type="presOf" srcId="{CCE70132-93E1-4B00-9490-7A7A3BFE1A12}" destId="{C912BC50-5897-4B8F-A71E-92559BA7AD32}" srcOrd="0" destOrd="0" presId="urn:microsoft.com/office/officeart/2005/8/layout/chevron1"/>
    <dgm:cxn modelId="{059DD7F9-FDED-4E2B-8E42-F86173FA8A20}" type="presOf" srcId="{2ED7F166-DDA1-431C-9BA4-EBB9CD218A55}" destId="{CB107B9F-28C7-497F-BBDE-F8D59BCFBE31}" srcOrd="0" destOrd="0" presId="urn:microsoft.com/office/officeart/2005/8/layout/chevron1"/>
    <dgm:cxn modelId="{21FCAB53-F87F-4251-B018-8EA40A018E3C}" type="presOf" srcId="{BC1C6552-8F25-465A-AFA3-8E2A448BC5CF}" destId="{B21226DD-D11F-4116-B292-98F40E4B54C9}" srcOrd="0" destOrd="0" presId="urn:microsoft.com/office/officeart/2005/8/layout/chevron1"/>
    <dgm:cxn modelId="{DCD6F612-A676-4799-9269-722646849D32}" srcId="{CCE70132-93E1-4B00-9490-7A7A3BFE1A12}" destId="{98F218AA-D3A7-4100-8ACC-753710F036E2}" srcOrd="2" destOrd="0" parTransId="{D4CFD81B-4D14-4C5A-AAE7-9B53AD174EEC}" sibTransId="{D504AF8C-50A8-4415-B0BE-224CD3632FB0}"/>
    <dgm:cxn modelId="{352DBE91-D94B-4E6D-8887-E06E44DB910A}" srcId="{CCE70132-93E1-4B00-9490-7A7A3BFE1A12}" destId="{5DF2B01F-9DB2-4BB1-94A2-976B7ABC946D}" srcOrd="3" destOrd="0" parTransId="{2EC12B8A-9016-46E8-B3EE-CDD9074309EC}" sibTransId="{9E657AA8-21D9-4E75-B13C-D18111A40067}"/>
    <dgm:cxn modelId="{1DEA82D4-471C-4042-BF93-B68A69E76615}" srcId="{CCE70132-93E1-4B00-9490-7A7A3BFE1A12}" destId="{BC1C6552-8F25-465A-AFA3-8E2A448BC5CF}" srcOrd="0" destOrd="0" parTransId="{F646C39B-6FD5-493E-93EA-483399D149FB}" sibTransId="{19F71488-CF4F-492F-8A48-DB01D5FFEBEE}"/>
    <dgm:cxn modelId="{54461D0D-7BC4-434B-B2B3-62ABA8A5FE60}" type="presOf" srcId="{5DF2B01F-9DB2-4BB1-94A2-976B7ABC946D}" destId="{DEFE579B-D71F-409D-9DBA-213742500E49}" srcOrd="0" destOrd="0" presId="urn:microsoft.com/office/officeart/2005/8/layout/chevron1"/>
    <dgm:cxn modelId="{518BAB10-A1B8-483C-91EC-E86709F59E32}" type="presOf" srcId="{98F218AA-D3A7-4100-8ACC-753710F036E2}" destId="{8425F2D7-5E19-493F-A888-994A82C69E4F}" srcOrd="0" destOrd="0" presId="urn:microsoft.com/office/officeart/2005/8/layout/chevron1"/>
    <dgm:cxn modelId="{602CF94D-FF9D-45D0-9F3A-1E053F641E66}" srcId="{CCE70132-93E1-4B00-9490-7A7A3BFE1A12}" destId="{2ED7F166-DDA1-431C-9BA4-EBB9CD218A55}" srcOrd="1" destOrd="0" parTransId="{E8550B71-99F5-441E-8B5F-5781C1C1A704}" sibTransId="{8A5FB44C-6454-4735-B453-074DE8128FDB}"/>
    <dgm:cxn modelId="{D940A5E1-CE3C-4481-9669-466AA328BCAB}" type="presParOf" srcId="{C912BC50-5897-4B8F-A71E-92559BA7AD32}" destId="{B21226DD-D11F-4116-B292-98F40E4B54C9}" srcOrd="0" destOrd="0" presId="urn:microsoft.com/office/officeart/2005/8/layout/chevron1"/>
    <dgm:cxn modelId="{95071FC0-99F0-43D1-B187-83649012C0CA}" type="presParOf" srcId="{C912BC50-5897-4B8F-A71E-92559BA7AD32}" destId="{DCD471C5-73BE-46FD-935E-BD5626943E5F}" srcOrd="1" destOrd="0" presId="urn:microsoft.com/office/officeart/2005/8/layout/chevron1"/>
    <dgm:cxn modelId="{CB1F3642-6BCC-49D4-911D-A18789D20AE0}" type="presParOf" srcId="{C912BC50-5897-4B8F-A71E-92559BA7AD32}" destId="{CB107B9F-28C7-497F-BBDE-F8D59BCFBE31}" srcOrd="2" destOrd="0" presId="urn:microsoft.com/office/officeart/2005/8/layout/chevron1"/>
    <dgm:cxn modelId="{32B35CC8-22E9-4F72-B32D-0902F89C1315}" type="presParOf" srcId="{C912BC50-5897-4B8F-A71E-92559BA7AD32}" destId="{A33DA280-3E95-48F2-BD74-F658D58131D1}" srcOrd="3" destOrd="0" presId="urn:microsoft.com/office/officeart/2005/8/layout/chevron1"/>
    <dgm:cxn modelId="{3ECCEFA0-02C4-4B38-9029-8DA10F7C68FA}" type="presParOf" srcId="{C912BC50-5897-4B8F-A71E-92559BA7AD32}" destId="{8425F2D7-5E19-493F-A888-994A82C69E4F}" srcOrd="4" destOrd="0" presId="urn:microsoft.com/office/officeart/2005/8/layout/chevron1"/>
    <dgm:cxn modelId="{5F6D421B-0F4A-47E7-9364-79D715768395}" type="presParOf" srcId="{C912BC50-5897-4B8F-A71E-92559BA7AD32}" destId="{E1C89BA5-2802-4C15-BA1C-D6781F911DA7}" srcOrd="5" destOrd="0" presId="urn:microsoft.com/office/officeart/2005/8/layout/chevron1"/>
    <dgm:cxn modelId="{7FF210D5-0F16-4EF9-B6E2-9D1561692AF6}" type="presParOf" srcId="{C912BC50-5897-4B8F-A71E-92559BA7AD32}" destId="{DEFE579B-D71F-409D-9DBA-213742500E49}" srcOrd="6" destOrd="0" presId="urn:microsoft.com/office/officeart/2005/8/layout/chevron1"/>
  </dgm:cxnLst>
  <dgm:bg/>
  <dgm:whole>
    <a:ln>
      <a:noFill/>
    </a:ln>
  </dgm:whole>
  <dgm:extLst>
    <a:ext uri="http://schemas.microsoft.com/office/drawing/2008/diagram">
      <dsp:dataModelExt xmlns:dsp="http://schemas.microsoft.com/office/drawing/2008/diagram" relId="rId18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CCE70132-93E1-4B00-9490-7A7A3BFE1A12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</dgm:pt>
    <dgm:pt modelId="{BC1C6552-8F25-465A-AFA3-8E2A448BC5CF}">
      <dgm:prSet phldrT="[Text]" custT="1"/>
      <dgm:spPr>
        <a:solidFill>
          <a:schemeClr val="bg2">
            <a:lumMod val="50000"/>
          </a:schemeClr>
        </a:solidFill>
        <a:ln>
          <a:solidFill>
            <a:schemeClr val="tx1"/>
          </a:solidFill>
        </a:ln>
      </dgm:spPr>
      <dgm:t>
        <a:bodyPr/>
        <a:lstStyle/>
        <a:p>
          <a:r>
            <a:rPr lang="en-US" sz="1400" dirty="0" smtClean="0">
              <a:latin typeface="Arial" panose="020B0604020202020204" pitchFamily="34" charset="0"/>
              <a:cs typeface="Arial" panose="020B0604020202020204" pitchFamily="34" charset="0"/>
            </a:rPr>
            <a:t>Overview</a:t>
          </a:r>
          <a:endParaRPr lang="en-US" sz="14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646C39B-6FD5-493E-93EA-483399D149FB}" type="parTrans" cxnId="{1DEA82D4-471C-4042-BF93-B68A69E76615}">
      <dgm:prSet/>
      <dgm:spPr/>
      <dgm:t>
        <a:bodyPr/>
        <a:lstStyle/>
        <a:p>
          <a:endParaRPr lang="en-US" sz="1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9F71488-CF4F-492F-8A48-DB01D5FFEBEE}" type="sibTrans" cxnId="{1DEA82D4-471C-4042-BF93-B68A69E76615}">
      <dgm:prSet/>
      <dgm:spPr/>
      <dgm:t>
        <a:bodyPr/>
        <a:lstStyle/>
        <a:p>
          <a:endParaRPr lang="en-US" sz="1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8F218AA-D3A7-4100-8ACC-753710F036E2}">
      <dgm:prSet phldrT="[Text]" custT="1"/>
      <dgm:spPr>
        <a:solidFill>
          <a:schemeClr val="bg2">
            <a:lumMod val="50000"/>
          </a:schemeClr>
        </a:solidFill>
        <a:ln>
          <a:solidFill>
            <a:schemeClr val="tx1"/>
          </a:solidFill>
        </a:ln>
      </dgm:spPr>
      <dgm:t>
        <a:bodyPr/>
        <a:lstStyle/>
        <a:p>
          <a:r>
            <a:rPr lang="en-US" sz="1400" dirty="0" smtClean="0">
              <a:latin typeface="Arial" panose="020B0604020202020204" pitchFamily="34" charset="0"/>
              <a:cs typeface="Arial" panose="020B0604020202020204" pitchFamily="34" charset="0"/>
            </a:rPr>
            <a:t>Testing</a:t>
          </a:r>
          <a:endParaRPr lang="en-US" sz="14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4CFD81B-4D14-4C5A-AAE7-9B53AD174EEC}" type="parTrans" cxnId="{DCD6F612-A676-4799-9269-722646849D32}">
      <dgm:prSet/>
      <dgm:spPr/>
      <dgm:t>
        <a:bodyPr/>
        <a:lstStyle/>
        <a:p>
          <a:endParaRPr lang="en-US" sz="1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504AF8C-50A8-4415-B0BE-224CD3632FB0}" type="sibTrans" cxnId="{DCD6F612-A676-4799-9269-722646849D32}">
      <dgm:prSet/>
      <dgm:spPr/>
      <dgm:t>
        <a:bodyPr/>
        <a:lstStyle/>
        <a:p>
          <a:endParaRPr lang="en-US" sz="1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DF2B01F-9DB2-4BB1-94A2-976B7ABC946D}">
      <dgm:prSet phldrT="[Text]" custT="1"/>
      <dgm:spPr>
        <a:solidFill>
          <a:schemeClr val="bg2">
            <a:lumMod val="50000"/>
          </a:schemeClr>
        </a:solidFill>
        <a:ln>
          <a:solidFill>
            <a:schemeClr val="tx1"/>
          </a:solidFill>
        </a:ln>
      </dgm:spPr>
      <dgm:t>
        <a:bodyPr/>
        <a:lstStyle/>
        <a:p>
          <a:r>
            <a:rPr lang="en-US" sz="1400" dirty="0" smtClean="0">
              <a:latin typeface="Arial" panose="020B0604020202020204" pitchFamily="34" charset="0"/>
              <a:cs typeface="Arial" panose="020B0604020202020204" pitchFamily="34" charset="0"/>
            </a:rPr>
            <a:t>Systems</a:t>
          </a:r>
          <a:endParaRPr lang="en-US" sz="14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EC12B8A-9016-46E8-B3EE-CDD9074309EC}" type="parTrans" cxnId="{352DBE91-D94B-4E6D-8887-E06E44DB910A}">
      <dgm:prSet/>
      <dgm:spPr/>
      <dgm:t>
        <a:bodyPr/>
        <a:lstStyle/>
        <a:p>
          <a:endParaRPr lang="en-US" sz="1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E657AA8-21D9-4E75-B13C-D18111A40067}" type="sibTrans" cxnId="{352DBE91-D94B-4E6D-8887-E06E44DB910A}">
      <dgm:prSet/>
      <dgm:spPr/>
      <dgm:t>
        <a:bodyPr/>
        <a:lstStyle/>
        <a:p>
          <a:endParaRPr lang="en-US" sz="1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ED7F166-DDA1-431C-9BA4-EBB9CD218A55}">
      <dgm:prSet phldrT="[Text]" custT="1"/>
      <dgm:spPr>
        <a:solidFill>
          <a:schemeClr val="accent1"/>
        </a:solidFill>
        <a:ln>
          <a:solidFill>
            <a:schemeClr val="tx1"/>
          </a:solidFill>
        </a:ln>
      </dgm:spPr>
      <dgm:t>
        <a:bodyPr/>
        <a:lstStyle/>
        <a:p>
          <a:r>
            <a:rPr lang="en-US" sz="1400" dirty="0" smtClean="0">
              <a:latin typeface="Arial" panose="020B0604020202020204" pitchFamily="34" charset="0"/>
              <a:cs typeface="Arial" panose="020B0604020202020204" pitchFamily="34" charset="0"/>
            </a:rPr>
            <a:t>Design</a:t>
          </a:r>
          <a:endParaRPr lang="en-US" sz="14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8550B71-99F5-441E-8B5F-5781C1C1A704}" type="parTrans" cxnId="{602CF94D-FF9D-45D0-9F3A-1E053F641E66}">
      <dgm:prSet/>
      <dgm:spPr/>
      <dgm:t>
        <a:bodyPr/>
        <a:lstStyle/>
        <a:p>
          <a:endParaRPr lang="en-US" sz="1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A5FB44C-6454-4735-B453-074DE8128FDB}" type="sibTrans" cxnId="{602CF94D-FF9D-45D0-9F3A-1E053F641E66}">
      <dgm:prSet/>
      <dgm:spPr/>
      <dgm:t>
        <a:bodyPr/>
        <a:lstStyle/>
        <a:p>
          <a:endParaRPr lang="en-US" sz="1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2D94490-774E-9740-939C-25DFDA886D11}">
      <dgm:prSet phldrT="[Text]" custT="1"/>
      <dgm:spPr>
        <a:solidFill>
          <a:schemeClr val="bg2">
            <a:lumMod val="50000"/>
          </a:schemeClr>
        </a:solidFill>
        <a:ln>
          <a:solidFill>
            <a:schemeClr val="tx1"/>
          </a:solidFill>
        </a:ln>
      </dgm:spPr>
      <dgm:t>
        <a:bodyPr/>
        <a:lstStyle/>
        <a:p>
          <a:r>
            <a:rPr lang="en-US" sz="1400" dirty="0" smtClean="0">
              <a:latin typeface="Arial" panose="020B0604020202020204" pitchFamily="34" charset="0"/>
              <a:cs typeface="Arial" panose="020B0604020202020204" pitchFamily="34" charset="0"/>
            </a:rPr>
            <a:t>Management</a:t>
          </a:r>
          <a:endParaRPr lang="en-US" sz="14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2E29E99-0DBD-D046-BFA4-83CE087CEA3A}" type="parTrans" cxnId="{777043F3-405D-8E40-A3DD-88D883E24CB4}">
      <dgm:prSet/>
      <dgm:spPr/>
      <dgm:t>
        <a:bodyPr/>
        <a:lstStyle/>
        <a:p>
          <a:endParaRPr lang="en-US"/>
        </a:p>
      </dgm:t>
    </dgm:pt>
    <dgm:pt modelId="{E2C82F93-E842-5C4F-A24A-B59F2CB2EF50}" type="sibTrans" cxnId="{777043F3-405D-8E40-A3DD-88D883E24CB4}">
      <dgm:prSet/>
      <dgm:spPr/>
      <dgm:t>
        <a:bodyPr/>
        <a:lstStyle/>
        <a:p>
          <a:endParaRPr lang="en-US"/>
        </a:p>
      </dgm:t>
    </dgm:pt>
    <dgm:pt modelId="{C912BC50-5897-4B8F-A71E-92559BA7AD32}" type="pres">
      <dgm:prSet presAssocID="{CCE70132-93E1-4B00-9490-7A7A3BFE1A12}" presName="Name0" presStyleCnt="0">
        <dgm:presLayoutVars>
          <dgm:dir/>
          <dgm:animLvl val="lvl"/>
          <dgm:resizeHandles val="exact"/>
        </dgm:presLayoutVars>
      </dgm:prSet>
      <dgm:spPr/>
    </dgm:pt>
    <dgm:pt modelId="{B21226DD-D11F-4116-B292-98F40E4B54C9}" type="pres">
      <dgm:prSet presAssocID="{BC1C6552-8F25-465A-AFA3-8E2A448BC5CF}" presName="parTxOnly" presStyleLbl="node1" presStyleIdx="0" presStyleCnt="5" custScaleY="6118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CD471C5-73BE-46FD-935E-BD5626943E5F}" type="pres">
      <dgm:prSet presAssocID="{19F71488-CF4F-492F-8A48-DB01D5FFEBEE}" presName="parTxOnlySpace" presStyleCnt="0"/>
      <dgm:spPr/>
    </dgm:pt>
    <dgm:pt modelId="{CB107B9F-28C7-497F-BBDE-F8D59BCFBE31}" type="pres">
      <dgm:prSet presAssocID="{2ED7F166-DDA1-431C-9BA4-EBB9CD218A55}" presName="parTxOnly" presStyleLbl="node1" presStyleIdx="1" presStyleCnt="5" custScaleY="6118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33DA280-3E95-48F2-BD74-F658D58131D1}" type="pres">
      <dgm:prSet presAssocID="{8A5FB44C-6454-4735-B453-074DE8128FDB}" presName="parTxOnlySpace" presStyleCnt="0"/>
      <dgm:spPr/>
    </dgm:pt>
    <dgm:pt modelId="{8425F2D7-5E19-493F-A888-994A82C69E4F}" type="pres">
      <dgm:prSet presAssocID="{98F218AA-D3A7-4100-8ACC-753710F036E2}" presName="parTxOnly" presStyleLbl="node1" presStyleIdx="2" presStyleCnt="5" custScaleY="6118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1C89BA5-2802-4C15-BA1C-D6781F911DA7}" type="pres">
      <dgm:prSet presAssocID="{D504AF8C-50A8-4415-B0BE-224CD3632FB0}" presName="parTxOnlySpace" presStyleCnt="0"/>
      <dgm:spPr/>
    </dgm:pt>
    <dgm:pt modelId="{DEFE579B-D71F-409D-9DBA-213742500E49}" type="pres">
      <dgm:prSet presAssocID="{5DF2B01F-9DB2-4BB1-94A2-976B7ABC946D}" presName="parTxOnly" presStyleLbl="node1" presStyleIdx="3" presStyleCnt="5" custScaleY="6118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E758153-825D-264D-B9F6-741427FD1AB1}" type="pres">
      <dgm:prSet presAssocID="{9E657AA8-21D9-4E75-B13C-D18111A40067}" presName="parTxOnlySpace" presStyleCnt="0"/>
      <dgm:spPr/>
    </dgm:pt>
    <dgm:pt modelId="{C7F23D60-C077-7648-976A-F5874D702320}" type="pres">
      <dgm:prSet presAssocID="{92D94490-774E-9740-939C-25DFDA886D11}" presName="parTxOnly" presStyleLbl="node1" presStyleIdx="4" presStyleCnt="5" custScaleY="6118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1DEA82D4-471C-4042-BF93-B68A69E76615}" srcId="{CCE70132-93E1-4B00-9490-7A7A3BFE1A12}" destId="{BC1C6552-8F25-465A-AFA3-8E2A448BC5CF}" srcOrd="0" destOrd="0" parTransId="{F646C39B-6FD5-493E-93EA-483399D149FB}" sibTransId="{19F71488-CF4F-492F-8A48-DB01D5FFEBEE}"/>
    <dgm:cxn modelId="{DA3FBE52-CC87-4D76-BAA5-70A3F2683434}" type="presOf" srcId="{5DF2B01F-9DB2-4BB1-94A2-976B7ABC946D}" destId="{DEFE579B-D71F-409D-9DBA-213742500E49}" srcOrd="0" destOrd="0" presId="urn:microsoft.com/office/officeart/2005/8/layout/chevron1"/>
    <dgm:cxn modelId="{602CF94D-FF9D-45D0-9F3A-1E053F641E66}" srcId="{CCE70132-93E1-4B00-9490-7A7A3BFE1A12}" destId="{2ED7F166-DDA1-431C-9BA4-EBB9CD218A55}" srcOrd="1" destOrd="0" parTransId="{E8550B71-99F5-441E-8B5F-5781C1C1A704}" sibTransId="{8A5FB44C-6454-4735-B453-074DE8128FDB}"/>
    <dgm:cxn modelId="{D9369902-BB07-4E52-BD65-9D9FAACD82BE}" type="presOf" srcId="{CCE70132-93E1-4B00-9490-7A7A3BFE1A12}" destId="{C912BC50-5897-4B8F-A71E-92559BA7AD32}" srcOrd="0" destOrd="0" presId="urn:microsoft.com/office/officeart/2005/8/layout/chevron1"/>
    <dgm:cxn modelId="{0DF534F4-D8FF-461D-96DD-4A5A8C38B580}" type="presOf" srcId="{98F218AA-D3A7-4100-8ACC-753710F036E2}" destId="{8425F2D7-5E19-493F-A888-994A82C69E4F}" srcOrd="0" destOrd="0" presId="urn:microsoft.com/office/officeart/2005/8/layout/chevron1"/>
    <dgm:cxn modelId="{89DA7F21-88CB-434D-BFD0-01D49347ADB1}" type="presOf" srcId="{92D94490-774E-9740-939C-25DFDA886D11}" destId="{C7F23D60-C077-7648-976A-F5874D702320}" srcOrd="0" destOrd="0" presId="urn:microsoft.com/office/officeart/2005/8/layout/chevron1"/>
    <dgm:cxn modelId="{777043F3-405D-8E40-A3DD-88D883E24CB4}" srcId="{CCE70132-93E1-4B00-9490-7A7A3BFE1A12}" destId="{92D94490-774E-9740-939C-25DFDA886D11}" srcOrd="4" destOrd="0" parTransId="{92E29E99-0DBD-D046-BFA4-83CE087CEA3A}" sibTransId="{E2C82F93-E842-5C4F-A24A-B59F2CB2EF50}"/>
    <dgm:cxn modelId="{352DBE91-D94B-4E6D-8887-E06E44DB910A}" srcId="{CCE70132-93E1-4B00-9490-7A7A3BFE1A12}" destId="{5DF2B01F-9DB2-4BB1-94A2-976B7ABC946D}" srcOrd="3" destOrd="0" parTransId="{2EC12B8A-9016-46E8-B3EE-CDD9074309EC}" sibTransId="{9E657AA8-21D9-4E75-B13C-D18111A40067}"/>
    <dgm:cxn modelId="{B0229E23-3EB5-4AD6-8600-0CF91BD96105}" type="presOf" srcId="{BC1C6552-8F25-465A-AFA3-8E2A448BC5CF}" destId="{B21226DD-D11F-4116-B292-98F40E4B54C9}" srcOrd="0" destOrd="0" presId="urn:microsoft.com/office/officeart/2005/8/layout/chevron1"/>
    <dgm:cxn modelId="{B2854F90-41AE-431C-A23C-231DECC0D3BA}" type="presOf" srcId="{2ED7F166-DDA1-431C-9BA4-EBB9CD218A55}" destId="{CB107B9F-28C7-497F-BBDE-F8D59BCFBE31}" srcOrd="0" destOrd="0" presId="urn:microsoft.com/office/officeart/2005/8/layout/chevron1"/>
    <dgm:cxn modelId="{DCD6F612-A676-4799-9269-722646849D32}" srcId="{CCE70132-93E1-4B00-9490-7A7A3BFE1A12}" destId="{98F218AA-D3A7-4100-8ACC-753710F036E2}" srcOrd="2" destOrd="0" parTransId="{D4CFD81B-4D14-4C5A-AAE7-9B53AD174EEC}" sibTransId="{D504AF8C-50A8-4415-B0BE-224CD3632FB0}"/>
    <dgm:cxn modelId="{3013BF22-7CCB-4A14-AB67-6CFA6368512C}" type="presParOf" srcId="{C912BC50-5897-4B8F-A71E-92559BA7AD32}" destId="{B21226DD-D11F-4116-B292-98F40E4B54C9}" srcOrd="0" destOrd="0" presId="urn:microsoft.com/office/officeart/2005/8/layout/chevron1"/>
    <dgm:cxn modelId="{B249549D-29E2-43C2-AF59-A60BFE5A2B18}" type="presParOf" srcId="{C912BC50-5897-4B8F-A71E-92559BA7AD32}" destId="{DCD471C5-73BE-46FD-935E-BD5626943E5F}" srcOrd="1" destOrd="0" presId="urn:microsoft.com/office/officeart/2005/8/layout/chevron1"/>
    <dgm:cxn modelId="{79B85B02-66F5-4729-8CFB-D81C41302463}" type="presParOf" srcId="{C912BC50-5897-4B8F-A71E-92559BA7AD32}" destId="{CB107B9F-28C7-497F-BBDE-F8D59BCFBE31}" srcOrd="2" destOrd="0" presId="urn:microsoft.com/office/officeart/2005/8/layout/chevron1"/>
    <dgm:cxn modelId="{CFE7A528-C0E8-4EFA-AFD5-C8F1EC3A07BE}" type="presParOf" srcId="{C912BC50-5897-4B8F-A71E-92559BA7AD32}" destId="{A33DA280-3E95-48F2-BD74-F658D58131D1}" srcOrd="3" destOrd="0" presId="urn:microsoft.com/office/officeart/2005/8/layout/chevron1"/>
    <dgm:cxn modelId="{2A01A5F6-0FD7-453E-9CEF-243CA76A8378}" type="presParOf" srcId="{C912BC50-5897-4B8F-A71E-92559BA7AD32}" destId="{8425F2D7-5E19-493F-A888-994A82C69E4F}" srcOrd="4" destOrd="0" presId="urn:microsoft.com/office/officeart/2005/8/layout/chevron1"/>
    <dgm:cxn modelId="{834575F5-7988-4F96-836B-E52A6886292C}" type="presParOf" srcId="{C912BC50-5897-4B8F-A71E-92559BA7AD32}" destId="{E1C89BA5-2802-4C15-BA1C-D6781F911DA7}" srcOrd="5" destOrd="0" presId="urn:microsoft.com/office/officeart/2005/8/layout/chevron1"/>
    <dgm:cxn modelId="{0696F961-F7AD-463B-9A4F-A195757B4F90}" type="presParOf" srcId="{C912BC50-5897-4B8F-A71E-92559BA7AD32}" destId="{DEFE579B-D71F-409D-9DBA-213742500E49}" srcOrd="6" destOrd="0" presId="urn:microsoft.com/office/officeart/2005/8/layout/chevron1"/>
    <dgm:cxn modelId="{FBEDCB28-EE01-4252-A9C3-ED30C5239CA3}" type="presParOf" srcId="{C912BC50-5897-4B8F-A71E-92559BA7AD32}" destId="{0E758153-825D-264D-B9F6-741427FD1AB1}" srcOrd="7" destOrd="0" presId="urn:microsoft.com/office/officeart/2005/8/layout/chevron1"/>
    <dgm:cxn modelId="{95F0376F-EB0F-478A-A9A3-036F701CAA78}" type="presParOf" srcId="{C912BC50-5897-4B8F-A71E-92559BA7AD32}" destId="{C7F23D60-C077-7648-976A-F5874D702320}" srcOrd="8" destOrd="0" presId="urn:microsoft.com/office/officeart/2005/8/layout/chevron1"/>
  </dgm:cxnLst>
  <dgm:bg/>
  <dgm:whole>
    <a:ln>
      <a:noFill/>
    </a:ln>
  </dgm:whole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CCE70132-93E1-4B00-9490-7A7A3BFE1A12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</dgm:pt>
    <dgm:pt modelId="{BC1C6552-8F25-465A-AFA3-8E2A448BC5CF}">
      <dgm:prSet phldrT="[Text]" custT="1"/>
      <dgm:spPr>
        <a:solidFill>
          <a:schemeClr val="bg2">
            <a:lumMod val="50000"/>
          </a:schemeClr>
        </a:solidFill>
        <a:ln>
          <a:solidFill>
            <a:schemeClr val="tx1"/>
          </a:solidFill>
        </a:ln>
      </dgm:spPr>
      <dgm:t>
        <a:bodyPr/>
        <a:lstStyle/>
        <a:p>
          <a:r>
            <a:rPr lang="en-US" sz="1400" dirty="0" smtClean="0">
              <a:latin typeface="Arial" panose="020B0604020202020204" pitchFamily="34" charset="0"/>
              <a:cs typeface="Arial" panose="020B0604020202020204" pitchFamily="34" charset="0"/>
            </a:rPr>
            <a:t>Overview</a:t>
          </a:r>
          <a:endParaRPr lang="en-US" sz="14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646C39B-6FD5-493E-93EA-483399D149FB}" type="parTrans" cxnId="{1DEA82D4-471C-4042-BF93-B68A69E76615}">
      <dgm:prSet/>
      <dgm:spPr/>
      <dgm:t>
        <a:bodyPr/>
        <a:lstStyle/>
        <a:p>
          <a:endParaRPr lang="en-US" sz="1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9F71488-CF4F-492F-8A48-DB01D5FFEBEE}" type="sibTrans" cxnId="{1DEA82D4-471C-4042-BF93-B68A69E76615}">
      <dgm:prSet/>
      <dgm:spPr/>
      <dgm:t>
        <a:bodyPr/>
        <a:lstStyle/>
        <a:p>
          <a:endParaRPr lang="en-US" sz="1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8F218AA-D3A7-4100-8ACC-753710F036E2}">
      <dgm:prSet phldrT="[Text]" custT="1"/>
      <dgm:spPr>
        <a:solidFill>
          <a:schemeClr val="bg2">
            <a:lumMod val="50000"/>
          </a:schemeClr>
        </a:solidFill>
        <a:ln>
          <a:solidFill>
            <a:schemeClr val="tx1"/>
          </a:solidFill>
        </a:ln>
      </dgm:spPr>
      <dgm:t>
        <a:bodyPr/>
        <a:lstStyle/>
        <a:p>
          <a:r>
            <a:rPr lang="en-US" sz="1400" dirty="0" smtClean="0">
              <a:latin typeface="Arial" panose="020B0604020202020204" pitchFamily="34" charset="0"/>
              <a:cs typeface="Arial" panose="020B0604020202020204" pitchFamily="34" charset="0"/>
            </a:rPr>
            <a:t>Testing</a:t>
          </a:r>
          <a:endParaRPr lang="en-US" sz="14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4CFD81B-4D14-4C5A-AAE7-9B53AD174EEC}" type="parTrans" cxnId="{DCD6F612-A676-4799-9269-722646849D32}">
      <dgm:prSet/>
      <dgm:spPr/>
      <dgm:t>
        <a:bodyPr/>
        <a:lstStyle/>
        <a:p>
          <a:endParaRPr lang="en-US" sz="1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504AF8C-50A8-4415-B0BE-224CD3632FB0}" type="sibTrans" cxnId="{DCD6F612-A676-4799-9269-722646849D32}">
      <dgm:prSet/>
      <dgm:spPr/>
      <dgm:t>
        <a:bodyPr/>
        <a:lstStyle/>
        <a:p>
          <a:endParaRPr lang="en-US" sz="1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DF2B01F-9DB2-4BB1-94A2-976B7ABC946D}">
      <dgm:prSet phldrT="[Text]" custT="1"/>
      <dgm:spPr>
        <a:solidFill>
          <a:schemeClr val="bg2">
            <a:lumMod val="50000"/>
          </a:schemeClr>
        </a:solidFill>
        <a:ln>
          <a:solidFill>
            <a:schemeClr val="tx1"/>
          </a:solidFill>
        </a:ln>
      </dgm:spPr>
      <dgm:t>
        <a:bodyPr/>
        <a:lstStyle/>
        <a:p>
          <a:r>
            <a:rPr lang="en-US" sz="1400" dirty="0" smtClean="0">
              <a:latin typeface="Arial" panose="020B0604020202020204" pitchFamily="34" charset="0"/>
              <a:cs typeface="Arial" panose="020B0604020202020204" pitchFamily="34" charset="0"/>
            </a:rPr>
            <a:t>Systems</a:t>
          </a:r>
          <a:endParaRPr lang="en-US" sz="14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EC12B8A-9016-46E8-B3EE-CDD9074309EC}" type="parTrans" cxnId="{352DBE91-D94B-4E6D-8887-E06E44DB910A}">
      <dgm:prSet/>
      <dgm:spPr/>
      <dgm:t>
        <a:bodyPr/>
        <a:lstStyle/>
        <a:p>
          <a:endParaRPr lang="en-US" sz="1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E657AA8-21D9-4E75-B13C-D18111A40067}" type="sibTrans" cxnId="{352DBE91-D94B-4E6D-8887-E06E44DB910A}">
      <dgm:prSet/>
      <dgm:spPr/>
      <dgm:t>
        <a:bodyPr/>
        <a:lstStyle/>
        <a:p>
          <a:endParaRPr lang="en-US" sz="1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ED7F166-DDA1-431C-9BA4-EBB9CD218A55}">
      <dgm:prSet phldrT="[Text]" custT="1"/>
      <dgm:spPr>
        <a:solidFill>
          <a:schemeClr val="accent1"/>
        </a:solidFill>
        <a:ln>
          <a:solidFill>
            <a:schemeClr val="tx1"/>
          </a:solidFill>
        </a:ln>
      </dgm:spPr>
      <dgm:t>
        <a:bodyPr/>
        <a:lstStyle/>
        <a:p>
          <a:r>
            <a:rPr lang="en-US" sz="1400" dirty="0" smtClean="0">
              <a:latin typeface="Arial" panose="020B0604020202020204" pitchFamily="34" charset="0"/>
              <a:cs typeface="Arial" panose="020B0604020202020204" pitchFamily="34" charset="0"/>
            </a:rPr>
            <a:t>Design</a:t>
          </a:r>
          <a:endParaRPr lang="en-US" sz="14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8550B71-99F5-441E-8B5F-5781C1C1A704}" type="parTrans" cxnId="{602CF94D-FF9D-45D0-9F3A-1E053F641E66}">
      <dgm:prSet/>
      <dgm:spPr/>
      <dgm:t>
        <a:bodyPr/>
        <a:lstStyle/>
        <a:p>
          <a:endParaRPr lang="en-US" sz="1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A5FB44C-6454-4735-B453-074DE8128FDB}" type="sibTrans" cxnId="{602CF94D-FF9D-45D0-9F3A-1E053F641E66}">
      <dgm:prSet/>
      <dgm:spPr/>
      <dgm:t>
        <a:bodyPr/>
        <a:lstStyle/>
        <a:p>
          <a:endParaRPr lang="en-US" sz="1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2D94490-774E-9740-939C-25DFDA886D11}">
      <dgm:prSet phldrT="[Text]" custT="1"/>
      <dgm:spPr>
        <a:solidFill>
          <a:schemeClr val="bg2">
            <a:lumMod val="50000"/>
          </a:schemeClr>
        </a:solidFill>
        <a:ln>
          <a:solidFill>
            <a:schemeClr val="tx1"/>
          </a:solidFill>
        </a:ln>
      </dgm:spPr>
      <dgm:t>
        <a:bodyPr/>
        <a:lstStyle/>
        <a:p>
          <a:r>
            <a:rPr lang="en-US" sz="1400" dirty="0" smtClean="0">
              <a:latin typeface="Arial" panose="020B0604020202020204" pitchFamily="34" charset="0"/>
              <a:cs typeface="Arial" panose="020B0604020202020204" pitchFamily="34" charset="0"/>
            </a:rPr>
            <a:t>Management</a:t>
          </a:r>
          <a:endParaRPr lang="en-US" sz="14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2E29E99-0DBD-D046-BFA4-83CE087CEA3A}" type="parTrans" cxnId="{777043F3-405D-8E40-A3DD-88D883E24CB4}">
      <dgm:prSet/>
      <dgm:spPr/>
      <dgm:t>
        <a:bodyPr/>
        <a:lstStyle/>
        <a:p>
          <a:endParaRPr lang="en-US"/>
        </a:p>
      </dgm:t>
    </dgm:pt>
    <dgm:pt modelId="{E2C82F93-E842-5C4F-A24A-B59F2CB2EF50}" type="sibTrans" cxnId="{777043F3-405D-8E40-A3DD-88D883E24CB4}">
      <dgm:prSet/>
      <dgm:spPr/>
      <dgm:t>
        <a:bodyPr/>
        <a:lstStyle/>
        <a:p>
          <a:endParaRPr lang="en-US"/>
        </a:p>
      </dgm:t>
    </dgm:pt>
    <dgm:pt modelId="{C912BC50-5897-4B8F-A71E-92559BA7AD32}" type="pres">
      <dgm:prSet presAssocID="{CCE70132-93E1-4B00-9490-7A7A3BFE1A12}" presName="Name0" presStyleCnt="0">
        <dgm:presLayoutVars>
          <dgm:dir/>
          <dgm:animLvl val="lvl"/>
          <dgm:resizeHandles val="exact"/>
        </dgm:presLayoutVars>
      </dgm:prSet>
      <dgm:spPr/>
    </dgm:pt>
    <dgm:pt modelId="{B21226DD-D11F-4116-B292-98F40E4B54C9}" type="pres">
      <dgm:prSet presAssocID="{BC1C6552-8F25-465A-AFA3-8E2A448BC5CF}" presName="parTxOnly" presStyleLbl="node1" presStyleIdx="0" presStyleCnt="5" custScaleY="6118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CD471C5-73BE-46FD-935E-BD5626943E5F}" type="pres">
      <dgm:prSet presAssocID="{19F71488-CF4F-492F-8A48-DB01D5FFEBEE}" presName="parTxOnlySpace" presStyleCnt="0"/>
      <dgm:spPr/>
    </dgm:pt>
    <dgm:pt modelId="{CB107B9F-28C7-497F-BBDE-F8D59BCFBE31}" type="pres">
      <dgm:prSet presAssocID="{2ED7F166-DDA1-431C-9BA4-EBB9CD218A55}" presName="parTxOnly" presStyleLbl="node1" presStyleIdx="1" presStyleCnt="5" custScaleY="6118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33DA280-3E95-48F2-BD74-F658D58131D1}" type="pres">
      <dgm:prSet presAssocID="{8A5FB44C-6454-4735-B453-074DE8128FDB}" presName="parTxOnlySpace" presStyleCnt="0"/>
      <dgm:spPr/>
    </dgm:pt>
    <dgm:pt modelId="{8425F2D7-5E19-493F-A888-994A82C69E4F}" type="pres">
      <dgm:prSet presAssocID="{98F218AA-D3A7-4100-8ACC-753710F036E2}" presName="parTxOnly" presStyleLbl="node1" presStyleIdx="2" presStyleCnt="5" custScaleY="6118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1C89BA5-2802-4C15-BA1C-D6781F911DA7}" type="pres">
      <dgm:prSet presAssocID="{D504AF8C-50A8-4415-B0BE-224CD3632FB0}" presName="parTxOnlySpace" presStyleCnt="0"/>
      <dgm:spPr/>
    </dgm:pt>
    <dgm:pt modelId="{DEFE579B-D71F-409D-9DBA-213742500E49}" type="pres">
      <dgm:prSet presAssocID="{5DF2B01F-9DB2-4BB1-94A2-976B7ABC946D}" presName="parTxOnly" presStyleLbl="node1" presStyleIdx="3" presStyleCnt="5" custScaleY="6118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E758153-825D-264D-B9F6-741427FD1AB1}" type="pres">
      <dgm:prSet presAssocID="{9E657AA8-21D9-4E75-B13C-D18111A40067}" presName="parTxOnlySpace" presStyleCnt="0"/>
      <dgm:spPr/>
    </dgm:pt>
    <dgm:pt modelId="{C7F23D60-C077-7648-976A-F5874D702320}" type="pres">
      <dgm:prSet presAssocID="{92D94490-774E-9740-939C-25DFDA886D11}" presName="parTxOnly" presStyleLbl="node1" presStyleIdx="4" presStyleCnt="5" custScaleY="6118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1DEA82D4-471C-4042-BF93-B68A69E76615}" srcId="{CCE70132-93E1-4B00-9490-7A7A3BFE1A12}" destId="{BC1C6552-8F25-465A-AFA3-8E2A448BC5CF}" srcOrd="0" destOrd="0" parTransId="{F646C39B-6FD5-493E-93EA-483399D149FB}" sibTransId="{19F71488-CF4F-492F-8A48-DB01D5FFEBEE}"/>
    <dgm:cxn modelId="{4AB0BE16-D024-48A4-B174-D225D4417CE6}" type="presOf" srcId="{98F218AA-D3A7-4100-8ACC-753710F036E2}" destId="{8425F2D7-5E19-493F-A888-994A82C69E4F}" srcOrd="0" destOrd="0" presId="urn:microsoft.com/office/officeart/2005/8/layout/chevron1"/>
    <dgm:cxn modelId="{602CF94D-FF9D-45D0-9F3A-1E053F641E66}" srcId="{CCE70132-93E1-4B00-9490-7A7A3BFE1A12}" destId="{2ED7F166-DDA1-431C-9BA4-EBB9CD218A55}" srcOrd="1" destOrd="0" parTransId="{E8550B71-99F5-441E-8B5F-5781C1C1A704}" sibTransId="{8A5FB44C-6454-4735-B453-074DE8128FDB}"/>
    <dgm:cxn modelId="{700A1713-1B1C-40EF-A371-15F14FD0C242}" type="presOf" srcId="{92D94490-774E-9740-939C-25DFDA886D11}" destId="{C7F23D60-C077-7648-976A-F5874D702320}" srcOrd="0" destOrd="0" presId="urn:microsoft.com/office/officeart/2005/8/layout/chevron1"/>
    <dgm:cxn modelId="{64BDB57E-07DD-4986-B892-B8617A42D356}" type="presOf" srcId="{BC1C6552-8F25-465A-AFA3-8E2A448BC5CF}" destId="{B21226DD-D11F-4116-B292-98F40E4B54C9}" srcOrd="0" destOrd="0" presId="urn:microsoft.com/office/officeart/2005/8/layout/chevron1"/>
    <dgm:cxn modelId="{3F1F9261-A2CE-43E5-9EDA-034F43E76C2C}" type="presOf" srcId="{CCE70132-93E1-4B00-9490-7A7A3BFE1A12}" destId="{C912BC50-5897-4B8F-A71E-92559BA7AD32}" srcOrd="0" destOrd="0" presId="urn:microsoft.com/office/officeart/2005/8/layout/chevron1"/>
    <dgm:cxn modelId="{0BF39D11-786B-464E-9593-69140FEB7146}" type="presOf" srcId="{2ED7F166-DDA1-431C-9BA4-EBB9CD218A55}" destId="{CB107B9F-28C7-497F-BBDE-F8D59BCFBE31}" srcOrd="0" destOrd="0" presId="urn:microsoft.com/office/officeart/2005/8/layout/chevron1"/>
    <dgm:cxn modelId="{FCDBB7D0-BE0B-46D3-B475-B7EA88925521}" type="presOf" srcId="{5DF2B01F-9DB2-4BB1-94A2-976B7ABC946D}" destId="{DEFE579B-D71F-409D-9DBA-213742500E49}" srcOrd="0" destOrd="0" presId="urn:microsoft.com/office/officeart/2005/8/layout/chevron1"/>
    <dgm:cxn modelId="{777043F3-405D-8E40-A3DD-88D883E24CB4}" srcId="{CCE70132-93E1-4B00-9490-7A7A3BFE1A12}" destId="{92D94490-774E-9740-939C-25DFDA886D11}" srcOrd="4" destOrd="0" parTransId="{92E29E99-0DBD-D046-BFA4-83CE087CEA3A}" sibTransId="{E2C82F93-E842-5C4F-A24A-B59F2CB2EF50}"/>
    <dgm:cxn modelId="{352DBE91-D94B-4E6D-8887-E06E44DB910A}" srcId="{CCE70132-93E1-4B00-9490-7A7A3BFE1A12}" destId="{5DF2B01F-9DB2-4BB1-94A2-976B7ABC946D}" srcOrd="3" destOrd="0" parTransId="{2EC12B8A-9016-46E8-B3EE-CDD9074309EC}" sibTransId="{9E657AA8-21D9-4E75-B13C-D18111A40067}"/>
    <dgm:cxn modelId="{DCD6F612-A676-4799-9269-722646849D32}" srcId="{CCE70132-93E1-4B00-9490-7A7A3BFE1A12}" destId="{98F218AA-D3A7-4100-8ACC-753710F036E2}" srcOrd="2" destOrd="0" parTransId="{D4CFD81B-4D14-4C5A-AAE7-9B53AD174EEC}" sibTransId="{D504AF8C-50A8-4415-B0BE-224CD3632FB0}"/>
    <dgm:cxn modelId="{753D626F-A1C8-4CFA-8625-04805BCB3D94}" type="presParOf" srcId="{C912BC50-5897-4B8F-A71E-92559BA7AD32}" destId="{B21226DD-D11F-4116-B292-98F40E4B54C9}" srcOrd="0" destOrd="0" presId="urn:microsoft.com/office/officeart/2005/8/layout/chevron1"/>
    <dgm:cxn modelId="{73C65239-9876-4035-8E84-297171ED0EA1}" type="presParOf" srcId="{C912BC50-5897-4B8F-A71E-92559BA7AD32}" destId="{DCD471C5-73BE-46FD-935E-BD5626943E5F}" srcOrd="1" destOrd="0" presId="urn:microsoft.com/office/officeart/2005/8/layout/chevron1"/>
    <dgm:cxn modelId="{713B936D-1017-4A72-BFD7-85B9009C0640}" type="presParOf" srcId="{C912BC50-5897-4B8F-A71E-92559BA7AD32}" destId="{CB107B9F-28C7-497F-BBDE-F8D59BCFBE31}" srcOrd="2" destOrd="0" presId="urn:microsoft.com/office/officeart/2005/8/layout/chevron1"/>
    <dgm:cxn modelId="{A25CB8D9-310B-4D48-BB1E-419E8A552997}" type="presParOf" srcId="{C912BC50-5897-4B8F-A71E-92559BA7AD32}" destId="{A33DA280-3E95-48F2-BD74-F658D58131D1}" srcOrd="3" destOrd="0" presId="urn:microsoft.com/office/officeart/2005/8/layout/chevron1"/>
    <dgm:cxn modelId="{1FBE008B-7684-4726-96C8-2C1BC3B68C3E}" type="presParOf" srcId="{C912BC50-5897-4B8F-A71E-92559BA7AD32}" destId="{8425F2D7-5E19-493F-A888-994A82C69E4F}" srcOrd="4" destOrd="0" presId="urn:microsoft.com/office/officeart/2005/8/layout/chevron1"/>
    <dgm:cxn modelId="{3FA82D4A-1812-4A4E-B3A9-D0FD068C273F}" type="presParOf" srcId="{C912BC50-5897-4B8F-A71E-92559BA7AD32}" destId="{E1C89BA5-2802-4C15-BA1C-D6781F911DA7}" srcOrd="5" destOrd="0" presId="urn:microsoft.com/office/officeart/2005/8/layout/chevron1"/>
    <dgm:cxn modelId="{A730F6C1-B4B5-49DC-8271-3DF8B680B3D8}" type="presParOf" srcId="{C912BC50-5897-4B8F-A71E-92559BA7AD32}" destId="{DEFE579B-D71F-409D-9DBA-213742500E49}" srcOrd="6" destOrd="0" presId="urn:microsoft.com/office/officeart/2005/8/layout/chevron1"/>
    <dgm:cxn modelId="{2338C8EF-B3CA-4099-8D37-CE9D6354D5C6}" type="presParOf" srcId="{C912BC50-5897-4B8F-A71E-92559BA7AD32}" destId="{0E758153-825D-264D-B9F6-741427FD1AB1}" srcOrd="7" destOrd="0" presId="urn:microsoft.com/office/officeart/2005/8/layout/chevron1"/>
    <dgm:cxn modelId="{A82A191C-A779-4C90-9804-33637970D689}" type="presParOf" srcId="{C912BC50-5897-4B8F-A71E-92559BA7AD32}" destId="{C7F23D60-C077-7648-976A-F5874D702320}" srcOrd="8" destOrd="0" presId="urn:microsoft.com/office/officeart/2005/8/layout/chevron1"/>
  </dgm:cxnLst>
  <dgm:bg/>
  <dgm:whole>
    <a:ln>
      <a:noFill/>
    </a:ln>
  </dgm:whole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CCE70132-93E1-4B00-9490-7A7A3BFE1A12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</dgm:pt>
    <dgm:pt modelId="{BC1C6552-8F25-465A-AFA3-8E2A448BC5CF}">
      <dgm:prSet phldrT="[Text]" custT="1"/>
      <dgm:spPr>
        <a:solidFill>
          <a:schemeClr val="bg2">
            <a:lumMod val="50000"/>
          </a:schemeClr>
        </a:solidFill>
        <a:ln>
          <a:solidFill>
            <a:schemeClr val="tx1"/>
          </a:solidFill>
        </a:ln>
      </dgm:spPr>
      <dgm:t>
        <a:bodyPr/>
        <a:lstStyle/>
        <a:p>
          <a:r>
            <a:rPr lang="en-US" sz="1400" dirty="0" smtClean="0">
              <a:latin typeface="Arial" panose="020B0604020202020204" pitchFamily="34" charset="0"/>
              <a:cs typeface="Arial" panose="020B0604020202020204" pitchFamily="34" charset="0"/>
            </a:rPr>
            <a:t>Overview</a:t>
          </a:r>
          <a:endParaRPr lang="en-US" sz="14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646C39B-6FD5-493E-93EA-483399D149FB}" type="parTrans" cxnId="{1DEA82D4-471C-4042-BF93-B68A69E76615}">
      <dgm:prSet/>
      <dgm:spPr/>
      <dgm:t>
        <a:bodyPr/>
        <a:lstStyle/>
        <a:p>
          <a:endParaRPr lang="en-US" sz="1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9F71488-CF4F-492F-8A48-DB01D5FFEBEE}" type="sibTrans" cxnId="{1DEA82D4-471C-4042-BF93-B68A69E76615}">
      <dgm:prSet/>
      <dgm:spPr/>
      <dgm:t>
        <a:bodyPr/>
        <a:lstStyle/>
        <a:p>
          <a:endParaRPr lang="en-US" sz="1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8F218AA-D3A7-4100-8ACC-753710F036E2}">
      <dgm:prSet phldrT="[Text]" custT="1"/>
      <dgm:spPr>
        <a:solidFill>
          <a:schemeClr val="bg2">
            <a:lumMod val="50000"/>
          </a:schemeClr>
        </a:solidFill>
        <a:ln>
          <a:solidFill>
            <a:schemeClr val="tx1"/>
          </a:solidFill>
        </a:ln>
      </dgm:spPr>
      <dgm:t>
        <a:bodyPr/>
        <a:lstStyle/>
        <a:p>
          <a:r>
            <a:rPr lang="en-US" sz="1400" dirty="0" smtClean="0">
              <a:latin typeface="Arial" panose="020B0604020202020204" pitchFamily="34" charset="0"/>
              <a:cs typeface="Arial" panose="020B0604020202020204" pitchFamily="34" charset="0"/>
            </a:rPr>
            <a:t>Testing</a:t>
          </a:r>
          <a:endParaRPr lang="en-US" sz="14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4CFD81B-4D14-4C5A-AAE7-9B53AD174EEC}" type="parTrans" cxnId="{DCD6F612-A676-4799-9269-722646849D32}">
      <dgm:prSet/>
      <dgm:spPr/>
      <dgm:t>
        <a:bodyPr/>
        <a:lstStyle/>
        <a:p>
          <a:endParaRPr lang="en-US" sz="1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504AF8C-50A8-4415-B0BE-224CD3632FB0}" type="sibTrans" cxnId="{DCD6F612-A676-4799-9269-722646849D32}">
      <dgm:prSet/>
      <dgm:spPr/>
      <dgm:t>
        <a:bodyPr/>
        <a:lstStyle/>
        <a:p>
          <a:endParaRPr lang="en-US" sz="1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DF2B01F-9DB2-4BB1-94A2-976B7ABC946D}">
      <dgm:prSet phldrT="[Text]" custT="1"/>
      <dgm:spPr>
        <a:solidFill>
          <a:schemeClr val="bg2">
            <a:lumMod val="50000"/>
          </a:schemeClr>
        </a:solidFill>
        <a:ln>
          <a:solidFill>
            <a:schemeClr val="tx1"/>
          </a:solidFill>
        </a:ln>
      </dgm:spPr>
      <dgm:t>
        <a:bodyPr/>
        <a:lstStyle/>
        <a:p>
          <a:r>
            <a:rPr lang="en-US" sz="1400" dirty="0" smtClean="0">
              <a:latin typeface="Arial" panose="020B0604020202020204" pitchFamily="34" charset="0"/>
              <a:cs typeface="Arial" panose="020B0604020202020204" pitchFamily="34" charset="0"/>
            </a:rPr>
            <a:t>Systems</a:t>
          </a:r>
          <a:endParaRPr lang="en-US" sz="14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EC12B8A-9016-46E8-B3EE-CDD9074309EC}" type="parTrans" cxnId="{352DBE91-D94B-4E6D-8887-E06E44DB910A}">
      <dgm:prSet/>
      <dgm:spPr/>
      <dgm:t>
        <a:bodyPr/>
        <a:lstStyle/>
        <a:p>
          <a:endParaRPr lang="en-US" sz="1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E657AA8-21D9-4E75-B13C-D18111A40067}" type="sibTrans" cxnId="{352DBE91-D94B-4E6D-8887-E06E44DB910A}">
      <dgm:prSet/>
      <dgm:spPr/>
      <dgm:t>
        <a:bodyPr/>
        <a:lstStyle/>
        <a:p>
          <a:endParaRPr lang="en-US" sz="1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ED7F166-DDA1-431C-9BA4-EBB9CD218A55}">
      <dgm:prSet phldrT="[Text]" custT="1"/>
      <dgm:spPr>
        <a:solidFill>
          <a:schemeClr val="accent1"/>
        </a:solidFill>
        <a:ln>
          <a:solidFill>
            <a:schemeClr val="tx1"/>
          </a:solidFill>
        </a:ln>
      </dgm:spPr>
      <dgm:t>
        <a:bodyPr/>
        <a:lstStyle/>
        <a:p>
          <a:r>
            <a:rPr lang="en-US" sz="1400" dirty="0" smtClean="0">
              <a:latin typeface="Arial" panose="020B0604020202020204" pitchFamily="34" charset="0"/>
              <a:cs typeface="Arial" panose="020B0604020202020204" pitchFamily="34" charset="0"/>
            </a:rPr>
            <a:t>Design</a:t>
          </a:r>
          <a:endParaRPr lang="en-US" sz="14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8550B71-99F5-441E-8B5F-5781C1C1A704}" type="parTrans" cxnId="{602CF94D-FF9D-45D0-9F3A-1E053F641E66}">
      <dgm:prSet/>
      <dgm:spPr/>
      <dgm:t>
        <a:bodyPr/>
        <a:lstStyle/>
        <a:p>
          <a:endParaRPr lang="en-US" sz="1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A5FB44C-6454-4735-B453-074DE8128FDB}" type="sibTrans" cxnId="{602CF94D-FF9D-45D0-9F3A-1E053F641E66}">
      <dgm:prSet/>
      <dgm:spPr/>
      <dgm:t>
        <a:bodyPr/>
        <a:lstStyle/>
        <a:p>
          <a:endParaRPr lang="en-US" sz="1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2D94490-774E-9740-939C-25DFDA886D11}">
      <dgm:prSet phldrT="[Text]" custT="1"/>
      <dgm:spPr>
        <a:solidFill>
          <a:schemeClr val="bg2">
            <a:lumMod val="50000"/>
          </a:schemeClr>
        </a:solidFill>
        <a:ln>
          <a:solidFill>
            <a:schemeClr val="tx1"/>
          </a:solidFill>
        </a:ln>
      </dgm:spPr>
      <dgm:t>
        <a:bodyPr/>
        <a:lstStyle/>
        <a:p>
          <a:r>
            <a:rPr lang="en-US" sz="1400" dirty="0" smtClean="0">
              <a:latin typeface="Arial" panose="020B0604020202020204" pitchFamily="34" charset="0"/>
              <a:cs typeface="Arial" panose="020B0604020202020204" pitchFamily="34" charset="0"/>
            </a:rPr>
            <a:t>Management</a:t>
          </a:r>
          <a:endParaRPr lang="en-US" sz="14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2E29E99-0DBD-D046-BFA4-83CE087CEA3A}" type="parTrans" cxnId="{777043F3-405D-8E40-A3DD-88D883E24CB4}">
      <dgm:prSet/>
      <dgm:spPr/>
      <dgm:t>
        <a:bodyPr/>
        <a:lstStyle/>
        <a:p>
          <a:endParaRPr lang="en-US"/>
        </a:p>
      </dgm:t>
    </dgm:pt>
    <dgm:pt modelId="{E2C82F93-E842-5C4F-A24A-B59F2CB2EF50}" type="sibTrans" cxnId="{777043F3-405D-8E40-A3DD-88D883E24CB4}">
      <dgm:prSet/>
      <dgm:spPr/>
      <dgm:t>
        <a:bodyPr/>
        <a:lstStyle/>
        <a:p>
          <a:endParaRPr lang="en-US"/>
        </a:p>
      </dgm:t>
    </dgm:pt>
    <dgm:pt modelId="{C912BC50-5897-4B8F-A71E-92559BA7AD32}" type="pres">
      <dgm:prSet presAssocID="{CCE70132-93E1-4B00-9490-7A7A3BFE1A12}" presName="Name0" presStyleCnt="0">
        <dgm:presLayoutVars>
          <dgm:dir/>
          <dgm:animLvl val="lvl"/>
          <dgm:resizeHandles val="exact"/>
        </dgm:presLayoutVars>
      </dgm:prSet>
      <dgm:spPr/>
    </dgm:pt>
    <dgm:pt modelId="{B21226DD-D11F-4116-B292-98F40E4B54C9}" type="pres">
      <dgm:prSet presAssocID="{BC1C6552-8F25-465A-AFA3-8E2A448BC5CF}" presName="parTxOnly" presStyleLbl="node1" presStyleIdx="0" presStyleCnt="5" custScaleY="6118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CD471C5-73BE-46FD-935E-BD5626943E5F}" type="pres">
      <dgm:prSet presAssocID="{19F71488-CF4F-492F-8A48-DB01D5FFEBEE}" presName="parTxOnlySpace" presStyleCnt="0"/>
      <dgm:spPr/>
    </dgm:pt>
    <dgm:pt modelId="{CB107B9F-28C7-497F-BBDE-F8D59BCFBE31}" type="pres">
      <dgm:prSet presAssocID="{2ED7F166-DDA1-431C-9BA4-EBB9CD218A55}" presName="parTxOnly" presStyleLbl="node1" presStyleIdx="1" presStyleCnt="5" custScaleY="6118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33DA280-3E95-48F2-BD74-F658D58131D1}" type="pres">
      <dgm:prSet presAssocID="{8A5FB44C-6454-4735-B453-074DE8128FDB}" presName="parTxOnlySpace" presStyleCnt="0"/>
      <dgm:spPr/>
    </dgm:pt>
    <dgm:pt modelId="{8425F2D7-5E19-493F-A888-994A82C69E4F}" type="pres">
      <dgm:prSet presAssocID="{98F218AA-D3A7-4100-8ACC-753710F036E2}" presName="parTxOnly" presStyleLbl="node1" presStyleIdx="2" presStyleCnt="5" custScaleY="6118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1C89BA5-2802-4C15-BA1C-D6781F911DA7}" type="pres">
      <dgm:prSet presAssocID="{D504AF8C-50A8-4415-B0BE-224CD3632FB0}" presName="parTxOnlySpace" presStyleCnt="0"/>
      <dgm:spPr/>
    </dgm:pt>
    <dgm:pt modelId="{DEFE579B-D71F-409D-9DBA-213742500E49}" type="pres">
      <dgm:prSet presAssocID="{5DF2B01F-9DB2-4BB1-94A2-976B7ABC946D}" presName="parTxOnly" presStyleLbl="node1" presStyleIdx="3" presStyleCnt="5" custScaleY="6118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E758153-825D-264D-B9F6-741427FD1AB1}" type="pres">
      <dgm:prSet presAssocID="{9E657AA8-21D9-4E75-B13C-D18111A40067}" presName="parTxOnlySpace" presStyleCnt="0"/>
      <dgm:spPr/>
    </dgm:pt>
    <dgm:pt modelId="{C7F23D60-C077-7648-976A-F5874D702320}" type="pres">
      <dgm:prSet presAssocID="{92D94490-774E-9740-939C-25DFDA886D11}" presName="parTxOnly" presStyleLbl="node1" presStyleIdx="4" presStyleCnt="5" custScaleY="6118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6FB76E4C-BC67-416B-816F-07B28AA7CD51}" type="presOf" srcId="{5DF2B01F-9DB2-4BB1-94A2-976B7ABC946D}" destId="{DEFE579B-D71F-409D-9DBA-213742500E49}" srcOrd="0" destOrd="0" presId="urn:microsoft.com/office/officeart/2005/8/layout/chevron1"/>
    <dgm:cxn modelId="{EFE9F183-085C-45EA-9EDC-FCA7B25B1AEB}" type="presOf" srcId="{2ED7F166-DDA1-431C-9BA4-EBB9CD218A55}" destId="{CB107B9F-28C7-497F-BBDE-F8D59BCFBE31}" srcOrd="0" destOrd="0" presId="urn:microsoft.com/office/officeart/2005/8/layout/chevron1"/>
    <dgm:cxn modelId="{61EEA16C-392C-40AD-BA3C-0EFA27DA1DD5}" type="presOf" srcId="{92D94490-774E-9740-939C-25DFDA886D11}" destId="{C7F23D60-C077-7648-976A-F5874D702320}" srcOrd="0" destOrd="0" presId="urn:microsoft.com/office/officeart/2005/8/layout/chevron1"/>
    <dgm:cxn modelId="{37D36E7B-685B-4108-95B1-B72D3520FC9C}" type="presOf" srcId="{98F218AA-D3A7-4100-8ACC-753710F036E2}" destId="{8425F2D7-5E19-493F-A888-994A82C69E4F}" srcOrd="0" destOrd="0" presId="urn:microsoft.com/office/officeart/2005/8/layout/chevron1"/>
    <dgm:cxn modelId="{1DEA82D4-471C-4042-BF93-B68A69E76615}" srcId="{CCE70132-93E1-4B00-9490-7A7A3BFE1A12}" destId="{BC1C6552-8F25-465A-AFA3-8E2A448BC5CF}" srcOrd="0" destOrd="0" parTransId="{F646C39B-6FD5-493E-93EA-483399D149FB}" sibTransId="{19F71488-CF4F-492F-8A48-DB01D5FFEBEE}"/>
    <dgm:cxn modelId="{602CF94D-FF9D-45D0-9F3A-1E053F641E66}" srcId="{CCE70132-93E1-4B00-9490-7A7A3BFE1A12}" destId="{2ED7F166-DDA1-431C-9BA4-EBB9CD218A55}" srcOrd="1" destOrd="0" parTransId="{E8550B71-99F5-441E-8B5F-5781C1C1A704}" sibTransId="{8A5FB44C-6454-4735-B453-074DE8128FDB}"/>
    <dgm:cxn modelId="{F4B8A4C9-059F-45D2-B336-597E3B0D7212}" type="presOf" srcId="{CCE70132-93E1-4B00-9490-7A7A3BFE1A12}" destId="{C912BC50-5897-4B8F-A71E-92559BA7AD32}" srcOrd="0" destOrd="0" presId="urn:microsoft.com/office/officeart/2005/8/layout/chevron1"/>
    <dgm:cxn modelId="{BBB2C029-865A-4934-B4AD-C274D3B922DB}" type="presOf" srcId="{BC1C6552-8F25-465A-AFA3-8E2A448BC5CF}" destId="{B21226DD-D11F-4116-B292-98F40E4B54C9}" srcOrd="0" destOrd="0" presId="urn:microsoft.com/office/officeart/2005/8/layout/chevron1"/>
    <dgm:cxn modelId="{777043F3-405D-8E40-A3DD-88D883E24CB4}" srcId="{CCE70132-93E1-4B00-9490-7A7A3BFE1A12}" destId="{92D94490-774E-9740-939C-25DFDA886D11}" srcOrd="4" destOrd="0" parTransId="{92E29E99-0DBD-D046-BFA4-83CE087CEA3A}" sibTransId="{E2C82F93-E842-5C4F-A24A-B59F2CB2EF50}"/>
    <dgm:cxn modelId="{352DBE91-D94B-4E6D-8887-E06E44DB910A}" srcId="{CCE70132-93E1-4B00-9490-7A7A3BFE1A12}" destId="{5DF2B01F-9DB2-4BB1-94A2-976B7ABC946D}" srcOrd="3" destOrd="0" parTransId="{2EC12B8A-9016-46E8-B3EE-CDD9074309EC}" sibTransId="{9E657AA8-21D9-4E75-B13C-D18111A40067}"/>
    <dgm:cxn modelId="{DCD6F612-A676-4799-9269-722646849D32}" srcId="{CCE70132-93E1-4B00-9490-7A7A3BFE1A12}" destId="{98F218AA-D3A7-4100-8ACC-753710F036E2}" srcOrd="2" destOrd="0" parTransId="{D4CFD81B-4D14-4C5A-AAE7-9B53AD174EEC}" sibTransId="{D504AF8C-50A8-4415-B0BE-224CD3632FB0}"/>
    <dgm:cxn modelId="{2C267DA8-7116-4FCD-B55D-6039E84373D4}" type="presParOf" srcId="{C912BC50-5897-4B8F-A71E-92559BA7AD32}" destId="{B21226DD-D11F-4116-B292-98F40E4B54C9}" srcOrd="0" destOrd="0" presId="urn:microsoft.com/office/officeart/2005/8/layout/chevron1"/>
    <dgm:cxn modelId="{A22AEB74-5C14-4A8E-9B8F-A9063E2DBC39}" type="presParOf" srcId="{C912BC50-5897-4B8F-A71E-92559BA7AD32}" destId="{DCD471C5-73BE-46FD-935E-BD5626943E5F}" srcOrd="1" destOrd="0" presId="urn:microsoft.com/office/officeart/2005/8/layout/chevron1"/>
    <dgm:cxn modelId="{DAA3598D-4CA4-41AE-AE8E-98F447325EEC}" type="presParOf" srcId="{C912BC50-5897-4B8F-A71E-92559BA7AD32}" destId="{CB107B9F-28C7-497F-BBDE-F8D59BCFBE31}" srcOrd="2" destOrd="0" presId="urn:microsoft.com/office/officeart/2005/8/layout/chevron1"/>
    <dgm:cxn modelId="{82C1DCB5-07E2-49EF-BFE4-3C6F06BC34D7}" type="presParOf" srcId="{C912BC50-5897-4B8F-A71E-92559BA7AD32}" destId="{A33DA280-3E95-48F2-BD74-F658D58131D1}" srcOrd="3" destOrd="0" presId="urn:microsoft.com/office/officeart/2005/8/layout/chevron1"/>
    <dgm:cxn modelId="{E92526DD-CD8E-446E-89CF-44364473AD7D}" type="presParOf" srcId="{C912BC50-5897-4B8F-A71E-92559BA7AD32}" destId="{8425F2D7-5E19-493F-A888-994A82C69E4F}" srcOrd="4" destOrd="0" presId="urn:microsoft.com/office/officeart/2005/8/layout/chevron1"/>
    <dgm:cxn modelId="{A9E637B9-8A8E-4101-A509-107F938CC81E}" type="presParOf" srcId="{C912BC50-5897-4B8F-A71E-92559BA7AD32}" destId="{E1C89BA5-2802-4C15-BA1C-D6781F911DA7}" srcOrd="5" destOrd="0" presId="urn:microsoft.com/office/officeart/2005/8/layout/chevron1"/>
    <dgm:cxn modelId="{D9CBED35-249E-43F7-B5A8-2E01313C1F18}" type="presParOf" srcId="{C912BC50-5897-4B8F-A71E-92559BA7AD32}" destId="{DEFE579B-D71F-409D-9DBA-213742500E49}" srcOrd="6" destOrd="0" presId="urn:microsoft.com/office/officeart/2005/8/layout/chevron1"/>
    <dgm:cxn modelId="{F93A11AB-93F7-4609-97D1-87CFF9847B50}" type="presParOf" srcId="{C912BC50-5897-4B8F-A71E-92559BA7AD32}" destId="{0E758153-825D-264D-B9F6-741427FD1AB1}" srcOrd="7" destOrd="0" presId="urn:microsoft.com/office/officeart/2005/8/layout/chevron1"/>
    <dgm:cxn modelId="{5DC51BDA-A72A-465F-B02B-8FD6BDC55897}" type="presParOf" srcId="{C912BC50-5897-4B8F-A71E-92559BA7AD32}" destId="{C7F23D60-C077-7648-976A-F5874D702320}" srcOrd="8" destOrd="0" presId="urn:microsoft.com/office/officeart/2005/8/layout/chevron1"/>
  </dgm:cxnLst>
  <dgm:bg/>
  <dgm:whole>
    <a:ln>
      <a:noFill/>
    </a:ln>
  </dgm:whole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CCE70132-93E1-4B00-9490-7A7A3BFE1A12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</dgm:pt>
    <dgm:pt modelId="{BC1C6552-8F25-465A-AFA3-8E2A448BC5CF}">
      <dgm:prSet phldrT="[Text]" custT="1"/>
      <dgm:spPr>
        <a:solidFill>
          <a:schemeClr val="bg2">
            <a:lumMod val="50000"/>
          </a:schemeClr>
        </a:solidFill>
        <a:ln>
          <a:solidFill>
            <a:schemeClr val="tx1"/>
          </a:solidFill>
        </a:ln>
      </dgm:spPr>
      <dgm:t>
        <a:bodyPr/>
        <a:lstStyle/>
        <a:p>
          <a:r>
            <a:rPr lang="en-US" sz="1400" dirty="0" smtClean="0">
              <a:latin typeface="Arial" panose="020B0604020202020204" pitchFamily="34" charset="0"/>
              <a:cs typeface="Arial" panose="020B0604020202020204" pitchFamily="34" charset="0"/>
            </a:rPr>
            <a:t>Overview</a:t>
          </a:r>
          <a:endParaRPr lang="en-US" sz="14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646C39B-6FD5-493E-93EA-483399D149FB}" type="parTrans" cxnId="{1DEA82D4-471C-4042-BF93-B68A69E76615}">
      <dgm:prSet/>
      <dgm:spPr/>
      <dgm:t>
        <a:bodyPr/>
        <a:lstStyle/>
        <a:p>
          <a:endParaRPr lang="en-US" sz="1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9F71488-CF4F-492F-8A48-DB01D5FFEBEE}" type="sibTrans" cxnId="{1DEA82D4-471C-4042-BF93-B68A69E76615}">
      <dgm:prSet/>
      <dgm:spPr/>
      <dgm:t>
        <a:bodyPr/>
        <a:lstStyle/>
        <a:p>
          <a:endParaRPr lang="en-US" sz="1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8F218AA-D3A7-4100-8ACC-753710F036E2}">
      <dgm:prSet phldrT="[Text]" custT="1"/>
      <dgm:spPr>
        <a:solidFill>
          <a:schemeClr val="bg2">
            <a:lumMod val="50000"/>
          </a:schemeClr>
        </a:solidFill>
        <a:ln>
          <a:solidFill>
            <a:schemeClr val="tx1"/>
          </a:solidFill>
        </a:ln>
      </dgm:spPr>
      <dgm:t>
        <a:bodyPr/>
        <a:lstStyle/>
        <a:p>
          <a:r>
            <a:rPr lang="en-US" sz="1400" dirty="0" smtClean="0">
              <a:latin typeface="Arial" panose="020B0604020202020204" pitchFamily="34" charset="0"/>
              <a:cs typeface="Arial" panose="020B0604020202020204" pitchFamily="34" charset="0"/>
            </a:rPr>
            <a:t>Testing</a:t>
          </a:r>
          <a:endParaRPr lang="en-US" sz="14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4CFD81B-4D14-4C5A-AAE7-9B53AD174EEC}" type="parTrans" cxnId="{DCD6F612-A676-4799-9269-722646849D32}">
      <dgm:prSet/>
      <dgm:spPr/>
      <dgm:t>
        <a:bodyPr/>
        <a:lstStyle/>
        <a:p>
          <a:endParaRPr lang="en-US" sz="1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504AF8C-50A8-4415-B0BE-224CD3632FB0}" type="sibTrans" cxnId="{DCD6F612-A676-4799-9269-722646849D32}">
      <dgm:prSet/>
      <dgm:spPr/>
      <dgm:t>
        <a:bodyPr/>
        <a:lstStyle/>
        <a:p>
          <a:endParaRPr lang="en-US" sz="1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DF2B01F-9DB2-4BB1-94A2-976B7ABC946D}">
      <dgm:prSet phldrT="[Text]" custT="1"/>
      <dgm:spPr>
        <a:solidFill>
          <a:schemeClr val="bg2">
            <a:lumMod val="50000"/>
          </a:schemeClr>
        </a:solidFill>
        <a:ln>
          <a:solidFill>
            <a:schemeClr val="tx1"/>
          </a:solidFill>
        </a:ln>
      </dgm:spPr>
      <dgm:t>
        <a:bodyPr/>
        <a:lstStyle/>
        <a:p>
          <a:r>
            <a:rPr lang="en-US" sz="1400" dirty="0" smtClean="0">
              <a:latin typeface="Arial" panose="020B0604020202020204" pitchFamily="34" charset="0"/>
              <a:cs typeface="Arial" panose="020B0604020202020204" pitchFamily="34" charset="0"/>
            </a:rPr>
            <a:t>Systems</a:t>
          </a:r>
          <a:endParaRPr lang="en-US" sz="14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EC12B8A-9016-46E8-B3EE-CDD9074309EC}" type="parTrans" cxnId="{352DBE91-D94B-4E6D-8887-E06E44DB910A}">
      <dgm:prSet/>
      <dgm:spPr/>
      <dgm:t>
        <a:bodyPr/>
        <a:lstStyle/>
        <a:p>
          <a:endParaRPr lang="en-US" sz="1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E657AA8-21D9-4E75-B13C-D18111A40067}" type="sibTrans" cxnId="{352DBE91-D94B-4E6D-8887-E06E44DB910A}">
      <dgm:prSet/>
      <dgm:spPr/>
      <dgm:t>
        <a:bodyPr/>
        <a:lstStyle/>
        <a:p>
          <a:endParaRPr lang="en-US" sz="1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ED7F166-DDA1-431C-9BA4-EBB9CD218A55}">
      <dgm:prSet phldrT="[Text]" custT="1"/>
      <dgm:spPr>
        <a:solidFill>
          <a:schemeClr val="accent1"/>
        </a:solidFill>
        <a:ln>
          <a:solidFill>
            <a:schemeClr val="tx1"/>
          </a:solidFill>
        </a:ln>
      </dgm:spPr>
      <dgm:t>
        <a:bodyPr/>
        <a:lstStyle/>
        <a:p>
          <a:r>
            <a:rPr lang="en-US" sz="1400" dirty="0" smtClean="0">
              <a:latin typeface="Arial" panose="020B0604020202020204" pitchFamily="34" charset="0"/>
              <a:cs typeface="Arial" panose="020B0604020202020204" pitchFamily="34" charset="0"/>
            </a:rPr>
            <a:t>Design</a:t>
          </a:r>
          <a:endParaRPr lang="en-US" sz="14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8550B71-99F5-441E-8B5F-5781C1C1A704}" type="parTrans" cxnId="{602CF94D-FF9D-45D0-9F3A-1E053F641E66}">
      <dgm:prSet/>
      <dgm:spPr/>
      <dgm:t>
        <a:bodyPr/>
        <a:lstStyle/>
        <a:p>
          <a:endParaRPr lang="en-US" sz="1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A5FB44C-6454-4735-B453-074DE8128FDB}" type="sibTrans" cxnId="{602CF94D-FF9D-45D0-9F3A-1E053F641E66}">
      <dgm:prSet/>
      <dgm:spPr/>
      <dgm:t>
        <a:bodyPr/>
        <a:lstStyle/>
        <a:p>
          <a:endParaRPr lang="en-US" sz="1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2D94490-774E-9740-939C-25DFDA886D11}">
      <dgm:prSet phldrT="[Text]" custT="1"/>
      <dgm:spPr>
        <a:solidFill>
          <a:schemeClr val="bg2">
            <a:lumMod val="50000"/>
          </a:schemeClr>
        </a:solidFill>
        <a:ln>
          <a:solidFill>
            <a:schemeClr val="tx1"/>
          </a:solidFill>
        </a:ln>
      </dgm:spPr>
      <dgm:t>
        <a:bodyPr/>
        <a:lstStyle/>
        <a:p>
          <a:r>
            <a:rPr lang="en-US" sz="1400" dirty="0" smtClean="0">
              <a:latin typeface="Arial" panose="020B0604020202020204" pitchFamily="34" charset="0"/>
              <a:cs typeface="Arial" panose="020B0604020202020204" pitchFamily="34" charset="0"/>
            </a:rPr>
            <a:t>Management</a:t>
          </a:r>
          <a:endParaRPr lang="en-US" sz="14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2E29E99-0DBD-D046-BFA4-83CE087CEA3A}" type="parTrans" cxnId="{777043F3-405D-8E40-A3DD-88D883E24CB4}">
      <dgm:prSet/>
      <dgm:spPr/>
      <dgm:t>
        <a:bodyPr/>
        <a:lstStyle/>
        <a:p>
          <a:endParaRPr lang="en-US"/>
        </a:p>
      </dgm:t>
    </dgm:pt>
    <dgm:pt modelId="{E2C82F93-E842-5C4F-A24A-B59F2CB2EF50}" type="sibTrans" cxnId="{777043F3-405D-8E40-A3DD-88D883E24CB4}">
      <dgm:prSet/>
      <dgm:spPr/>
      <dgm:t>
        <a:bodyPr/>
        <a:lstStyle/>
        <a:p>
          <a:endParaRPr lang="en-US"/>
        </a:p>
      </dgm:t>
    </dgm:pt>
    <dgm:pt modelId="{C912BC50-5897-4B8F-A71E-92559BA7AD32}" type="pres">
      <dgm:prSet presAssocID="{CCE70132-93E1-4B00-9490-7A7A3BFE1A12}" presName="Name0" presStyleCnt="0">
        <dgm:presLayoutVars>
          <dgm:dir/>
          <dgm:animLvl val="lvl"/>
          <dgm:resizeHandles val="exact"/>
        </dgm:presLayoutVars>
      </dgm:prSet>
      <dgm:spPr/>
    </dgm:pt>
    <dgm:pt modelId="{B21226DD-D11F-4116-B292-98F40E4B54C9}" type="pres">
      <dgm:prSet presAssocID="{BC1C6552-8F25-465A-AFA3-8E2A448BC5CF}" presName="parTxOnly" presStyleLbl="node1" presStyleIdx="0" presStyleCnt="5" custScaleY="6118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CD471C5-73BE-46FD-935E-BD5626943E5F}" type="pres">
      <dgm:prSet presAssocID="{19F71488-CF4F-492F-8A48-DB01D5FFEBEE}" presName="parTxOnlySpace" presStyleCnt="0"/>
      <dgm:spPr/>
    </dgm:pt>
    <dgm:pt modelId="{CB107B9F-28C7-497F-BBDE-F8D59BCFBE31}" type="pres">
      <dgm:prSet presAssocID="{2ED7F166-DDA1-431C-9BA4-EBB9CD218A55}" presName="parTxOnly" presStyleLbl="node1" presStyleIdx="1" presStyleCnt="5" custScaleY="6118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33DA280-3E95-48F2-BD74-F658D58131D1}" type="pres">
      <dgm:prSet presAssocID="{8A5FB44C-6454-4735-B453-074DE8128FDB}" presName="parTxOnlySpace" presStyleCnt="0"/>
      <dgm:spPr/>
    </dgm:pt>
    <dgm:pt modelId="{8425F2D7-5E19-493F-A888-994A82C69E4F}" type="pres">
      <dgm:prSet presAssocID="{98F218AA-D3A7-4100-8ACC-753710F036E2}" presName="parTxOnly" presStyleLbl="node1" presStyleIdx="2" presStyleCnt="5" custScaleY="6118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1C89BA5-2802-4C15-BA1C-D6781F911DA7}" type="pres">
      <dgm:prSet presAssocID="{D504AF8C-50A8-4415-B0BE-224CD3632FB0}" presName="parTxOnlySpace" presStyleCnt="0"/>
      <dgm:spPr/>
    </dgm:pt>
    <dgm:pt modelId="{DEFE579B-D71F-409D-9DBA-213742500E49}" type="pres">
      <dgm:prSet presAssocID="{5DF2B01F-9DB2-4BB1-94A2-976B7ABC946D}" presName="parTxOnly" presStyleLbl="node1" presStyleIdx="3" presStyleCnt="5" custScaleY="6118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E758153-825D-264D-B9F6-741427FD1AB1}" type="pres">
      <dgm:prSet presAssocID="{9E657AA8-21D9-4E75-B13C-D18111A40067}" presName="parTxOnlySpace" presStyleCnt="0"/>
      <dgm:spPr/>
    </dgm:pt>
    <dgm:pt modelId="{C7F23D60-C077-7648-976A-F5874D702320}" type="pres">
      <dgm:prSet presAssocID="{92D94490-774E-9740-939C-25DFDA886D11}" presName="parTxOnly" presStyleLbl="node1" presStyleIdx="4" presStyleCnt="5" custScaleY="6118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E653359C-0B78-45F0-B5C5-4BB73513388B}" type="presOf" srcId="{BC1C6552-8F25-465A-AFA3-8E2A448BC5CF}" destId="{B21226DD-D11F-4116-B292-98F40E4B54C9}" srcOrd="0" destOrd="0" presId="urn:microsoft.com/office/officeart/2005/8/layout/chevron1"/>
    <dgm:cxn modelId="{1DEA82D4-471C-4042-BF93-B68A69E76615}" srcId="{CCE70132-93E1-4B00-9490-7A7A3BFE1A12}" destId="{BC1C6552-8F25-465A-AFA3-8E2A448BC5CF}" srcOrd="0" destOrd="0" parTransId="{F646C39B-6FD5-493E-93EA-483399D149FB}" sibTransId="{19F71488-CF4F-492F-8A48-DB01D5FFEBEE}"/>
    <dgm:cxn modelId="{EBD66222-E7C1-4BA4-B1D2-5C3C27D61D88}" type="presOf" srcId="{CCE70132-93E1-4B00-9490-7A7A3BFE1A12}" destId="{C912BC50-5897-4B8F-A71E-92559BA7AD32}" srcOrd="0" destOrd="0" presId="urn:microsoft.com/office/officeart/2005/8/layout/chevron1"/>
    <dgm:cxn modelId="{602CF94D-FF9D-45D0-9F3A-1E053F641E66}" srcId="{CCE70132-93E1-4B00-9490-7A7A3BFE1A12}" destId="{2ED7F166-DDA1-431C-9BA4-EBB9CD218A55}" srcOrd="1" destOrd="0" parTransId="{E8550B71-99F5-441E-8B5F-5781C1C1A704}" sibTransId="{8A5FB44C-6454-4735-B453-074DE8128FDB}"/>
    <dgm:cxn modelId="{6F319E27-58A5-404D-A7F8-A8C26ECC7848}" type="presOf" srcId="{92D94490-774E-9740-939C-25DFDA886D11}" destId="{C7F23D60-C077-7648-976A-F5874D702320}" srcOrd="0" destOrd="0" presId="urn:microsoft.com/office/officeart/2005/8/layout/chevron1"/>
    <dgm:cxn modelId="{E1AC2E4A-DEF9-49EE-B190-841718CC0BAC}" type="presOf" srcId="{2ED7F166-DDA1-431C-9BA4-EBB9CD218A55}" destId="{CB107B9F-28C7-497F-BBDE-F8D59BCFBE31}" srcOrd="0" destOrd="0" presId="urn:microsoft.com/office/officeart/2005/8/layout/chevron1"/>
    <dgm:cxn modelId="{367805D2-978B-4D79-9ACF-39AABE0CE574}" type="presOf" srcId="{98F218AA-D3A7-4100-8ACC-753710F036E2}" destId="{8425F2D7-5E19-493F-A888-994A82C69E4F}" srcOrd="0" destOrd="0" presId="urn:microsoft.com/office/officeart/2005/8/layout/chevron1"/>
    <dgm:cxn modelId="{777043F3-405D-8E40-A3DD-88D883E24CB4}" srcId="{CCE70132-93E1-4B00-9490-7A7A3BFE1A12}" destId="{92D94490-774E-9740-939C-25DFDA886D11}" srcOrd="4" destOrd="0" parTransId="{92E29E99-0DBD-D046-BFA4-83CE087CEA3A}" sibTransId="{E2C82F93-E842-5C4F-A24A-B59F2CB2EF50}"/>
    <dgm:cxn modelId="{352DBE91-D94B-4E6D-8887-E06E44DB910A}" srcId="{CCE70132-93E1-4B00-9490-7A7A3BFE1A12}" destId="{5DF2B01F-9DB2-4BB1-94A2-976B7ABC946D}" srcOrd="3" destOrd="0" parTransId="{2EC12B8A-9016-46E8-B3EE-CDD9074309EC}" sibTransId="{9E657AA8-21D9-4E75-B13C-D18111A40067}"/>
    <dgm:cxn modelId="{60225545-8EB0-4961-A3FB-3AD3F47CA381}" type="presOf" srcId="{5DF2B01F-9DB2-4BB1-94A2-976B7ABC946D}" destId="{DEFE579B-D71F-409D-9DBA-213742500E49}" srcOrd="0" destOrd="0" presId="urn:microsoft.com/office/officeart/2005/8/layout/chevron1"/>
    <dgm:cxn modelId="{DCD6F612-A676-4799-9269-722646849D32}" srcId="{CCE70132-93E1-4B00-9490-7A7A3BFE1A12}" destId="{98F218AA-D3A7-4100-8ACC-753710F036E2}" srcOrd="2" destOrd="0" parTransId="{D4CFD81B-4D14-4C5A-AAE7-9B53AD174EEC}" sibTransId="{D504AF8C-50A8-4415-B0BE-224CD3632FB0}"/>
    <dgm:cxn modelId="{77D84635-C28A-4A99-9E6B-804C1F7D172D}" type="presParOf" srcId="{C912BC50-5897-4B8F-A71E-92559BA7AD32}" destId="{B21226DD-D11F-4116-B292-98F40E4B54C9}" srcOrd="0" destOrd="0" presId="urn:microsoft.com/office/officeart/2005/8/layout/chevron1"/>
    <dgm:cxn modelId="{9DDB3863-1F25-4634-B05D-0B3E8E376D7A}" type="presParOf" srcId="{C912BC50-5897-4B8F-A71E-92559BA7AD32}" destId="{DCD471C5-73BE-46FD-935E-BD5626943E5F}" srcOrd="1" destOrd="0" presId="urn:microsoft.com/office/officeart/2005/8/layout/chevron1"/>
    <dgm:cxn modelId="{E8FE06D7-44C7-4EE3-87D7-47876BDB060C}" type="presParOf" srcId="{C912BC50-5897-4B8F-A71E-92559BA7AD32}" destId="{CB107B9F-28C7-497F-BBDE-F8D59BCFBE31}" srcOrd="2" destOrd="0" presId="urn:microsoft.com/office/officeart/2005/8/layout/chevron1"/>
    <dgm:cxn modelId="{DF373A34-3E85-41BA-A424-2D862B2556F5}" type="presParOf" srcId="{C912BC50-5897-4B8F-A71E-92559BA7AD32}" destId="{A33DA280-3E95-48F2-BD74-F658D58131D1}" srcOrd="3" destOrd="0" presId="urn:microsoft.com/office/officeart/2005/8/layout/chevron1"/>
    <dgm:cxn modelId="{DD03D09F-AF49-42B0-A3E3-C39DA80C0F3F}" type="presParOf" srcId="{C912BC50-5897-4B8F-A71E-92559BA7AD32}" destId="{8425F2D7-5E19-493F-A888-994A82C69E4F}" srcOrd="4" destOrd="0" presId="urn:microsoft.com/office/officeart/2005/8/layout/chevron1"/>
    <dgm:cxn modelId="{BA6370FA-ECF7-4FE4-9003-F581892513F3}" type="presParOf" srcId="{C912BC50-5897-4B8F-A71E-92559BA7AD32}" destId="{E1C89BA5-2802-4C15-BA1C-D6781F911DA7}" srcOrd="5" destOrd="0" presId="urn:microsoft.com/office/officeart/2005/8/layout/chevron1"/>
    <dgm:cxn modelId="{2BA7323F-2CC1-4DE2-93A4-F32C77D127FC}" type="presParOf" srcId="{C912BC50-5897-4B8F-A71E-92559BA7AD32}" destId="{DEFE579B-D71F-409D-9DBA-213742500E49}" srcOrd="6" destOrd="0" presId="urn:microsoft.com/office/officeart/2005/8/layout/chevron1"/>
    <dgm:cxn modelId="{C4B7476C-CACD-4E98-AF76-5C857E2794F4}" type="presParOf" srcId="{C912BC50-5897-4B8F-A71E-92559BA7AD32}" destId="{0E758153-825D-264D-B9F6-741427FD1AB1}" srcOrd="7" destOrd="0" presId="urn:microsoft.com/office/officeart/2005/8/layout/chevron1"/>
    <dgm:cxn modelId="{37722691-DBA0-4850-8F66-D953A1EB95D0}" type="presParOf" srcId="{C912BC50-5897-4B8F-A71E-92559BA7AD32}" destId="{C7F23D60-C077-7648-976A-F5874D702320}" srcOrd="8" destOrd="0" presId="urn:microsoft.com/office/officeart/2005/8/layout/chevron1"/>
  </dgm:cxnLst>
  <dgm:bg/>
  <dgm:whole>
    <a:ln>
      <a:noFill/>
    </a:ln>
  </dgm:whole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CCE70132-93E1-4B00-9490-7A7A3BFE1A12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</dgm:pt>
    <dgm:pt modelId="{BC1C6552-8F25-465A-AFA3-8E2A448BC5CF}">
      <dgm:prSet phldrT="[Text]" custT="1"/>
      <dgm:spPr>
        <a:solidFill>
          <a:schemeClr val="bg2">
            <a:lumMod val="50000"/>
          </a:schemeClr>
        </a:solidFill>
        <a:ln>
          <a:solidFill>
            <a:schemeClr val="tx1"/>
          </a:solidFill>
        </a:ln>
      </dgm:spPr>
      <dgm:t>
        <a:bodyPr/>
        <a:lstStyle/>
        <a:p>
          <a:r>
            <a:rPr lang="en-US" sz="1400" dirty="0" smtClean="0">
              <a:latin typeface="Arial" panose="020B0604020202020204" pitchFamily="34" charset="0"/>
              <a:cs typeface="Arial" panose="020B0604020202020204" pitchFamily="34" charset="0"/>
            </a:rPr>
            <a:t>Overview</a:t>
          </a:r>
          <a:endParaRPr lang="en-US" sz="14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646C39B-6FD5-493E-93EA-483399D149FB}" type="parTrans" cxnId="{1DEA82D4-471C-4042-BF93-B68A69E76615}">
      <dgm:prSet/>
      <dgm:spPr/>
      <dgm:t>
        <a:bodyPr/>
        <a:lstStyle/>
        <a:p>
          <a:endParaRPr lang="en-US" sz="1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9F71488-CF4F-492F-8A48-DB01D5FFEBEE}" type="sibTrans" cxnId="{1DEA82D4-471C-4042-BF93-B68A69E76615}">
      <dgm:prSet/>
      <dgm:spPr/>
      <dgm:t>
        <a:bodyPr/>
        <a:lstStyle/>
        <a:p>
          <a:endParaRPr lang="en-US" sz="1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8F218AA-D3A7-4100-8ACC-753710F036E2}">
      <dgm:prSet phldrT="[Text]" custT="1"/>
      <dgm:spPr>
        <a:solidFill>
          <a:schemeClr val="bg2">
            <a:lumMod val="50000"/>
          </a:schemeClr>
        </a:solidFill>
        <a:ln>
          <a:solidFill>
            <a:schemeClr val="tx1"/>
          </a:solidFill>
        </a:ln>
      </dgm:spPr>
      <dgm:t>
        <a:bodyPr/>
        <a:lstStyle/>
        <a:p>
          <a:r>
            <a:rPr lang="en-US" sz="1400" dirty="0" smtClean="0">
              <a:latin typeface="Arial" panose="020B0604020202020204" pitchFamily="34" charset="0"/>
              <a:cs typeface="Arial" panose="020B0604020202020204" pitchFamily="34" charset="0"/>
            </a:rPr>
            <a:t>Testing</a:t>
          </a:r>
          <a:endParaRPr lang="en-US" sz="14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4CFD81B-4D14-4C5A-AAE7-9B53AD174EEC}" type="parTrans" cxnId="{DCD6F612-A676-4799-9269-722646849D32}">
      <dgm:prSet/>
      <dgm:spPr/>
      <dgm:t>
        <a:bodyPr/>
        <a:lstStyle/>
        <a:p>
          <a:endParaRPr lang="en-US" sz="1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504AF8C-50A8-4415-B0BE-224CD3632FB0}" type="sibTrans" cxnId="{DCD6F612-A676-4799-9269-722646849D32}">
      <dgm:prSet/>
      <dgm:spPr/>
      <dgm:t>
        <a:bodyPr/>
        <a:lstStyle/>
        <a:p>
          <a:endParaRPr lang="en-US" sz="1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DF2B01F-9DB2-4BB1-94A2-976B7ABC946D}">
      <dgm:prSet phldrT="[Text]" custT="1"/>
      <dgm:spPr>
        <a:solidFill>
          <a:schemeClr val="bg2">
            <a:lumMod val="50000"/>
          </a:schemeClr>
        </a:solidFill>
        <a:ln>
          <a:solidFill>
            <a:schemeClr val="tx1"/>
          </a:solidFill>
        </a:ln>
      </dgm:spPr>
      <dgm:t>
        <a:bodyPr/>
        <a:lstStyle/>
        <a:p>
          <a:r>
            <a:rPr lang="en-US" sz="1400" dirty="0" smtClean="0">
              <a:latin typeface="Arial" panose="020B0604020202020204" pitchFamily="34" charset="0"/>
              <a:cs typeface="Arial" panose="020B0604020202020204" pitchFamily="34" charset="0"/>
            </a:rPr>
            <a:t>Systems</a:t>
          </a:r>
          <a:endParaRPr lang="en-US" sz="14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EC12B8A-9016-46E8-B3EE-CDD9074309EC}" type="parTrans" cxnId="{352DBE91-D94B-4E6D-8887-E06E44DB910A}">
      <dgm:prSet/>
      <dgm:spPr/>
      <dgm:t>
        <a:bodyPr/>
        <a:lstStyle/>
        <a:p>
          <a:endParaRPr lang="en-US" sz="1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E657AA8-21D9-4E75-B13C-D18111A40067}" type="sibTrans" cxnId="{352DBE91-D94B-4E6D-8887-E06E44DB910A}">
      <dgm:prSet/>
      <dgm:spPr/>
      <dgm:t>
        <a:bodyPr/>
        <a:lstStyle/>
        <a:p>
          <a:endParaRPr lang="en-US" sz="1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ED7F166-DDA1-431C-9BA4-EBB9CD218A55}">
      <dgm:prSet phldrT="[Text]" custT="1"/>
      <dgm:spPr>
        <a:solidFill>
          <a:schemeClr val="accent1"/>
        </a:solidFill>
        <a:ln>
          <a:solidFill>
            <a:schemeClr val="tx1"/>
          </a:solidFill>
        </a:ln>
      </dgm:spPr>
      <dgm:t>
        <a:bodyPr/>
        <a:lstStyle/>
        <a:p>
          <a:r>
            <a:rPr lang="en-US" sz="1400" dirty="0" smtClean="0">
              <a:latin typeface="Arial" panose="020B0604020202020204" pitchFamily="34" charset="0"/>
              <a:cs typeface="Arial" panose="020B0604020202020204" pitchFamily="34" charset="0"/>
            </a:rPr>
            <a:t>Design</a:t>
          </a:r>
          <a:endParaRPr lang="en-US" sz="14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8550B71-99F5-441E-8B5F-5781C1C1A704}" type="parTrans" cxnId="{602CF94D-FF9D-45D0-9F3A-1E053F641E66}">
      <dgm:prSet/>
      <dgm:spPr/>
      <dgm:t>
        <a:bodyPr/>
        <a:lstStyle/>
        <a:p>
          <a:endParaRPr lang="en-US" sz="1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A5FB44C-6454-4735-B453-074DE8128FDB}" type="sibTrans" cxnId="{602CF94D-FF9D-45D0-9F3A-1E053F641E66}">
      <dgm:prSet/>
      <dgm:spPr/>
      <dgm:t>
        <a:bodyPr/>
        <a:lstStyle/>
        <a:p>
          <a:endParaRPr lang="en-US" sz="1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2D94490-774E-9740-939C-25DFDA886D11}">
      <dgm:prSet phldrT="[Text]" custT="1"/>
      <dgm:spPr>
        <a:solidFill>
          <a:schemeClr val="bg2">
            <a:lumMod val="50000"/>
          </a:schemeClr>
        </a:solidFill>
        <a:ln>
          <a:solidFill>
            <a:schemeClr val="tx1"/>
          </a:solidFill>
        </a:ln>
      </dgm:spPr>
      <dgm:t>
        <a:bodyPr/>
        <a:lstStyle/>
        <a:p>
          <a:r>
            <a:rPr lang="en-US" sz="1400" dirty="0" smtClean="0">
              <a:latin typeface="Arial" panose="020B0604020202020204" pitchFamily="34" charset="0"/>
              <a:cs typeface="Arial" panose="020B0604020202020204" pitchFamily="34" charset="0"/>
            </a:rPr>
            <a:t>Management</a:t>
          </a:r>
          <a:endParaRPr lang="en-US" sz="14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2E29E99-0DBD-D046-BFA4-83CE087CEA3A}" type="parTrans" cxnId="{777043F3-405D-8E40-A3DD-88D883E24CB4}">
      <dgm:prSet/>
      <dgm:spPr/>
      <dgm:t>
        <a:bodyPr/>
        <a:lstStyle/>
        <a:p>
          <a:endParaRPr lang="en-US"/>
        </a:p>
      </dgm:t>
    </dgm:pt>
    <dgm:pt modelId="{E2C82F93-E842-5C4F-A24A-B59F2CB2EF50}" type="sibTrans" cxnId="{777043F3-405D-8E40-A3DD-88D883E24CB4}">
      <dgm:prSet/>
      <dgm:spPr/>
      <dgm:t>
        <a:bodyPr/>
        <a:lstStyle/>
        <a:p>
          <a:endParaRPr lang="en-US"/>
        </a:p>
      </dgm:t>
    </dgm:pt>
    <dgm:pt modelId="{C912BC50-5897-4B8F-A71E-92559BA7AD32}" type="pres">
      <dgm:prSet presAssocID="{CCE70132-93E1-4B00-9490-7A7A3BFE1A12}" presName="Name0" presStyleCnt="0">
        <dgm:presLayoutVars>
          <dgm:dir/>
          <dgm:animLvl val="lvl"/>
          <dgm:resizeHandles val="exact"/>
        </dgm:presLayoutVars>
      </dgm:prSet>
      <dgm:spPr/>
    </dgm:pt>
    <dgm:pt modelId="{B21226DD-D11F-4116-B292-98F40E4B54C9}" type="pres">
      <dgm:prSet presAssocID="{BC1C6552-8F25-465A-AFA3-8E2A448BC5CF}" presName="parTxOnly" presStyleLbl="node1" presStyleIdx="0" presStyleCnt="5" custScaleY="6118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CD471C5-73BE-46FD-935E-BD5626943E5F}" type="pres">
      <dgm:prSet presAssocID="{19F71488-CF4F-492F-8A48-DB01D5FFEBEE}" presName="parTxOnlySpace" presStyleCnt="0"/>
      <dgm:spPr/>
    </dgm:pt>
    <dgm:pt modelId="{CB107B9F-28C7-497F-BBDE-F8D59BCFBE31}" type="pres">
      <dgm:prSet presAssocID="{2ED7F166-DDA1-431C-9BA4-EBB9CD218A55}" presName="parTxOnly" presStyleLbl="node1" presStyleIdx="1" presStyleCnt="5" custScaleY="6118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33DA280-3E95-48F2-BD74-F658D58131D1}" type="pres">
      <dgm:prSet presAssocID="{8A5FB44C-6454-4735-B453-074DE8128FDB}" presName="parTxOnlySpace" presStyleCnt="0"/>
      <dgm:spPr/>
    </dgm:pt>
    <dgm:pt modelId="{8425F2D7-5E19-493F-A888-994A82C69E4F}" type="pres">
      <dgm:prSet presAssocID="{98F218AA-D3A7-4100-8ACC-753710F036E2}" presName="parTxOnly" presStyleLbl="node1" presStyleIdx="2" presStyleCnt="5" custScaleY="6118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1C89BA5-2802-4C15-BA1C-D6781F911DA7}" type="pres">
      <dgm:prSet presAssocID="{D504AF8C-50A8-4415-B0BE-224CD3632FB0}" presName="parTxOnlySpace" presStyleCnt="0"/>
      <dgm:spPr/>
    </dgm:pt>
    <dgm:pt modelId="{DEFE579B-D71F-409D-9DBA-213742500E49}" type="pres">
      <dgm:prSet presAssocID="{5DF2B01F-9DB2-4BB1-94A2-976B7ABC946D}" presName="parTxOnly" presStyleLbl="node1" presStyleIdx="3" presStyleCnt="5" custScaleY="6118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E758153-825D-264D-B9F6-741427FD1AB1}" type="pres">
      <dgm:prSet presAssocID="{9E657AA8-21D9-4E75-B13C-D18111A40067}" presName="parTxOnlySpace" presStyleCnt="0"/>
      <dgm:spPr/>
    </dgm:pt>
    <dgm:pt modelId="{C7F23D60-C077-7648-976A-F5874D702320}" type="pres">
      <dgm:prSet presAssocID="{92D94490-774E-9740-939C-25DFDA886D11}" presName="parTxOnly" presStyleLbl="node1" presStyleIdx="4" presStyleCnt="5" custScaleY="6118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85AEC5F9-5EF5-4A99-A908-64900451B1E3}" type="presOf" srcId="{CCE70132-93E1-4B00-9490-7A7A3BFE1A12}" destId="{C912BC50-5897-4B8F-A71E-92559BA7AD32}" srcOrd="0" destOrd="0" presId="urn:microsoft.com/office/officeart/2005/8/layout/chevron1"/>
    <dgm:cxn modelId="{BDDCBD19-9E42-44F3-9904-6AFD6D85C6CC}" type="presOf" srcId="{92D94490-774E-9740-939C-25DFDA886D11}" destId="{C7F23D60-C077-7648-976A-F5874D702320}" srcOrd="0" destOrd="0" presId="urn:microsoft.com/office/officeart/2005/8/layout/chevron1"/>
    <dgm:cxn modelId="{1DEA82D4-471C-4042-BF93-B68A69E76615}" srcId="{CCE70132-93E1-4B00-9490-7A7A3BFE1A12}" destId="{BC1C6552-8F25-465A-AFA3-8E2A448BC5CF}" srcOrd="0" destOrd="0" parTransId="{F646C39B-6FD5-493E-93EA-483399D149FB}" sibTransId="{19F71488-CF4F-492F-8A48-DB01D5FFEBEE}"/>
    <dgm:cxn modelId="{602CF94D-FF9D-45D0-9F3A-1E053F641E66}" srcId="{CCE70132-93E1-4B00-9490-7A7A3BFE1A12}" destId="{2ED7F166-DDA1-431C-9BA4-EBB9CD218A55}" srcOrd="1" destOrd="0" parTransId="{E8550B71-99F5-441E-8B5F-5781C1C1A704}" sibTransId="{8A5FB44C-6454-4735-B453-074DE8128FDB}"/>
    <dgm:cxn modelId="{716AC626-0149-4653-A1CA-4A730E8A1AAA}" type="presOf" srcId="{2ED7F166-DDA1-431C-9BA4-EBB9CD218A55}" destId="{CB107B9F-28C7-497F-BBDE-F8D59BCFBE31}" srcOrd="0" destOrd="0" presId="urn:microsoft.com/office/officeart/2005/8/layout/chevron1"/>
    <dgm:cxn modelId="{E3579EAE-A112-47E6-A251-10918FCCB0F0}" type="presOf" srcId="{5DF2B01F-9DB2-4BB1-94A2-976B7ABC946D}" destId="{DEFE579B-D71F-409D-9DBA-213742500E49}" srcOrd="0" destOrd="0" presId="urn:microsoft.com/office/officeart/2005/8/layout/chevron1"/>
    <dgm:cxn modelId="{9BA75629-7255-4AA4-A108-40A93D26D0E8}" type="presOf" srcId="{BC1C6552-8F25-465A-AFA3-8E2A448BC5CF}" destId="{B21226DD-D11F-4116-B292-98F40E4B54C9}" srcOrd="0" destOrd="0" presId="urn:microsoft.com/office/officeart/2005/8/layout/chevron1"/>
    <dgm:cxn modelId="{F85B06C9-0112-4317-957A-BD09027CC801}" type="presOf" srcId="{98F218AA-D3A7-4100-8ACC-753710F036E2}" destId="{8425F2D7-5E19-493F-A888-994A82C69E4F}" srcOrd="0" destOrd="0" presId="urn:microsoft.com/office/officeart/2005/8/layout/chevron1"/>
    <dgm:cxn modelId="{777043F3-405D-8E40-A3DD-88D883E24CB4}" srcId="{CCE70132-93E1-4B00-9490-7A7A3BFE1A12}" destId="{92D94490-774E-9740-939C-25DFDA886D11}" srcOrd="4" destOrd="0" parTransId="{92E29E99-0DBD-D046-BFA4-83CE087CEA3A}" sibTransId="{E2C82F93-E842-5C4F-A24A-B59F2CB2EF50}"/>
    <dgm:cxn modelId="{352DBE91-D94B-4E6D-8887-E06E44DB910A}" srcId="{CCE70132-93E1-4B00-9490-7A7A3BFE1A12}" destId="{5DF2B01F-9DB2-4BB1-94A2-976B7ABC946D}" srcOrd="3" destOrd="0" parTransId="{2EC12B8A-9016-46E8-B3EE-CDD9074309EC}" sibTransId="{9E657AA8-21D9-4E75-B13C-D18111A40067}"/>
    <dgm:cxn modelId="{DCD6F612-A676-4799-9269-722646849D32}" srcId="{CCE70132-93E1-4B00-9490-7A7A3BFE1A12}" destId="{98F218AA-D3A7-4100-8ACC-753710F036E2}" srcOrd="2" destOrd="0" parTransId="{D4CFD81B-4D14-4C5A-AAE7-9B53AD174EEC}" sibTransId="{D504AF8C-50A8-4415-B0BE-224CD3632FB0}"/>
    <dgm:cxn modelId="{599850CE-3518-4143-8387-63A96FA8E079}" type="presParOf" srcId="{C912BC50-5897-4B8F-A71E-92559BA7AD32}" destId="{B21226DD-D11F-4116-B292-98F40E4B54C9}" srcOrd="0" destOrd="0" presId="urn:microsoft.com/office/officeart/2005/8/layout/chevron1"/>
    <dgm:cxn modelId="{C6B4EC0B-B00A-4E9E-825F-E998CAD76662}" type="presParOf" srcId="{C912BC50-5897-4B8F-A71E-92559BA7AD32}" destId="{DCD471C5-73BE-46FD-935E-BD5626943E5F}" srcOrd="1" destOrd="0" presId="urn:microsoft.com/office/officeart/2005/8/layout/chevron1"/>
    <dgm:cxn modelId="{8E1F36F9-22B8-45F8-B2B1-261CCB829C65}" type="presParOf" srcId="{C912BC50-5897-4B8F-A71E-92559BA7AD32}" destId="{CB107B9F-28C7-497F-BBDE-F8D59BCFBE31}" srcOrd="2" destOrd="0" presId="urn:microsoft.com/office/officeart/2005/8/layout/chevron1"/>
    <dgm:cxn modelId="{F1015E91-E422-4E34-8290-CE26717C16D0}" type="presParOf" srcId="{C912BC50-5897-4B8F-A71E-92559BA7AD32}" destId="{A33DA280-3E95-48F2-BD74-F658D58131D1}" srcOrd="3" destOrd="0" presId="urn:microsoft.com/office/officeart/2005/8/layout/chevron1"/>
    <dgm:cxn modelId="{AF0F3F7A-0412-45D7-A90D-0D89B88BE929}" type="presParOf" srcId="{C912BC50-5897-4B8F-A71E-92559BA7AD32}" destId="{8425F2D7-5E19-493F-A888-994A82C69E4F}" srcOrd="4" destOrd="0" presId="urn:microsoft.com/office/officeart/2005/8/layout/chevron1"/>
    <dgm:cxn modelId="{234F861B-DFF5-4EA1-8134-858F08132959}" type="presParOf" srcId="{C912BC50-5897-4B8F-A71E-92559BA7AD32}" destId="{E1C89BA5-2802-4C15-BA1C-D6781F911DA7}" srcOrd="5" destOrd="0" presId="urn:microsoft.com/office/officeart/2005/8/layout/chevron1"/>
    <dgm:cxn modelId="{C2108A91-03E4-44B8-8A88-60E5EE14D6DE}" type="presParOf" srcId="{C912BC50-5897-4B8F-A71E-92559BA7AD32}" destId="{DEFE579B-D71F-409D-9DBA-213742500E49}" srcOrd="6" destOrd="0" presId="urn:microsoft.com/office/officeart/2005/8/layout/chevron1"/>
    <dgm:cxn modelId="{A040FE4C-9A66-4283-A6F8-517576C86E18}" type="presParOf" srcId="{C912BC50-5897-4B8F-A71E-92559BA7AD32}" destId="{0E758153-825D-264D-B9F6-741427FD1AB1}" srcOrd="7" destOrd="0" presId="urn:microsoft.com/office/officeart/2005/8/layout/chevron1"/>
    <dgm:cxn modelId="{A3674F64-8AD1-42F9-9A57-65C136CF7116}" type="presParOf" srcId="{C912BC50-5897-4B8F-A71E-92559BA7AD32}" destId="{C7F23D60-C077-7648-976A-F5874D702320}" srcOrd="8" destOrd="0" presId="urn:microsoft.com/office/officeart/2005/8/layout/chevron1"/>
  </dgm:cxnLst>
  <dgm:bg/>
  <dgm:whole>
    <a:ln>
      <a:noFill/>
    </a:ln>
  </dgm:whole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CCE70132-93E1-4B00-9490-7A7A3BFE1A12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</dgm:pt>
    <dgm:pt modelId="{BC1C6552-8F25-465A-AFA3-8E2A448BC5CF}">
      <dgm:prSet phldrT="[Text]" custT="1"/>
      <dgm:spPr>
        <a:solidFill>
          <a:schemeClr val="bg2">
            <a:lumMod val="50000"/>
          </a:schemeClr>
        </a:solidFill>
        <a:ln>
          <a:solidFill>
            <a:schemeClr val="tx1"/>
          </a:solidFill>
        </a:ln>
      </dgm:spPr>
      <dgm:t>
        <a:bodyPr/>
        <a:lstStyle/>
        <a:p>
          <a:r>
            <a:rPr lang="en-US" sz="1400" dirty="0" smtClean="0">
              <a:latin typeface="Arial" panose="020B0604020202020204" pitchFamily="34" charset="0"/>
              <a:cs typeface="Arial" panose="020B0604020202020204" pitchFamily="34" charset="0"/>
            </a:rPr>
            <a:t>Overview</a:t>
          </a:r>
          <a:endParaRPr lang="en-US" sz="14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646C39B-6FD5-493E-93EA-483399D149FB}" type="parTrans" cxnId="{1DEA82D4-471C-4042-BF93-B68A69E76615}">
      <dgm:prSet/>
      <dgm:spPr/>
      <dgm:t>
        <a:bodyPr/>
        <a:lstStyle/>
        <a:p>
          <a:endParaRPr lang="en-US" sz="1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9F71488-CF4F-492F-8A48-DB01D5FFEBEE}" type="sibTrans" cxnId="{1DEA82D4-471C-4042-BF93-B68A69E76615}">
      <dgm:prSet/>
      <dgm:spPr/>
      <dgm:t>
        <a:bodyPr/>
        <a:lstStyle/>
        <a:p>
          <a:endParaRPr lang="en-US" sz="1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8F218AA-D3A7-4100-8ACC-753710F036E2}">
      <dgm:prSet phldrT="[Text]" custT="1"/>
      <dgm:spPr>
        <a:solidFill>
          <a:schemeClr val="bg2">
            <a:lumMod val="50000"/>
          </a:schemeClr>
        </a:solidFill>
        <a:ln>
          <a:solidFill>
            <a:schemeClr val="tx1"/>
          </a:solidFill>
        </a:ln>
      </dgm:spPr>
      <dgm:t>
        <a:bodyPr/>
        <a:lstStyle/>
        <a:p>
          <a:r>
            <a:rPr lang="en-US" sz="1400" dirty="0" smtClean="0">
              <a:latin typeface="Arial" panose="020B0604020202020204" pitchFamily="34" charset="0"/>
              <a:cs typeface="Arial" panose="020B0604020202020204" pitchFamily="34" charset="0"/>
            </a:rPr>
            <a:t>Testing</a:t>
          </a:r>
          <a:endParaRPr lang="en-US" sz="14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4CFD81B-4D14-4C5A-AAE7-9B53AD174EEC}" type="parTrans" cxnId="{DCD6F612-A676-4799-9269-722646849D32}">
      <dgm:prSet/>
      <dgm:spPr/>
      <dgm:t>
        <a:bodyPr/>
        <a:lstStyle/>
        <a:p>
          <a:endParaRPr lang="en-US" sz="1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504AF8C-50A8-4415-B0BE-224CD3632FB0}" type="sibTrans" cxnId="{DCD6F612-A676-4799-9269-722646849D32}">
      <dgm:prSet/>
      <dgm:spPr/>
      <dgm:t>
        <a:bodyPr/>
        <a:lstStyle/>
        <a:p>
          <a:endParaRPr lang="en-US" sz="1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DF2B01F-9DB2-4BB1-94A2-976B7ABC946D}">
      <dgm:prSet phldrT="[Text]" custT="1"/>
      <dgm:spPr>
        <a:solidFill>
          <a:schemeClr val="bg2">
            <a:lumMod val="50000"/>
          </a:schemeClr>
        </a:solidFill>
        <a:ln>
          <a:solidFill>
            <a:schemeClr val="tx1"/>
          </a:solidFill>
        </a:ln>
      </dgm:spPr>
      <dgm:t>
        <a:bodyPr/>
        <a:lstStyle/>
        <a:p>
          <a:r>
            <a:rPr lang="en-US" sz="1400" dirty="0" smtClean="0">
              <a:latin typeface="Arial" panose="020B0604020202020204" pitchFamily="34" charset="0"/>
              <a:cs typeface="Arial" panose="020B0604020202020204" pitchFamily="34" charset="0"/>
            </a:rPr>
            <a:t>Systems</a:t>
          </a:r>
          <a:endParaRPr lang="en-US" sz="14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EC12B8A-9016-46E8-B3EE-CDD9074309EC}" type="parTrans" cxnId="{352DBE91-D94B-4E6D-8887-E06E44DB910A}">
      <dgm:prSet/>
      <dgm:spPr/>
      <dgm:t>
        <a:bodyPr/>
        <a:lstStyle/>
        <a:p>
          <a:endParaRPr lang="en-US" sz="1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E657AA8-21D9-4E75-B13C-D18111A40067}" type="sibTrans" cxnId="{352DBE91-D94B-4E6D-8887-E06E44DB910A}">
      <dgm:prSet/>
      <dgm:spPr/>
      <dgm:t>
        <a:bodyPr/>
        <a:lstStyle/>
        <a:p>
          <a:endParaRPr lang="en-US" sz="1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ED7F166-DDA1-431C-9BA4-EBB9CD218A55}">
      <dgm:prSet phldrT="[Text]" custT="1"/>
      <dgm:spPr>
        <a:solidFill>
          <a:schemeClr val="accent1"/>
        </a:solidFill>
        <a:ln>
          <a:solidFill>
            <a:schemeClr val="tx1"/>
          </a:solidFill>
        </a:ln>
      </dgm:spPr>
      <dgm:t>
        <a:bodyPr/>
        <a:lstStyle/>
        <a:p>
          <a:r>
            <a:rPr lang="en-US" sz="1400" dirty="0" smtClean="0">
              <a:latin typeface="Arial" panose="020B0604020202020204" pitchFamily="34" charset="0"/>
              <a:cs typeface="Arial" panose="020B0604020202020204" pitchFamily="34" charset="0"/>
            </a:rPr>
            <a:t>Design</a:t>
          </a:r>
          <a:endParaRPr lang="en-US" sz="14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8550B71-99F5-441E-8B5F-5781C1C1A704}" type="parTrans" cxnId="{602CF94D-FF9D-45D0-9F3A-1E053F641E66}">
      <dgm:prSet/>
      <dgm:spPr/>
      <dgm:t>
        <a:bodyPr/>
        <a:lstStyle/>
        <a:p>
          <a:endParaRPr lang="en-US" sz="1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A5FB44C-6454-4735-B453-074DE8128FDB}" type="sibTrans" cxnId="{602CF94D-FF9D-45D0-9F3A-1E053F641E66}">
      <dgm:prSet/>
      <dgm:spPr/>
      <dgm:t>
        <a:bodyPr/>
        <a:lstStyle/>
        <a:p>
          <a:endParaRPr lang="en-US" sz="1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2D94490-774E-9740-939C-25DFDA886D11}">
      <dgm:prSet phldrT="[Text]" custT="1"/>
      <dgm:spPr>
        <a:solidFill>
          <a:schemeClr val="bg2">
            <a:lumMod val="50000"/>
          </a:schemeClr>
        </a:solidFill>
        <a:ln>
          <a:solidFill>
            <a:schemeClr val="tx1"/>
          </a:solidFill>
        </a:ln>
      </dgm:spPr>
      <dgm:t>
        <a:bodyPr/>
        <a:lstStyle/>
        <a:p>
          <a:r>
            <a:rPr lang="en-US" sz="1400" dirty="0" smtClean="0">
              <a:latin typeface="Arial" panose="020B0604020202020204" pitchFamily="34" charset="0"/>
              <a:cs typeface="Arial" panose="020B0604020202020204" pitchFamily="34" charset="0"/>
            </a:rPr>
            <a:t>Management</a:t>
          </a:r>
          <a:endParaRPr lang="en-US" sz="14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2E29E99-0DBD-D046-BFA4-83CE087CEA3A}" type="parTrans" cxnId="{777043F3-405D-8E40-A3DD-88D883E24CB4}">
      <dgm:prSet/>
      <dgm:spPr/>
      <dgm:t>
        <a:bodyPr/>
        <a:lstStyle/>
        <a:p>
          <a:endParaRPr lang="en-US"/>
        </a:p>
      </dgm:t>
    </dgm:pt>
    <dgm:pt modelId="{E2C82F93-E842-5C4F-A24A-B59F2CB2EF50}" type="sibTrans" cxnId="{777043F3-405D-8E40-A3DD-88D883E24CB4}">
      <dgm:prSet/>
      <dgm:spPr/>
      <dgm:t>
        <a:bodyPr/>
        <a:lstStyle/>
        <a:p>
          <a:endParaRPr lang="en-US"/>
        </a:p>
      </dgm:t>
    </dgm:pt>
    <dgm:pt modelId="{C912BC50-5897-4B8F-A71E-92559BA7AD32}" type="pres">
      <dgm:prSet presAssocID="{CCE70132-93E1-4B00-9490-7A7A3BFE1A12}" presName="Name0" presStyleCnt="0">
        <dgm:presLayoutVars>
          <dgm:dir/>
          <dgm:animLvl val="lvl"/>
          <dgm:resizeHandles val="exact"/>
        </dgm:presLayoutVars>
      </dgm:prSet>
      <dgm:spPr/>
    </dgm:pt>
    <dgm:pt modelId="{B21226DD-D11F-4116-B292-98F40E4B54C9}" type="pres">
      <dgm:prSet presAssocID="{BC1C6552-8F25-465A-AFA3-8E2A448BC5CF}" presName="parTxOnly" presStyleLbl="node1" presStyleIdx="0" presStyleCnt="5" custScaleY="6118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CD471C5-73BE-46FD-935E-BD5626943E5F}" type="pres">
      <dgm:prSet presAssocID="{19F71488-CF4F-492F-8A48-DB01D5FFEBEE}" presName="parTxOnlySpace" presStyleCnt="0"/>
      <dgm:spPr/>
    </dgm:pt>
    <dgm:pt modelId="{CB107B9F-28C7-497F-BBDE-F8D59BCFBE31}" type="pres">
      <dgm:prSet presAssocID="{2ED7F166-DDA1-431C-9BA4-EBB9CD218A55}" presName="parTxOnly" presStyleLbl="node1" presStyleIdx="1" presStyleCnt="5" custScaleY="6118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33DA280-3E95-48F2-BD74-F658D58131D1}" type="pres">
      <dgm:prSet presAssocID="{8A5FB44C-6454-4735-B453-074DE8128FDB}" presName="parTxOnlySpace" presStyleCnt="0"/>
      <dgm:spPr/>
    </dgm:pt>
    <dgm:pt modelId="{8425F2D7-5E19-493F-A888-994A82C69E4F}" type="pres">
      <dgm:prSet presAssocID="{98F218AA-D3A7-4100-8ACC-753710F036E2}" presName="parTxOnly" presStyleLbl="node1" presStyleIdx="2" presStyleCnt="5" custScaleY="6118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1C89BA5-2802-4C15-BA1C-D6781F911DA7}" type="pres">
      <dgm:prSet presAssocID="{D504AF8C-50A8-4415-B0BE-224CD3632FB0}" presName="parTxOnlySpace" presStyleCnt="0"/>
      <dgm:spPr/>
    </dgm:pt>
    <dgm:pt modelId="{DEFE579B-D71F-409D-9DBA-213742500E49}" type="pres">
      <dgm:prSet presAssocID="{5DF2B01F-9DB2-4BB1-94A2-976B7ABC946D}" presName="parTxOnly" presStyleLbl="node1" presStyleIdx="3" presStyleCnt="5" custScaleY="6118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E758153-825D-264D-B9F6-741427FD1AB1}" type="pres">
      <dgm:prSet presAssocID="{9E657AA8-21D9-4E75-B13C-D18111A40067}" presName="parTxOnlySpace" presStyleCnt="0"/>
      <dgm:spPr/>
    </dgm:pt>
    <dgm:pt modelId="{C7F23D60-C077-7648-976A-F5874D702320}" type="pres">
      <dgm:prSet presAssocID="{92D94490-774E-9740-939C-25DFDA886D11}" presName="parTxOnly" presStyleLbl="node1" presStyleIdx="4" presStyleCnt="5" custScaleY="6118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F98C2FC4-563E-4BD6-A41A-B2AFCF236710}" type="presOf" srcId="{98F218AA-D3A7-4100-8ACC-753710F036E2}" destId="{8425F2D7-5E19-493F-A888-994A82C69E4F}" srcOrd="0" destOrd="0" presId="urn:microsoft.com/office/officeart/2005/8/layout/chevron1"/>
    <dgm:cxn modelId="{1C6EF3C8-3463-41BB-828A-B036107A5AF4}" type="presOf" srcId="{CCE70132-93E1-4B00-9490-7A7A3BFE1A12}" destId="{C912BC50-5897-4B8F-A71E-92559BA7AD32}" srcOrd="0" destOrd="0" presId="urn:microsoft.com/office/officeart/2005/8/layout/chevron1"/>
    <dgm:cxn modelId="{DCD6F612-A676-4799-9269-722646849D32}" srcId="{CCE70132-93E1-4B00-9490-7A7A3BFE1A12}" destId="{98F218AA-D3A7-4100-8ACC-753710F036E2}" srcOrd="2" destOrd="0" parTransId="{D4CFD81B-4D14-4C5A-AAE7-9B53AD174EEC}" sibTransId="{D504AF8C-50A8-4415-B0BE-224CD3632FB0}"/>
    <dgm:cxn modelId="{777043F3-405D-8E40-A3DD-88D883E24CB4}" srcId="{CCE70132-93E1-4B00-9490-7A7A3BFE1A12}" destId="{92D94490-774E-9740-939C-25DFDA886D11}" srcOrd="4" destOrd="0" parTransId="{92E29E99-0DBD-D046-BFA4-83CE087CEA3A}" sibTransId="{E2C82F93-E842-5C4F-A24A-B59F2CB2EF50}"/>
    <dgm:cxn modelId="{352DBE91-D94B-4E6D-8887-E06E44DB910A}" srcId="{CCE70132-93E1-4B00-9490-7A7A3BFE1A12}" destId="{5DF2B01F-9DB2-4BB1-94A2-976B7ABC946D}" srcOrd="3" destOrd="0" parTransId="{2EC12B8A-9016-46E8-B3EE-CDD9074309EC}" sibTransId="{9E657AA8-21D9-4E75-B13C-D18111A40067}"/>
    <dgm:cxn modelId="{1DEA82D4-471C-4042-BF93-B68A69E76615}" srcId="{CCE70132-93E1-4B00-9490-7A7A3BFE1A12}" destId="{BC1C6552-8F25-465A-AFA3-8E2A448BC5CF}" srcOrd="0" destOrd="0" parTransId="{F646C39B-6FD5-493E-93EA-483399D149FB}" sibTransId="{19F71488-CF4F-492F-8A48-DB01D5FFEBEE}"/>
    <dgm:cxn modelId="{0CBAE66C-4FC3-4960-91B7-08EDDE920B8D}" type="presOf" srcId="{5DF2B01F-9DB2-4BB1-94A2-976B7ABC946D}" destId="{DEFE579B-D71F-409D-9DBA-213742500E49}" srcOrd="0" destOrd="0" presId="urn:microsoft.com/office/officeart/2005/8/layout/chevron1"/>
    <dgm:cxn modelId="{81D25EB0-0810-49E4-A2BB-6586F816668F}" type="presOf" srcId="{BC1C6552-8F25-465A-AFA3-8E2A448BC5CF}" destId="{B21226DD-D11F-4116-B292-98F40E4B54C9}" srcOrd="0" destOrd="0" presId="urn:microsoft.com/office/officeart/2005/8/layout/chevron1"/>
    <dgm:cxn modelId="{602CF94D-FF9D-45D0-9F3A-1E053F641E66}" srcId="{CCE70132-93E1-4B00-9490-7A7A3BFE1A12}" destId="{2ED7F166-DDA1-431C-9BA4-EBB9CD218A55}" srcOrd="1" destOrd="0" parTransId="{E8550B71-99F5-441E-8B5F-5781C1C1A704}" sibTransId="{8A5FB44C-6454-4735-B453-074DE8128FDB}"/>
    <dgm:cxn modelId="{0104A1F8-5B80-4462-930E-A1BC4BF379D1}" type="presOf" srcId="{92D94490-774E-9740-939C-25DFDA886D11}" destId="{C7F23D60-C077-7648-976A-F5874D702320}" srcOrd="0" destOrd="0" presId="urn:microsoft.com/office/officeart/2005/8/layout/chevron1"/>
    <dgm:cxn modelId="{717819AB-3500-4ABB-A696-B7603391EDCC}" type="presOf" srcId="{2ED7F166-DDA1-431C-9BA4-EBB9CD218A55}" destId="{CB107B9F-28C7-497F-BBDE-F8D59BCFBE31}" srcOrd="0" destOrd="0" presId="urn:microsoft.com/office/officeart/2005/8/layout/chevron1"/>
    <dgm:cxn modelId="{46AAA9FE-8960-4E4F-B815-D7285A3F86DD}" type="presParOf" srcId="{C912BC50-5897-4B8F-A71E-92559BA7AD32}" destId="{B21226DD-D11F-4116-B292-98F40E4B54C9}" srcOrd="0" destOrd="0" presId="urn:microsoft.com/office/officeart/2005/8/layout/chevron1"/>
    <dgm:cxn modelId="{597B278C-431B-4F73-A6D1-E11E80857CB7}" type="presParOf" srcId="{C912BC50-5897-4B8F-A71E-92559BA7AD32}" destId="{DCD471C5-73BE-46FD-935E-BD5626943E5F}" srcOrd="1" destOrd="0" presId="urn:microsoft.com/office/officeart/2005/8/layout/chevron1"/>
    <dgm:cxn modelId="{FD254F93-DFFF-4D4D-8134-7D0333880B1D}" type="presParOf" srcId="{C912BC50-5897-4B8F-A71E-92559BA7AD32}" destId="{CB107B9F-28C7-497F-BBDE-F8D59BCFBE31}" srcOrd="2" destOrd="0" presId="urn:microsoft.com/office/officeart/2005/8/layout/chevron1"/>
    <dgm:cxn modelId="{6AA56DA7-508A-47D0-872B-3082354CDBD7}" type="presParOf" srcId="{C912BC50-5897-4B8F-A71E-92559BA7AD32}" destId="{A33DA280-3E95-48F2-BD74-F658D58131D1}" srcOrd="3" destOrd="0" presId="urn:microsoft.com/office/officeart/2005/8/layout/chevron1"/>
    <dgm:cxn modelId="{3113D1BF-5E76-4148-808B-47D91847ECCA}" type="presParOf" srcId="{C912BC50-5897-4B8F-A71E-92559BA7AD32}" destId="{8425F2D7-5E19-493F-A888-994A82C69E4F}" srcOrd="4" destOrd="0" presId="urn:microsoft.com/office/officeart/2005/8/layout/chevron1"/>
    <dgm:cxn modelId="{34DD1143-2952-4E8E-8630-4928DBEAEFED}" type="presParOf" srcId="{C912BC50-5897-4B8F-A71E-92559BA7AD32}" destId="{E1C89BA5-2802-4C15-BA1C-D6781F911DA7}" srcOrd="5" destOrd="0" presId="urn:microsoft.com/office/officeart/2005/8/layout/chevron1"/>
    <dgm:cxn modelId="{C0442275-A3BF-430F-9FDB-7FDABCBB44AD}" type="presParOf" srcId="{C912BC50-5897-4B8F-A71E-92559BA7AD32}" destId="{DEFE579B-D71F-409D-9DBA-213742500E49}" srcOrd="6" destOrd="0" presId="urn:microsoft.com/office/officeart/2005/8/layout/chevron1"/>
    <dgm:cxn modelId="{6A15900E-C7E3-413F-8C29-3C7FA25AD51B}" type="presParOf" srcId="{C912BC50-5897-4B8F-A71E-92559BA7AD32}" destId="{0E758153-825D-264D-B9F6-741427FD1AB1}" srcOrd="7" destOrd="0" presId="urn:microsoft.com/office/officeart/2005/8/layout/chevron1"/>
    <dgm:cxn modelId="{39DB5B02-FAFB-44B9-BEE5-A234343AE64C}" type="presParOf" srcId="{C912BC50-5897-4B8F-A71E-92559BA7AD32}" destId="{C7F23D60-C077-7648-976A-F5874D702320}" srcOrd="8" destOrd="0" presId="urn:microsoft.com/office/officeart/2005/8/layout/chevron1"/>
  </dgm:cxnLst>
  <dgm:bg/>
  <dgm:whole>
    <a:ln>
      <a:noFill/>
    </a:ln>
  </dgm:whole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18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19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20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21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22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23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24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25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26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27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28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29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30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BF9F24F-3F1F-4302-848D-F479B54BCDF6}" type="datetimeFigureOut">
              <a:rPr lang="en-US"/>
              <a:t>4/23/2015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1D183D6-2EE2-451F-993C-165BD2FCB4E2}" type="slidenum">
              <a:rPr lang="en-US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08723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15 seconds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D183D6-2EE2-451F-993C-165BD2FCB4E2}" type="slidenum">
              <a:rPr lang="en-US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363818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UPDATE THIS. Hasn’t changed</a:t>
            </a:r>
            <a:r>
              <a:rPr lang="en-US" baseline="0" dirty="0" smtClean="0"/>
              <a:t> since TRR – GM 6/7/15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D183D6-2EE2-451F-993C-165BD2FCB4E2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231277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UPDATE THIS. Hasn’t changed</a:t>
            </a:r>
            <a:r>
              <a:rPr lang="en-US" baseline="0" dirty="0" smtClean="0"/>
              <a:t> since TRR – GM 6/7/15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D183D6-2EE2-451F-993C-165BD2FCB4E2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231277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D183D6-2EE2-451F-993C-165BD2FCB4E2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037501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UPDATE THIS. Hasn’t changed</a:t>
            </a:r>
            <a:r>
              <a:rPr lang="en-US" baseline="0" dirty="0" smtClean="0"/>
              <a:t> since TRR – GM 6/7/15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D183D6-2EE2-451F-993C-165BD2FCB4E2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256954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UPDATE THIS. Hasn’t changed</a:t>
            </a:r>
            <a:r>
              <a:rPr lang="en-US" baseline="0" dirty="0" smtClean="0"/>
              <a:t> since TRR – GM 6/7/15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D183D6-2EE2-451F-993C-165BD2FCB4E2}" type="slidenum">
              <a:rPr lang="en-US" smtClean="0">
                <a:solidFill>
                  <a:srgbClr val="000000"/>
                </a:solidFill>
              </a:rPr>
              <a:pPr/>
              <a:t>20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288628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Summarize the systems engineering approach in the project. Identify the main systems engineering issues encountered in the project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D183D6-2EE2-451F-993C-165BD2FCB4E2}" type="slidenum">
              <a:rPr lang="en-US" smtClean="0"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065667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Note the key lessons learned at the systems engineering level (as opposed to lessons from subsystem design)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D183D6-2EE2-451F-993C-165BD2FCB4E2}" type="slidenum">
              <a:rPr lang="en-US" smtClean="0"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941162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Summarize the project management approach, and note key management successes or difficulties encountered (lessons learned).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D183D6-2EE2-451F-993C-165BD2FCB4E2}" type="slidenum">
              <a:rPr lang="en-US" smtClean="0"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641650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Summarize the project management approach, and note key management successes or difficulties encountered (lessons learned).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D183D6-2EE2-451F-993C-165BD2FCB4E2}" type="slidenum">
              <a:rPr lang="en-US" smtClean="0"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641650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Provide a comparison of the planned and actual budget. Explain any significant differences.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D183D6-2EE2-451F-993C-165BD2FCB4E2}" type="slidenum">
              <a:rPr lang="en-US" smtClean="0"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16277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30 seconds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D183D6-2EE2-451F-993C-165BD2FCB4E2}" type="slidenum">
              <a:rPr lang="en-US" smtClean="0">
                <a:solidFill>
                  <a:prstClr val="black"/>
                </a:solidFill>
              </a:rPr>
              <a:pPr/>
              <a:t>3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298511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Calculate how much effort has been expended in the development of your project, assuming it was carried out by entry level aerospace engineers (current average yearly salary of $65,000 for 2080 hours work, exclusive of benefits). Include a typical overhead rate of 200%. What would be the resulting “industry” cost to your customer?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D183D6-2EE2-451F-993C-165BD2FCB4E2}" type="slidenum">
              <a:rPr lang="en-US" smtClean="0"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951569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D183D6-2EE2-451F-993C-165BD2FCB4E2}" type="slidenum">
              <a:rPr lang="en-US" smtClean="0"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841375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UPDATE THIS. Hasn’t changed</a:t>
            </a:r>
            <a:r>
              <a:rPr lang="en-US" baseline="0" dirty="0" smtClean="0"/>
              <a:t> since TRR – GM 6/7/15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D183D6-2EE2-451F-993C-165BD2FCB4E2}" type="slidenum">
              <a:rPr lang="en-US" smtClean="0"/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8158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CHANGE THIS,</a:t>
            </a:r>
            <a:r>
              <a:rPr lang="en-US" baseline="0" dirty="0" smtClean="0"/>
              <a:t> SAME AS TRR – GM 6/7/15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D183D6-2EE2-451F-993C-165BD2FCB4E2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169536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30 seconds – 1 minute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D183D6-2EE2-451F-993C-165BD2FCB4E2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852568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30 seconds – 1 minute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D183D6-2EE2-451F-993C-165BD2FCB4E2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852568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UPDATE THIS. Hasn’t changed</a:t>
            </a:r>
            <a:r>
              <a:rPr lang="en-US" baseline="0" dirty="0" smtClean="0"/>
              <a:t> since TRR – GM 6/7/15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D183D6-2EE2-451F-993C-165BD2FCB4E2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81585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D183D6-2EE2-451F-993C-165BD2FCB4E2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81585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UPDATE THIS. Hasn’t changed</a:t>
            </a:r>
            <a:r>
              <a:rPr lang="en-US" baseline="0" dirty="0" smtClean="0"/>
              <a:t> since TRR – GM 6/7/15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D183D6-2EE2-451F-993C-165BD2FCB4E2}" type="slidenum">
              <a:rPr lang="en-US" smtClean="0">
                <a:solidFill>
                  <a:srgbClr val="000000"/>
                </a:solidFill>
              </a:rPr>
              <a:pPr/>
              <a:t>13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288628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UPDATE THIS. Hasn’t changed</a:t>
            </a:r>
            <a:r>
              <a:rPr lang="en-US" baseline="0" dirty="0" smtClean="0"/>
              <a:t> since TRR – GM 6/7/15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D183D6-2EE2-451F-993C-165BD2FCB4E2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23127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546100" y="-4763"/>
            <a:ext cx="2282559" cy="6862763"/>
            <a:chOff x="2928938" y="-4763"/>
            <a:chExt cx="5014912" cy="6862763"/>
          </a:xfrm>
        </p:grpSpPr>
        <p:sp>
          <p:nvSpPr>
            <p:cNvPr id="22" name="Freeform 6"/>
            <p:cNvSpPr/>
            <p:nvPr/>
          </p:nvSpPr>
          <p:spPr bwMode="auto">
            <a:xfrm>
              <a:off x="3367088" y="-4763"/>
              <a:ext cx="1063625" cy="2782888"/>
            </a:xfrm>
            <a:custGeom>
              <a:avLst/>
              <a:gdLst/>
              <a:ahLst/>
              <a:cxnLst/>
              <a:rect l="0" t="0" r="r" b="b"/>
              <a:pathLst>
                <a:path w="670" h="1753">
                  <a:moveTo>
                    <a:pt x="0" y="1696"/>
                  </a:moveTo>
                  <a:lnTo>
                    <a:pt x="225" y="1753"/>
                  </a:lnTo>
                  <a:lnTo>
                    <a:pt x="670" y="0"/>
                  </a:lnTo>
                  <a:lnTo>
                    <a:pt x="430" y="0"/>
                  </a:lnTo>
                  <a:lnTo>
                    <a:pt x="0" y="169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23" name="Freeform 7"/>
            <p:cNvSpPr/>
            <p:nvPr/>
          </p:nvSpPr>
          <p:spPr bwMode="auto">
            <a:xfrm>
              <a:off x="2928938" y="-4763"/>
              <a:ext cx="1035050" cy="2673350"/>
            </a:xfrm>
            <a:custGeom>
              <a:avLst/>
              <a:gdLst/>
              <a:ahLst/>
              <a:cxnLst/>
              <a:rect l="0" t="0" r="r" b="b"/>
              <a:pathLst>
                <a:path w="652" h="1684">
                  <a:moveTo>
                    <a:pt x="225" y="1684"/>
                  </a:moveTo>
                  <a:lnTo>
                    <a:pt x="652" y="0"/>
                  </a:lnTo>
                  <a:lnTo>
                    <a:pt x="411" y="0"/>
                  </a:lnTo>
                  <a:lnTo>
                    <a:pt x="0" y="1627"/>
                  </a:lnTo>
                  <a:lnTo>
                    <a:pt x="219" y="1681"/>
                  </a:lnTo>
                  <a:lnTo>
                    <a:pt x="225" y="1684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24" name="Freeform 9"/>
            <p:cNvSpPr/>
            <p:nvPr/>
          </p:nvSpPr>
          <p:spPr bwMode="auto">
            <a:xfrm>
              <a:off x="2928938" y="2582862"/>
              <a:ext cx="2693987" cy="4275138"/>
            </a:xfrm>
            <a:custGeom>
              <a:avLst/>
              <a:gdLst/>
              <a:ahLst/>
              <a:cxnLst/>
              <a:rect l="0" t="0" r="r" b="b"/>
              <a:pathLst>
                <a:path w="1697" h="2693">
                  <a:moveTo>
                    <a:pt x="0" y="0"/>
                  </a:moveTo>
                  <a:lnTo>
                    <a:pt x="1622" y="2693"/>
                  </a:lnTo>
                  <a:lnTo>
                    <a:pt x="1697" y="26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25" name="Freeform 10"/>
            <p:cNvSpPr/>
            <p:nvPr/>
          </p:nvSpPr>
          <p:spPr bwMode="auto">
            <a:xfrm>
              <a:off x="3371850" y="2692400"/>
              <a:ext cx="3332162" cy="4165600"/>
            </a:xfrm>
            <a:custGeom>
              <a:avLst/>
              <a:gdLst/>
              <a:ahLst/>
              <a:cxnLst/>
              <a:rect l="0" t="0" r="r" b="b"/>
              <a:pathLst>
                <a:path w="2099" h="2624">
                  <a:moveTo>
                    <a:pt x="2099" y="2624"/>
                  </a:moveTo>
                  <a:lnTo>
                    <a:pt x="0" y="0"/>
                  </a:lnTo>
                  <a:lnTo>
                    <a:pt x="2021" y="2624"/>
                  </a:lnTo>
                  <a:lnTo>
                    <a:pt x="2099" y="2624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26" name="Freeform 11"/>
            <p:cNvSpPr/>
            <p:nvPr/>
          </p:nvSpPr>
          <p:spPr bwMode="auto">
            <a:xfrm>
              <a:off x="3367088" y="2687637"/>
              <a:ext cx="4576762" cy="4170363"/>
            </a:xfrm>
            <a:custGeom>
              <a:avLst/>
              <a:gdLst/>
              <a:ahLst/>
              <a:cxnLst/>
              <a:rect l="0" t="0" r="r" b="b"/>
              <a:pathLst>
                <a:path w="2883" h="2627">
                  <a:moveTo>
                    <a:pt x="0" y="0"/>
                  </a:moveTo>
                  <a:lnTo>
                    <a:pt x="3" y="3"/>
                  </a:lnTo>
                  <a:lnTo>
                    <a:pt x="2102" y="2627"/>
                  </a:lnTo>
                  <a:lnTo>
                    <a:pt x="2883" y="2627"/>
                  </a:lnTo>
                  <a:lnTo>
                    <a:pt x="225" y="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27" name="Freeform 12"/>
            <p:cNvSpPr/>
            <p:nvPr/>
          </p:nvSpPr>
          <p:spPr bwMode="auto">
            <a:xfrm>
              <a:off x="2928938" y="2578100"/>
              <a:ext cx="3584575" cy="4279900"/>
            </a:xfrm>
            <a:custGeom>
              <a:avLst/>
              <a:gdLst/>
              <a:ahLst/>
              <a:cxnLst/>
              <a:rect l="0" t="0" r="r" b="b"/>
              <a:pathLst>
                <a:path w="2258" h="2696">
                  <a:moveTo>
                    <a:pt x="2258" y="2696"/>
                  </a:moveTo>
                  <a:lnTo>
                    <a:pt x="264" y="111"/>
                  </a:lnTo>
                  <a:lnTo>
                    <a:pt x="228" y="60"/>
                  </a:lnTo>
                  <a:lnTo>
                    <a:pt x="225" y="57"/>
                  </a:lnTo>
                  <a:lnTo>
                    <a:pt x="0" y="0"/>
                  </a:lnTo>
                  <a:lnTo>
                    <a:pt x="0" y="3"/>
                  </a:lnTo>
                  <a:lnTo>
                    <a:pt x="1697" y="2696"/>
                  </a:lnTo>
                  <a:lnTo>
                    <a:pt x="2258" y="2696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28402" y="1380070"/>
            <a:ext cx="8574623" cy="2616199"/>
          </a:xfrm>
        </p:spPr>
        <p:txBody>
          <a:bodyPr anchor="b">
            <a:normAutofit/>
          </a:bodyPr>
          <a:lstStyle>
            <a:lvl1pPr algn="r">
              <a:defRPr sz="6000">
                <a:effectLst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15378" y="3996267"/>
            <a:ext cx="6987645" cy="1388534"/>
          </a:xfrm>
        </p:spPr>
        <p:txBody>
          <a:bodyPr anchor="t">
            <a:normAutofit/>
          </a:bodyPr>
          <a:lstStyle>
            <a:lvl1pPr marL="0" indent="0" algn="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D9827F-85AE-4D16-A06B-69DAAC4DB635}" type="datetime1">
              <a:rPr lang="en-US" smtClean="0"/>
              <a:t>4/23/2015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32413" y="5883277"/>
            <a:ext cx="4324044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640834" y="6492877"/>
            <a:ext cx="551167" cy="365125"/>
          </a:xfrm>
        </p:spPr>
        <p:txBody>
          <a:bodyPr/>
          <a:lstStyle>
            <a:lvl1pPr>
              <a:defRPr sz="1600"/>
            </a:lvl1pPr>
          </a:lstStyle>
          <a:p>
            <a:fld id="{330EA680-D336-4FF7-8B7A-9848BB0A1C32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674408"/>
            <a:ext cx="1428931" cy="119113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0593" y="6018679"/>
            <a:ext cx="1911409" cy="851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91954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2" y="4732865"/>
            <a:ext cx="10018711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386012" y="932112"/>
            <a:ext cx="8225944" cy="316497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4312" y="5299603"/>
            <a:ext cx="10018711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624B17-A7B9-4BF5-83D0-9B4D0E396396}" type="datetime1">
              <a:rPr lang="en-US" smtClean="0"/>
              <a:t>4/23/2015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14555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4" y="685800"/>
            <a:ext cx="10018711" cy="3048000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3" y="4343400"/>
            <a:ext cx="10018713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068D8B-F5AE-4CE1-A01E-396C36EE37EF}" type="datetime1">
              <a:rPr lang="en-US" smtClean="0"/>
              <a:t>4/23/2015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88535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598612" y="86302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93425" y="2819399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8213" y="685801"/>
            <a:ext cx="8990012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436813" y="3428999"/>
            <a:ext cx="8532815" cy="381000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18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343400"/>
            <a:ext cx="10018711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6CE239-3716-45D5-9BA1-A71D214DDAC2}" type="datetime1">
              <a:rPr lang="en-US" smtClean="0"/>
              <a:t>4/23/2015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451264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3" y="3308581"/>
            <a:ext cx="10018709" cy="1468800"/>
          </a:xfrm>
        </p:spPr>
        <p:txBody>
          <a:bodyPr anchor="b">
            <a:normAutofit/>
          </a:bodyPr>
          <a:lstStyle>
            <a:lvl1pPr algn="r">
              <a:defRPr sz="3200" b="0" cap="none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777381"/>
            <a:ext cx="10018711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C4F7B0-CD96-4346-BD19-47B43972CD93}" type="datetime1">
              <a:rPr lang="en-US" smtClean="0"/>
              <a:t>4/23/2015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677813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598612" y="86302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93425" y="2819399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8213" y="685801"/>
            <a:ext cx="8990012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84314" y="3886200"/>
            <a:ext cx="10018711" cy="889000"/>
          </a:xfrm>
        </p:spPr>
        <p:txBody>
          <a:bodyPr vert="horz" lIns="91440" tIns="45720" rIns="91440" bIns="45720" rtlCol="0" anchor="b">
            <a:normAutofit/>
          </a:bodyPr>
          <a:lstStyle>
            <a:lvl1pPr algn="r"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dirty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775200"/>
            <a:ext cx="10018711" cy="101600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1051F3-6F84-4A50-8150-A42E3139F9C3}" type="datetime1">
              <a:rPr lang="en-US" smtClean="0"/>
              <a:t>4/23/2015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812852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3" y="685802"/>
            <a:ext cx="10018712" cy="2727325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 dirty="0"/>
              <a:t>Click to edit Master title style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84313" y="3505200"/>
            <a:ext cx="10018713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dirty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3" y="4343400"/>
            <a:ext cx="10018713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8AA47-ABFD-4955-BEB3-364B9D29D5B7}" type="datetime1">
              <a:rPr lang="en-US" smtClean="0"/>
              <a:t>4/23/2015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878666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5A0645-B764-471F-897B-2927D2F8D997}" type="datetime1">
              <a:rPr lang="en-US" smtClean="0"/>
              <a:t>4/23/2015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588552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732657" y="685800"/>
            <a:ext cx="1770369" cy="5105400"/>
          </a:xfrm>
        </p:spPr>
        <p:txBody>
          <a:bodyPr vert="eaVer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84313" y="685800"/>
            <a:ext cx="8019743" cy="5105400"/>
          </a:xfrm>
        </p:spPr>
        <p:txBody>
          <a:bodyPr vert="eaVert" anchor="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AD4B11-8724-48B1-BCB9-54B3AE22F476}" type="datetime1">
              <a:rPr lang="en-US" smtClean="0"/>
              <a:t>4/23/2015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76762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3" y="10666"/>
            <a:ext cx="10018713" cy="804672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84311" y="1137267"/>
            <a:ext cx="10018713" cy="3124201"/>
          </a:xfrm>
        </p:spPr>
        <p:txBody>
          <a:bodyPr anchor="t" anchorCtr="0"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F341C9D2-F20E-437D-B345-DFDC9CE8CA9D}" type="datetime1">
              <a:rPr lang="en-US" smtClean="0"/>
              <a:t>4/23/2015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640834" y="6646987"/>
            <a:ext cx="551167" cy="211015"/>
          </a:xfrm>
        </p:spPr>
        <p:txBody>
          <a:bodyPr/>
          <a:lstStyle>
            <a:lvl1pPr>
              <a:defRPr sz="12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330EA680-D336-4FF7-8B7A-9848BB0A1C3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27162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72280" y="2666999"/>
            <a:ext cx="8930747" cy="2110382"/>
          </a:xfrm>
        </p:spPr>
        <p:txBody>
          <a:bodyPr anchor="b"/>
          <a:lstStyle>
            <a:lvl1pPr algn="r">
              <a:defRPr sz="4000" b="0" cap="none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72279" y="4777381"/>
            <a:ext cx="8930748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E85198-6E2E-4B99-ACAC-EDFA03FF2917}" type="datetime1">
              <a:rPr lang="en-US" smtClean="0"/>
              <a:t>4/23/2015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21521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3" y="685802"/>
            <a:ext cx="10018713" cy="1752599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84314" y="2667001"/>
            <a:ext cx="4895055" cy="3124201"/>
          </a:xfrm>
        </p:spPr>
        <p:txBody>
          <a:bodyPr>
            <a:normAutofit/>
          </a:bodyPr>
          <a:lstStyle>
            <a:lvl1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07967" y="2667000"/>
            <a:ext cx="4895056" cy="3124200"/>
          </a:xfrm>
        </p:spPr>
        <p:txBody>
          <a:bodyPr>
            <a:normAutofit/>
          </a:bodyPr>
          <a:lstStyle>
            <a:lvl1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7A2100B2-0788-4AC7-A838-5D847F9A7CDD}" type="datetime1">
              <a:rPr lang="en-US" smtClean="0"/>
              <a:t>4/23/2015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1631106" y="6486394"/>
            <a:ext cx="551167" cy="365125"/>
          </a:xfrm>
        </p:spPr>
        <p:txBody>
          <a:bodyPr/>
          <a:lstStyle>
            <a:lvl1pPr>
              <a:defRPr sz="16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330EA680-D336-4FF7-8B7A-9848BB0A1C3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64576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72179" y="2658533"/>
            <a:ext cx="4607188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84311" y="3335337"/>
            <a:ext cx="4895056" cy="2455862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880489" y="2667000"/>
            <a:ext cx="462253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7967" y="3335337"/>
            <a:ext cx="4895056" cy="2455862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43CED3-6417-43B0-BB75-560794B7C24D}" type="datetime1">
              <a:rPr lang="en-US" smtClean="0"/>
              <a:t>4/23/2015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57657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CD61C5-B038-4148-B257-C2F20E8ACC47}" type="datetime1">
              <a:rPr lang="en-US" smtClean="0"/>
              <a:t>4/23/2015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14589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55254-53BE-4002-9E4D-BCF8C29E976F}" type="datetime1">
              <a:rPr lang="en-US" smtClean="0"/>
              <a:t>4/23/2015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56181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3" y="1600200"/>
            <a:ext cx="3549121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62034" y="685801"/>
            <a:ext cx="6240991" cy="5105401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4313" y="2971800"/>
            <a:ext cx="3549121" cy="18288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05088E-1929-439E-B954-E4690D7A9084}" type="datetime1">
              <a:rPr lang="en-US" smtClean="0"/>
              <a:t>4/23/2015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32204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2725" y="1752599"/>
            <a:ext cx="5426159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94682" y="914400"/>
            <a:ext cx="3280975" cy="4572000"/>
          </a:xfrm>
          <a:prstGeom prst="roundRect">
            <a:avLst>
              <a:gd name="adj" fmla="val 42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2725" y="3124199"/>
            <a:ext cx="5426159" cy="18288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DA319C-543A-4AAA-80A7-CC882FB7F151}" type="datetime1">
              <a:rPr lang="en-US" smtClean="0"/>
              <a:t>4/23/2015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56747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50812" y="2"/>
            <a:ext cx="1801813" cy="6858001"/>
            <a:chOff x="1320800" y="0"/>
            <a:chExt cx="2436813" cy="6858001"/>
          </a:xfrm>
        </p:grpSpPr>
        <p:sp>
          <p:nvSpPr>
            <p:cNvPr id="8" name="Freeform 6"/>
            <p:cNvSpPr/>
            <p:nvPr/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9" name="Freeform 7"/>
            <p:cNvSpPr/>
            <p:nvPr/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10" name="Freeform 8"/>
            <p:cNvSpPr/>
            <p:nvPr/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11" name="Freeform 9"/>
            <p:cNvSpPr/>
            <p:nvPr/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12" name="Freeform 10"/>
            <p:cNvSpPr/>
            <p:nvPr/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13" name="Freeform 11"/>
            <p:cNvSpPr/>
            <p:nvPr/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84313" y="10668"/>
            <a:ext cx="10018713" cy="784077"/>
          </a:xfrm>
          <a:prstGeom prst="rect">
            <a:avLst/>
          </a:prstGeom>
          <a:effectLst/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1" y="1009077"/>
            <a:ext cx="10018713" cy="312420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732656" y="5883277"/>
            <a:ext cx="1143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C54070-1BB1-496A-83F4-FB20902DF5B7}" type="datetime1">
              <a:rPr lang="en-US" smtClean="0"/>
              <a:pPr/>
              <a:t>4/23/2015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72281" y="5883277"/>
            <a:ext cx="708417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623433" y="6640845"/>
            <a:ext cx="568569" cy="21715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 i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330EA680-D336-4FF7-8B7A-9848BB0A1C32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-396"/>
            <a:ext cx="687351" cy="57296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 userDrawn="1"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80"/>
          <a:stretch/>
        </p:blipFill>
        <p:spPr>
          <a:xfrm>
            <a:off x="2" y="6423688"/>
            <a:ext cx="930228" cy="434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24836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1663" r:id="rId1"/>
    <p:sldLayoutId id="2147491664" r:id="rId2"/>
    <p:sldLayoutId id="2147491665" r:id="rId3"/>
    <p:sldLayoutId id="2147491666" r:id="rId4"/>
    <p:sldLayoutId id="2147491667" r:id="rId5"/>
    <p:sldLayoutId id="2147491668" r:id="rId6"/>
    <p:sldLayoutId id="2147491669" r:id="rId7"/>
    <p:sldLayoutId id="2147491670" r:id="rId8"/>
    <p:sldLayoutId id="2147491671" r:id="rId9"/>
    <p:sldLayoutId id="2147491672" r:id="rId10"/>
    <p:sldLayoutId id="2147491673" r:id="rId11"/>
    <p:sldLayoutId id="2147491674" r:id="rId12"/>
    <p:sldLayoutId id="2147491675" r:id="rId13"/>
    <p:sldLayoutId id="2147491676" r:id="rId14"/>
    <p:sldLayoutId id="2147491677" r:id="rId15"/>
    <p:sldLayoutId id="2147491678" r:id="rId16"/>
    <p:sldLayoutId id="2147491679" r:id="rId17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000" kern="1200" cap="none">
          <a:ln w="3175" cmpd="sng">
            <a:noFill/>
          </a:ln>
          <a:solidFill>
            <a:schemeClr val="tx1"/>
          </a:solidFill>
          <a:effectLst/>
          <a:latin typeface="Arial" panose="020B0604020202020204" pitchFamily="34" charset="0"/>
          <a:ea typeface="+mj-ea"/>
          <a:cs typeface="Arial" panose="020B0604020202020204" pitchFamily="34" charset="0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ts val="0"/>
        </a:spcBef>
        <a:spcAft>
          <a:spcPts val="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400" kern="1200" cap="none">
          <a:solidFill>
            <a:schemeClr val="tx1"/>
          </a:solidFill>
          <a:effectLst/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742950" indent="-285750" algn="l" defTabSz="457200" rtl="0" eaLnBrk="1" latinLnBrk="0" hangingPunct="1">
        <a:spcBef>
          <a:spcPts val="0"/>
        </a:spcBef>
        <a:spcAft>
          <a:spcPts val="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000" kern="1200" cap="none">
          <a:solidFill>
            <a:schemeClr val="tx1"/>
          </a:solidFill>
          <a:effectLst/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200150" indent="-285750" algn="l" defTabSz="457200" rtl="0" eaLnBrk="1" latinLnBrk="0" hangingPunct="1">
        <a:spcBef>
          <a:spcPts val="0"/>
        </a:spcBef>
        <a:spcAft>
          <a:spcPts val="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800" kern="1200" cap="none">
          <a:solidFill>
            <a:schemeClr val="tx1"/>
          </a:solidFill>
          <a:effectLst/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543050" indent="-171450" algn="l" defTabSz="457200" rtl="0" eaLnBrk="1" latinLnBrk="0" hangingPunct="1">
        <a:spcBef>
          <a:spcPts val="0"/>
        </a:spcBef>
        <a:spcAft>
          <a:spcPts val="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600" kern="1200" cap="none">
          <a:solidFill>
            <a:schemeClr val="tx1"/>
          </a:solidFill>
          <a:effectLst/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00250" indent="-171450" algn="l" defTabSz="457200" rtl="0" eaLnBrk="1" latinLnBrk="0" hangingPunct="1">
        <a:spcBef>
          <a:spcPts val="0"/>
        </a:spcBef>
        <a:spcAft>
          <a:spcPts val="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9.xml"/><Relationship Id="rId3" Type="http://schemas.openxmlformats.org/officeDocument/2006/relationships/image" Target="../media/image24.png"/><Relationship Id="rId7" Type="http://schemas.openxmlformats.org/officeDocument/2006/relationships/diagramColors" Target="../diagrams/colors9.xml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9.xml"/><Relationship Id="rId5" Type="http://schemas.openxmlformats.org/officeDocument/2006/relationships/diagramLayout" Target="../diagrams/layout9.xml"/><Relationship Id="rId4" Type="http://schemas.openxmlformats.org/officeDocument/2006/relationships/diagramData" Target="../diagrams/data9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diagramLayout" Target="../diagrams/layout10.xml"/><Relationship Id="rId3" Type="http://schemas.openxmlformats.org/officeDocument/2006/relationships/image" Target="../media/image25.png"/><Relationship Id="rId7" Type="http://schemas.openxmlformats.org/officeDocument/2006/relationships/image" Target="../media/image28.png"/><Relationship Id="rId12" Type="http://schemas.openxmlformats.org/officeDocument/2006/relationships/diagramData" Target="../diagrams/data10.xml"/><Relationship Id="rId2" Type="http://schemas.openxmlformats.org/officeDocument/2006/relationships/notesSlide" Target="../notesSlides/notesSlide6.xml"/><Relationship Id="rId16" Type="http://schemas.microsoft.com/office/2007/relationships/diagramDrawing" Target="../diagrams/drawing10.xml"/><Relationship Id="rId1" Type="http://schemas.openxmlformats.org/officeDocument/2006/relationships/slideLayout" Target="../slideLayouts/slideLayout2.xml"/><Relationship Id="rId6" Type="http://schemas.microsoft.com/office/2007/relationships/hdphoto" Target="../media/hdphoto8.wdp"/><Relationship Id="rId11" Type="http://schemas.microsoft.com/office/2007/relationships/hdphoto" Target="../media/hdphoto10.wdp"/><Relationship Id="rId5" Type="http://schemas.openxmlformats.org/officeDocument/2006/relationships/image" Target="../media/image27.png"/><Relationship Id="rId15" Type="http://schemas.openxmlformats.org/officeDocument/2006/relationships/diagramColors" Target="../diagrams/colors10.xml"/><Relationship Id="rId10" Type="http://schemas.openxmlformats.org/officeDocument/2006/relationships/image" Target="../media/image30.png"/><Relationship Id="rId4" Type="http://schemas.openxmlformats.org/officeDocument/2006/relationships/image" Target="../media/image26.png"/><Relationship Id="rId9" Type="http://schemas.microsoft.com/office/2007/relationships/hdphoto" Target="../media/hdphoto9.wdp"/><Relationship Id="rId14" Type="http://schemas.openxmlformats.org/officeDocument/2006/relationships/diagramQuickStyle" Target="../diagrams/quickStyle10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1.xml"/><Relationship Id="rId3" Type="http://schemas.openxmlformats.org/officeDocument/2006/relationships/slideLayout" Target="../slideLayouts/slideLayout2.xml"/><Relationship Id="rId7" Type="http://schemas.openxmlformats.org/officeDocument/2006/relationships/diagramQuickStyle" Target="../diagrams/quickStyle1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diagramLayout" Target="../diagrams/layout11.xml"/><Relationship Id="rId5" Type="http://schemas.openxmlformats.org/officeDocument/2006/relationships/diagramData" Target="../diagrams/data11.xml"/><Relationship Id="rId10" Type="http://schemas.openxmlformats.org/officeDocument/2006/relationships/image" Target="../media/image31.png"/><Relationship Id="rId4" Type="http://schemas.openxmlformats.org/officeDocument/2006/relationships/notesSlide" Target="../notesSlides/notesSlide7.xml"/><Relationship Id="rId9" Type="http://schemas.microsoft.com/office/2007/relationships/diagramDrawing" Target="../diagrams/drawing11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2.xml"/><Relationship Id="rId3" Type="http://schemas.openxmlformats.org/officeDocument/2006/relationships/slideLayout" Target="../slideLayouts/slideLayout2.xml"/><Relationship Id="rId7" Type="http://schemas.openxmlformats.org/officeDocument/2006/relationships/diagramLayout" Target="../diagrams/layout1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diagramData" Target="../diagrams/data12.xml"/><Relationship Id="rId5" Type="http://schemas.openxmlformats.org/officeDocument/2006/relationships/image" Target="../media/image32.png"/><Relationship Id="rId10" Type="http://schemas.microsoft.com/office/2007/relationships/diagramDrawing" Target="../diagrams/drawing12.xml"/><Relationship Id="rId4" Type="http://schemas.openxmlformats.org/officeDocument/2006/relationships/notesSlide" Target="../notesSlides/notesSlide8.xml"/><Relationship Id="rId9" Type="http://schemas.openxmlformats.org/officeDocument/2006/relationships/diagramColors" Target="../diagrams/colors12.xml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3.xml"/><Relationship Id="rId3" Type="http://schemas.openxmlformats.org/officeDocument/2006/relationships/image" Target="../media/image33.png"/><Relationship Id="rId7" Type="http://schemas.openxmlformats.org/officeDocument/2006/relationships/diagramColors" Target="../diagrams/colors13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3.xml"/><Relationship Id="rId5" Type="http://schemas.openxmlformats.org/officeDocument/2006/relationships/diagramLayout" Target="../diagrams/layout13.xml"/><Relationship Id="rId4" Type="http://schemas.openxmlformats.org/officeDocument/2006/relationships/diagramData" Target="../diagrams/data13.xml"/><Relationship Id="rId9" Type="http://schemas.openxmlformats.org/officeDocument/2006/relationships/image" Target="../media/image34.em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4.xml"/><Relationship Id="rId3" Type="http://schemas.openxmlformats.org/officeDocument/2006/relationships/slideLayout" Target="../slideLayouts/slideLayout2.xml"/><Relationship Id="rId7" Type="http://schemas.openxmlformats.org/officeDocument/2006/relationships/diagramLayout" Target="../diagrams/layout14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diagramData" Target="../diagrams/data14.xml"/><Relationship Id="rId11" Type="http://schemas.openxmlformats.org/officeDocument/2006/relationships/image" Target="../media/image36.png"/><Relationship Id="rId5" Type="http://schemas.openxmlformats.org/officeDocument/2006/relationships/image" Target="../media/image35.png"/><Relationship Id="rId10" Type="http://schemas.microsoft.com/office/2007/relationships/diagramDrawing" Target="../diagrams/drawing14.xml"/><Relationship Id="rId4" Type="http://schemas.openxmlformats.org/officeDocument/2006/relationships/notesSlide" Target="../notesSlides/notesSlide10.xml"/><Relationship Id="rId9" Type="http://schemas.openxmlformats.org/officeDocument/2006/relationships/diagramColors" Target="../diagrams/colors14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5.xml"/><Relationship Id="rId3" Type="http://schemas.openxmlformats.org/officeDocument/2006/relationships/slideLayout" Target="../slideLayouts/slideLayout2.xml"/><Relationship Id="rId7" Type="http://schemas.openxmlformats.org/officeDocument/2006/relationships/diagramLayout" Target="../diagrams/layout15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diagramData" Target="../diagrams/data15.xml"/><Relationship Id="rId5" Type="http://schemas.openxmlformats.org/officeDocument/2006/relationships/image" Target="../media/image37.png"/><Relationship Id="rId10" Type="http://schemas.microsoft.com/office/2007/relationships/diagramDrawing" Target="../diagrams/drawing15.xml"/><Relationship Id="rId4" Type="http://schemas.openxmlformats.org/officeDocument/2006/relationships/notesSlide" Target="../notesSlides/notesSlide11.xml"/><Relationship Id="rId9" Type="http://schemas.openxmlformats.org/officeDocument/2006/relationships/diagramColors" Target="../diagrams/colors15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16.xml"/><Relationship Id="rId13" Type="http://schemas.openxmlformats.org/officeDocument/2006/relationships/image" Target="../media/image4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0.png"/><Relationship Id="rId12" Type="http://schemas.microsoft.com/office/2007/relationships/diagramDrawing" Target="../diagrams/drawing16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39.jpeg"/><Relationship Id="rId11" Type="http://schemas.openxmlformats.org/officeDocument/2006/relationships/diagramColors" Target="../diagrams/colors16.xml"/><Relationship Id="rId5" Type="http://schemas.openxmlformats.org/officeDocument/2006/relationships/image" Target="../media/image38.png"/><Relationship Id="rId10" Type="http://schemas.openxmlformats.org/officeDocument/2006/relationships/diagramQuickStyle" Target="../diagrams/quickStyle16.xml"/><Relationship Id="rId4" Type="http://schemas.openxmlformats.org/officeDocument/2006/relationships/notesSlide" Target="../notesSlides/notesSlide12.xml"/><Relationship Id="rId9" Type="http://schemas.openxmlformats.org/officeDocument/2006/relationships/diagramLayout" Target="../diagrams/layout1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7.xml"/><Relationship Id="rId2" Type="http://schemas.openxmlformats.org/officeDocument/2006/relationships/diagramData" Target="../diagrams/data1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7.xml"/><Relationship Id="rId5" Type="http://schemas.openxmlformats.org/officeDocument/2006/relationships/diagramColors" Target="../diagrams/colors17.xml"/><Relationship Id="rId4" Type="http://schemas.openxmlformats.org/officeDocument/2006/relationships/diagramQuickStyle" Target="../diagrams/quickStyle17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8.xml"/><Relationship Id="rId3" Type="http://schemas.openxmlformats.org/officeDocument/2006/relationships/image" Target="../media/image42.jpg"/><Relationship Id="rId7" Type="http://schemas.openxmlformats.org/officeDocument/2006/relationships/diagramData" Target="../diagrams/data18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0.png"/><Relationship Id="rId11" Type="http://schemas.microsoft.com/office/2007/relationships/diagramDrawing" Target="../diagrams/drawing18.xml"/><Relationship Id="rId5" Type="http://schemas.openxmlformats.org/officeDocument/2006/relationships/image" Target="../media/image43.jpg"/><Relationship Id="rId10" Type="http://schemas.openxmlformats.org/officeDocument/2006/relationships/diagramColors" Target="../diagrams/colors18.xml"/><Relationship Id="rId4" Type="http://schemas.openxmlformats.org/officeDocument/2006/relationships/image" Target="../media/image340.png"/><Relationship Id="rId9" Type="http://schemas.openxmlformats.org/officeDocument/2006/relationships/diagramQuickStyle" Target="../diagrams/quickStyle18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image" Target="../media/image8.jpeg"/><Relationship Id="rId7" Type="http://schemas.openxmlformats.org/officeDocument/2006/relationships/diagramQuickStyle" Target="../diagrams/quickStyle1.xml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4" Type="http://schemas.openxmlformats.org/officeDocument/2006/relationships/image" Target="../media/image9.jpeg"/><Relationship Id="rId9" Type="http://schemas.microsoft.com/office/2007/relationships/diagramDrawing" Target="../diagrams/drawing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9.xml"/><Relationship Id="rId3" Type="http://schemas.openxmlformats.org/officeDocument/2006/relationships/slideLayout" Target="../slideLayouts/slideLayout2.xml"/><Relationship Id="rId7" Type="http://schemas.openxmlformats.org/officeDocument/2006/relationships/diagramLayout" Target="../diagrams/layout19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6" Type="http://schemas.openxmlformats.org/officeDocument/2006/relationships/diagramData" Target="../diagrams/data19.xml"/><Relationship Id="rId5" Type="http://schemas.openxmlformats.org/officeDocument/2006/relationships/image" Target="../media/image44.png"/><Relationship Id="rId10" Type="http://schemas.microsoft.com/office/2007/relationships/diagramDrawing" Target="../diagrams/drawing19.xml"/><Relationship Id="rId4" Type="http://schemas.openxmlformats.org/officeDocument/2006/relationships/notesSlide" Target="../notesSlides/notesSlide14.xml"/><Relationship Id="rId9" Type="http://schemas.openxmlformats.org/officeDocument/2006/relationships/diagramColors" Target="../diagrams/colors1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0.xml"/><Relationship Id="rId2" Type="http://schemas.openxmlformats.org/officeDocument/2006/relationships/diagramData" Target="../diagrams/data20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0.xml"/><Relationship Id="rId5" Type="http://schemas.openxmlformats.org/officeDocument/2006/relationships/diagramColors" Target="../diagrams/colors20.xml"/><Relationship Id="rId4" Type="http://schemas.openxmlformats.org/officeDocument/2006/relationships/diagramQuickStyle" Target="../diagrams/quickStyle2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1.xml"/><Relationship Id="rId2" Type="http://schemas.openxmlformats.org/officeDocument/2006/relationships/diagramData" Target="../diagrams/data2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1.xml"/><Relationship Id="rId5" Type="http://schemas.openxmlformats.org/officeDocument/2006/relationships/diagramColors" Target="../diagrams/colors21.xml"/><Relationship Id="rId4" Type="http://schemas.openxmlformats.org/officeDocument/2006/relationships/diagramQuickStyle" Target="../diagrams/quickStyle21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diagramData" Target="../diagrams/data22.xml"/><Relationship Id="rId7" Type="http://schemas.microsoft.com/office/2007/relationships/diagramDrawing" Target="../diagrams/drawing22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2.xml"/><Relationship Id="rId11" Type="http://schemas.microsoft.com/office/2007/relationships/hdphoto" Target="../media/hdphoto12.wdp"/><Relationship Id="rId5" Type="http://schemas.openxmlformats.org/officeDocument/2006/relationships/diagramQuickStyle" Target="../diagrams/quickStyle22.xml"/><Relationship Id="rId10" Type="http://schemas.openxmlformats.org/officeDocument/2006/relationships/image" Target="../media/image46.png"/><Relationship Id="rId4" Type="http://schemas.openxmlformats.org/officeDocument/2006/relationships/diagramLayout" Target="../diagrams/layout22.xml"/><Relationship Id="rId9" Type="http://schemas.microsoft.com/office/2007/relationships/hdphoto" Target="../media/hdphoto11.wdp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eg"/><Relationship Id="rId3" Type="http://schemas.openxmlformats.org/officeDocument/2006/relationships/diagramData" Target="../diagrams/data23.xml"/><Relationship Id="rId7" Type="http://schemas.microsoft.com/office/2007/relationships/diagramDrawing" Target="../diagrams/drawing23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3.xml"/><Relationship Id="rId5" Type="http://schemas.openxmlformats.org/officeDocument/2006/relationships/diagramQuickStyle" Target="../diagrams/quickStyle23.xml"/><Relationship Id="rId10" Type="http://schemas.openxmlformats.org/officeDocument/2006/relationships/image" Target="../media/image49.jpeg"/><Relationship Id="rId4" Type="http://schemas.openxmlformats.org/officeDocument/2006/relationships/diagramLayout" Target="../diagrams/layout23.xml"/><Relationship Id="rId9" Type="http://schemas.openxmlformats.org/officeDocument/2006/relationships/image" Target="../media/image48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4.xml"/><Relationship Id="rId7" Type="http://schemas.microsoft.com/office/2007/relationships/diagramDrawing" Target="../diagrams/drawing24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4.xml"/><Relationship Id="rId5" Type="http://schemas.openxmlformats.org/officeDocument/2006/relationships/diagramQuickStyle" Target="../diagrams/quickStyle24.xml"/><Relationship Id="rId4" Type="http://schemas.openxmlformats.org/officeDocument/2006/relationships/diagramLayout" Target="../diagrams/layout24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25.xml"/><Relationship Id="rId3" Type="http://schemas.openxmlformats.org/officeDocument/2006/relationships/image" Target="../media/image50.png"/><Relationship Id="rId7" Type="http://schemas.openxmlformats.org/officeDocument/2006/relationships/diagramQuickStyle" Target="../diagrams/quickStyle25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25.xml"/><Relationship Id="rId5" Type="http://schemas.openxmlformats.org/officeDocument/2006/relationships/diagramData" Target="../diagrams/data25.xml"/><Relationship Id="rId4" Type="http://schemas.microsoft.com/office/2007/relationships/hdphoto" Target="../media/hdphoto13.wdp"/><Relationship Id="rId9" Type="http://schemas.microsoft.com/office/2007/relationships/diagramDrawing" Target="../diagrams/drawing2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6.xml"/><Relationship Id="rId7" Type="http://schemas.microsoft.com/office/2007/relationships/diagramDrawing" Target="../diagrams/drawing26.xm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6.xml"/><Relationship Id="rId5" Type="http://schemas.openxmlformats.org/officeDocument/2006/relationships/diagramQuickStyle" Target="../diagrams/quickStyle26.xml"/><Relationship Id="rId4" Type="http://schemas.openxmlformats.org/officeDocument/2006/relationships/diagramLayout" Target="../diagrams/layout2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7.xml"/><Relationship Id="rId7" Type="http://schemas.microsoft.com/office/2007/relationships/diagramDrawing" Target="../diagrams/drawing27.xm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7.xml"/><Relationship Id="rId5" Type="http://schemas.openxmlformats.org/officeDocument/2006/relationships/diagramQuickStyle" Target="../diagrams/quickStyle27.xml"/><Relationship Id="rId4" Type="http://schemas.openxmlformats.org/officeDocument/2006/relationships/diagramLayout" Target="../diagrams/layout27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eg"/><Relationship Id="rId3" Type="http://schemas.openxmlformats.org/officeDocument/2006/relationships/diagramData" Target="../diagrams/data28.xml"/><Relationship Id="rId7" Type="http://schemas.microsoft.com/office/2007/relationships/diagramDrawing" Target="../diagrams/drawing28.xm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8.xml"/><Relationship Id="rId5" Type="http://schemas.openxmlformats.org/officeDocument/2006/relationships/diagramQuickStyle" Target="../diagrams/quickStyle28.xml"/><Relationship Id="rId4" Type="http://schemas.openxmlformats.org/officeDocument/2006/relationships/diagramLayout" Target="../diagrams/layout28.xml"/><Relationship Id="rId9" Type="http://schemas.openxmlformats.org/officeDocument/2006/relationships/image" Target="../media/image5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9.xml"/><Relationship Id="rId2" Type="http://schemas.openxmlformats.org/officeDocument/2006/relationships/diagramData" Target="../diagrams/data29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9.xml"/><Relationship Id="rId5" Type="http://schemas.openxmlformats.org/officeDocument/2006/relationships/diagramColors" Target="../diagrams/colors29.xml"/><Relationship Id="rId4" Type="http://schemas.openxmlformats.org/officeDocument/2006/relationships/diagramQuickStyle" Target="../diagrams/quickStyle29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0.png"/><Relationship Id="rId13" Type="http://schemas.openxmlformats.org/officeDocument/2006/relationships/image" Target="../media/image420.png"/><Relationship Id="rId18" Type="http://schemas.microsoft.com/office/2007/relationships/diagramDrawing" Target="../diagrams/drawing30.xml"/><Relationship Id="rId3" Type="http://schemas.openxmlformats.org/officeDocument/2006/relationships/image" Target="../media/image320.png"/><Relationship Id="rId7" Type="http://schemas.openxmlformats.org/officeDocument/2006/relationships/image" Target="../media/image361.png"/><Relationship Id="rId12" Type="http://schemas.openxmlformats.org/officeDocument/2006/relationships/image" Target="../media/image410.png"/><Relationship Id="rId17" Type="http://schemas.openxmlformats.org/officeDocument/2006/relationships/diagramColors" Target="../diagrams/colors30.xml"/><Relationship Id="rId2" Type="http://schemas.openxmlformats.org/officeDocument/2006/relationships/notesSlide" Target="../notesSlides/notesSlide22.xml"/><Relationship Id="rId16" Type="http://schemas.openxmlformats.org/officeDocument/2006/relationships/diagramQuickStyle" Target="../diagrams/quickStyle30.xml"/><Relationship Id="rId20" Type="http://schemas.openxmlformats.org/officeDocument/2006/relationships/image" Target="../media/image4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0.png"/><Relationship Id="rId11" Type="http://schemas.openxmlformats.org/officeDocument/2006/relationships/image" Target="../media/image400.png"/><Relationship Id="rId5" Type="http://schemas.openxmlformats.org/officeDocument/2006/relationships/image" Target="../media/image341.png"/><Relationship Id="rId15" Type="http://schemas.openxmlformats.org/officeDocument/2006/relationships/diagramLayout" Target="../diagrams/layout30.xml"/><Relationship Id="rId10" Type="http://schemas.openxmlformats.org/officeDocument/2006/relationships/image" Target="../media/image390.png"/><Relationship Id="rId19" Type="http://schemas.openxmlformats.org/officeDocument/2006/relationships/image" Target="../media/image430.png"/><Relationship Id="rId4" Type="http://schemas.openxmlformats.org/officeDocument/2006/relationships/image" Target="../media/image330.png"/><Relationship Id="rId9" Type="http://schemas.openxmlformats.org/officeDocument/2006/relationships/image" Target="../media/image380.png"/><Relationship Id="rId14" Type="http://schemas.openxmlformats.org/officeDocument/2006/relationships/diagramData" Target="../diagrams/data30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hyperlink" Target="http://playground.arduino.cc/Code/PIDLibrary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diagramLayout" Target="../diagrams/layout3.xml"/><Relationship Id="rId3" Type="http://schemas.openxmlformats.org/officeDocument/2006/relationships/notesSlide" Target="../notesSlides/notesSlide3.xml"/><Relationship Id="rId7" Type="http://schemas.microsoft.com/office/2007/relationships/hdphoto" Target="../media/hdphoto2.wdp"/><Relationship Id="rId12" Type="http://schemas.openxmlformats.org/officeDocument/2006/relationships/diagramData" Target="../diagrams/data3.xml"/><Relationship Id="rId2" Type="http://schemas.openxmlformats.org/officeDocument/2006/relationships/slideLayout" Target="../slideLayouts/slideLayout2.xml"/><Relationship Id="rId16" Type="http://schemas.microsoft.com/office/2007/relationships/diagramDrawing" Target="../diagrams/drawing3.xml"/><Relationship Id="rId1" Type="http://schemas.openxmlformats.org/officeDocument/2006/relationships/tags" Target="../tags/tag1.xml"/><Relationship Id="rId6" Type="http://schemas.openxmlformats.org/officeDocument/2006/relationships/image" Target="../media/image11.png"/><Relationship Id="rId11" Type="http://schemas.microsoft.com/office/2007/relationships/hdphoto" Target="../media/hdphoto4.wdp"/><Relationship Id="rId5" Type="http://schemas.microsoft.com/office/2007/relationships/hdphoto" Target="../media/hdphoto1.wdp"/><Relationship Id="rId15" Type="http://schemas.openxmlformats.org/officeDocument/2006/relationships/diagramColors" Target="../diagrams/colors3.xml"/><Relationship Id="rId10" Type="http://schemas.openxmlformats.org/officeDocument/2006/relationships/image" Target="../media/image13.png"/><Relationship Id="rId4" Type="http://schemas.openxmlformats.org/officeDocument/2006/relationships/image" Target="../media/image10.png"/><Relationship Id="rId9" Type="http://schemas.microsoft.com/office/2007/relationships/hdphoto" Target="../media/hdphoto3.wdp"/><Relationship Id="rId14" Type="http://schemas.openxmlformats.org/officeDocument/2006/relationships/diagramQuickStyle" Target="../diagrams/quickStyle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2.PN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4.xml"/><Relationship Id="rId3" Type="http://schemas.microsoft.com/office/2007/relationships/hdphoto" Target="../media/hdphoto5.wdp"/><Relationship Id="rId7" Type="http://schemas.openxmlformats.org/officeDocument/2006/relationships/diagramData" Target="../diagrams/data4.xm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11" Type="http://schemas.microsoft.com/office/2007/relationships/diagramDrawing" Target="../diagrams/drawing4.xml"/><Relationship Id="rId5" Type="http://schemas.microsoft.com/office/2007/relationships/hdphoto" Target="../media/hdphoto6.wdp"/><Relationship Id="rId10" Type="http://schemas.openxmlformats.org/officeDocument/2006/relationships/diagramColors" Target="../diagrams/colors4.xml"/><Relationship Id="rId4" Type="http://schemas.openxmlformats.org/officeDocument/2006/relationships/image" Target="../media/image15.png"/><Relationship Id="rId9" Type="http://schemas.openxmlformats.org/officeDocument/2006/relationships/diagramQuickStyle" Target="../diagrams/quickStyle4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0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6.xml"/><Relationship Id="rId3" Type="http://schemas.openxmlformats.org/officeDocument/2006/relationships/notesSlide" Target="../notesSlides/notesSlide4.xml"/><Relationship Id="rId7" Type="http://schemas.openxmlformats.org/officeDocument/2006/relationships/diagramLayout" Target="../diagrams/layout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6" Type="http://schemas.openxmlformats.org/officeDocument/2006/relationships/diagramData" Target="../diagrams/data6.xml"/><Relationship Id="rId5" Type="http://schemas.openxmlformats.org/officeDocument/2006/relationships/image" Target="../media/image19.png"/><Relationship Id="rId10" Type="http://schemas.microsoft.com/office/2007/relationships/diagramDrawing" Target="../diagrams/drawing6.xml"/><Relationship Id="rId4" Type="http://schemas.openxmlformats.org/officeDocument/2006/relationships/image" Target="../media/image18.png"/><Relationship Id="rId9" Type="http://schemas.openxmlformats.org/officeDocument/2006/relationships/diagramColors" Target="../diagrams/colors6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7.xml"/><Relationship Id="rId3" Type="http://schemas.openxmlformats.org/officeDocument/2006/relationships/notesSlide" Target="../notesSlides/notesSlide5.xml"/><Relationship Id="rId7" Type="http://schemas.openxmlformats.org/officeDocument/2006/relationships/diagramLayout" Target="../diagrams/layout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6" Type="http://schemas.openxmlformats.org/officeDocument/2006/relationships/diagramData" Target="../diagrams/data7.xml"/><Relationship Id="rId5" Type="http://schemas.openxmlformats.org/officeDocument/2006/relationships/image" Target="../media/image19.png"/><Relationship Id="rId10" Type="http://schemas.microsoft.com/office/2007/relationships/diagramDrawing" Target="../diagrams/drawing7.xml"/><Relationship Id="rId4" Type="http://schemas.openxmlformats.org/officeDocument/2006/relationships/image" Target="../media/image20.png"/><Relationship Id="rId9" Type="http://schemas.openxmlformats.org/officeDocument/2006/relationships/diagramColors" Target="../diagrams/colors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8.xml"/><Relationship Id="rId3" Type="http://schemas.microsoft.com/office/2007/relationships/hdphoto" Target="../media/hdphoto7.wdp"/><Relationship Id="rId7" Type="http://schemas.openxmlformats.org/officeDocument/2006/relationships/diagramQuickStyle" Target="../diagrams/quickStyle8.xml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8.xml"/><Relationship Id="rId5" Type="http://schemas.openxmlformats.org/officeDocument/2006/relationships/diagramData" Target="../diagrams/data8.xml"/><Relationship Id="rId4" Type="http://schemas.openxmlformats.org/officeDocument/2006/relationships/image" Target="../media/image22.jpeg"/><Relationship Id="rId9" Type="http://schemas.microsoft.com/office/2007/relationships/diagramDrawing" Target="../diagrams/drawing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7973" y="56782"/>
            <a:ext cx="5551627" cy="641088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85379" y="0"/>
            <a:ext cx="8574623" cy="781396"/>
          </a:xfrm>
        </p:spPr>
        <p:txBody>
          <a:bodyPr anchor="t" anchorCtr="0">
            <a:normAutofit/>
          </a:bodyPr>
          <a:lstStyle/>
          <a:p>
            <a:pPr algn="ctr"/>
            <a:r>
              <a:rPr lang="en-US" sz="3600" b="1" u="sng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</a:t>
            </a:r>
            <a:r>
              <a:rPr lang="en-US" sz="36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ppelling </a:t>
            </a:r>
            <a:r>
              <a:rPr lang="en-US" sz="3600" b="1" u="sng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sz="36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ave </a:t>
            </a:r>
            <a:r>
              <a:rPr lang="en-US" sz="3600" b="1" u="sng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US" sz="36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xploration </a:t>
            </a:r>
            <a:r>
              <a:rPr lang="en-US" sz="3600" b="1" u="sng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US" sz="36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over</a:t>
            </a:r>
            <a:endParaRPr lang="en-US" sz="36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Subtitle 2"/>
          <p:cNvSpPr txBox="1">
            <a:spLocks/>
          </p:cNvSpPr>
          <p:nvPr/>
        </p:nvSpPr>
        <p:spPr>
          <a:xfrm>
            <a:off x="3424533" y="5228206"/>
            <a:ext cx="2225921" cy="80655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21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20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8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6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en-US" b="1" u="sng" dirty="0">
                <a:latin typeface="Times New Roman"/>
                <a:cs typeface="Times New Roman"/>
              </a:rPr>
              <a:t>Advisor</a:t>
            </a:r>
            <a:r>
              <a:rPr lang="en-US" dirty="0">
                <a:latin typeface="Times New Roman"/>
                <a:cs typeface="Times New Roman"/>
              </a:rPr>
              <a:t>: </a:t>
            </a:r>
            <a:endParaRPr lang="en-US" dirty="0" smtClean="0">
              <a:latin typeface="Times New Roman"/>
              <a:cs typeface="Times New Roman"/>
            </a:endParaRPr>
          </a:p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latin typeface="Times New Roman"/>
                <a:cs typeface="Times New Roman"/>
              </a:rPr>
              <a:t>James </a:t>
            </a:r>
            <a:r>
              <a:rPr lang="en-US" dirty="0">
                <a:latin typeface="Times New Roman"/>
                <a:cs typeface="Times New Roman"/>
              </a:rPr>
              <a:t>Nabity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2116477" y="5999094"/>
            <a:ext cx="8574623" cy="781396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rm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6000" kern="1200" cap="none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3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Spring Final Review</a:t>
            </a:r>
            <a:endParaRPr lang="en-US" sz="36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ubtitle 2"/>
          <p:cNvSpPr txBox="1">
            <a:spLocks/>
          </p:cNvSpPr>
          <p:nvPr/>
        </p:nvSpPr>
        <p:spPr>
          <a:xfrm>
            <a:off x="7286530" y="5220965"/>
            <a:ext cx="2225921" cy="82103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21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20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8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6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en-US" b="1" u="sng" dirty="0">
                <a:latin typeface="Times New Roman"/>
                <a:cs typeface="Times New Roman"/>
              </a:rPr>
              <a:t>Customer</a:t>
            </a:r>
            <a:r>
              <a:rPr lang="en-US" dirty="0">
                <a:latin typeface="Times New Roman"/>
                <a:cs typeface="Times New Roman"/>
              </a:rPr>
              <a:t>: </a:t>
            </a:r>
            <a:endParaRPr lang="en-US" dirty="0" smtClean="0">
              <a:latin typeface="Times New Roman"/>
              <a:cs typeface="Times New Roman"/>
            </a:endParaRPr>
          </a:p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latin typeface="Times New Roman"/>
                <a:cs typeface="Times New Roman"/>
              </a:rPr>
              <a:t>Barbara </a:t>
            </a:r>
            <a:r>
              <a:rPr lang="en-US" dirty="0">
                <a:latin typeface="Times New Roman"/>
                <a:cs typeface="Times New Roman"/>
              </a:rPr>
              <a:t>Streiffert </a:t>
            </a:r>
          </a:p>
        </p:txBody>
      </p:sp>
    </p:spTree>
    <p:extLst>
      <p:ext uri="{BB962C8B-B14F-4D97-AF65-F5344CB8AC3E}">
        <p14:creationId xmlns:p14="http://schemas.microsoft.com/office/powerpoint/2010/main" val="2066492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14"/>
    </mc:Choice>
    <mc:Fallback xmlns="">
      <p:transition spd="slow" advTm="2214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i="1" dirty="0" smtClean="0"/>
              <a:t>CHANGES SINCE TRR</a:t>
            </a:r>
            <a:endParaRPr lang="en-US" b="1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pPr/>
              <a:t>10</a:t>
            </a:fld>
            <a:endParaRPr lang="en-US" dirty="0"/>
          </a:p>
        </p:txBody>
      </p:sp>
      <p:pic>
        <p:nvPicPr>
          <p:cNvPr id="5" name="Content Placeholder 4"/>
          <p:cNvPicPr>
            <a:picLocks noGrp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86" t="10097" r="17675" b="18721"/>
          <a:stretch/>
        </p:blipFill>
        <p:spPr>
          <a:xfrm>
            <a:off x="1572769" y="1000075"/>
            <a:ext cx="4534678" cy="2811322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  <a:ln w="57150" cmpd="sng">
            <a:solidFill>
              <a:srgbClr val="000000"/>
            </a:solidFill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79"/>
          <a:stretch/>
        </p:blipFill>
        <p:spPr bwMode="auto">
          <a:xfrm>
            <a:off x="6619784" y="931176"/>
            <a:ext cx="4369950" cy="2949121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  <a:ln w="57150" cmpd="sng">
            <a:solidFill>
              <a:schemeClr val="tx1"/>
            </a:solidFill>
            <a:miter lim="800000"/>
            <a:headEnd/>
            <a:tailEnd/>
          </a:ln>
          <a:effectLst/>
          <a:extLst/>
        </p:spPr>
      </p:pic>
      <p:sp>
        <p:nvSpPr>
          <p:cNvPr id="8" name="TextBox 7"/>
          <p:cNvSpPr txBox="1"/>
          <p:nvPr/>
        </p:nvSpPr>
        <p:spPr>
          <a:xfrm>
            <a:off x="2719449" y="598844"/>
            <a:ext cx="2241319" cy="461665"/>
          </a:xfrm>
          <a:prstGeom prst="rect">
            <a:avLst/>
          </a:prstGeom>
          <a:solidFill>
            <a:srgbClr val="FFFFFF"/>
          </a:solidFill>
          <a:ln w="38100" cmpd="sng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Original design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992094" y="615778"/>
            <a:ext cx="1846980" cy="461665"/>
          </a:xfrm>
          <a:prstGeom prst="rect">
            <a:avLst/>
          </a:prstGeom>
          <a:solidFill>
            <a:srgbClr val="FFFFFF"/>
          </a:solidFill>
          <a:ln w="38100" cmpd="sng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Final design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1245457" y="3965135"/>
            <a:ext cx="10758488" cy="2571132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marL="285750" indent="-285750" algn="l" defTabSz="457200" rtl="0" eaLnBrk="1" latinLnBrk="0" hangingPunct="1">
              <a:spcBef>
                <a:spcPts val="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400" kern="1200" cap="none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457200" rtl="0" eaLnBrk="1" latinLnBrk="0" hangingPunct="1">
              <a:spcBef>
                <a:spcPts val="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000" kern="1200" cap="none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200150" indent="-285750" algn="l" defTabSz="457200" rtl="0" eaLnBrk="1" latinLnBrk="0" hangingPunct="1">
              <a:spcBef>
                <a:spcPts val="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543050" indent="-171450" algn="l" defTabSz="457200" rtl="0" eaLnBrk="1" latinLnBrk="0" hangingPunct="1">
              <a:spcBef>
                <a:spcPts val="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00250" indent="-171450" algn="l" defTabSz="457200" rtl="0" eaLnBrk="1" latinLnBrk="0" hangingPunct="1">
              <a:spcBef>
                <a:spcPts val="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dirty="0" smtClean="0">
                <a:latin typeface="Arial"/>
                <a:cs typeface="Arial"/>
              </a:rPr>
              <a:t>Winch raised 4.5 in. in MR bay</a:t>
            </a:r>
          </a:p>
          <a:p>
            <a:pPr lvl="1"/>
            <a:r>
              <a:rPr lang="en-US" sz="2800" dirty="0" smtClean="0">
                <a:latin typeface="Arial"/>
                <a:cs typeface="Arial"/>
              </a:rPr>
              <a:t>Required a higher torque to perform top transition</a:t>
            </a:r>
          </a:p>
          <a:p>
            <a:pPr lvl="1"/>
            <a:r>
              <a:rPr lang="en-US" sz="2800" dirty="0" smtClean="0">
                <a:latin typeface="Arial"/>
                <a:cs typeface="Arial"/>
              </a:rPr>
              <a:t>Updated free-body diagram showed 4.5 in. would prevent motor from stalling when reeling the CR in</a:t>
            </a:r>
          </a:p>
          <a:p>
            <a:r>
              <a:rPr lang="en-US" sz="3200" dirty="0" smtClean="0">
                <a:latin typeface="Arial"/>
                <a:cs typeface="Arial"/>
              </a:rPr>
              <a:t>Mass under the maximum 10 kg </a:t>
            </a:r>
            <a:r>
              <a:rPr lang="en-US" sz="3200" dirty="0" smtClean="0">
                <a:latin typeface="Arial"/>
                <a:cs typeface="Arial"/>
                <a:sym typeface="Wingdings" panose="05000000000000000000" pitchFamily="2" charset="2"/>
              </a:rPr>
              <a:t></a:t>
            </a:r>
            <a:r>
              <a:rPr lang="en-US" sz="3200" dirty="0" smtClean="0">
                <a:latin typeface="Arial"/>
                <a:cs typeface="Arial"/>
              </a:rPr>
              <a:t> </a:t>
            </a:r>
            <a:r>
              <a:rPr lang="en-US" sz="3200" b="1" u="sng" dirty="0" smtClean="0">
                <a:latin typeface="Arial"/>
                <a:cs typeface="Arial"/>
              </a:rPr>
              <a:t>DR.1.3.1</a:t>
            </a:r>
          </a:p>
        </p:txBody>
      </p:sp>
      <p:sp>
        <p:nvSpPr>
          <p:cNvPr id="3" name="Right Arrow 2"/>
          <p:cNvSpPr/>
          <p:nvPr/>
        </p:nvSpPr>
        <p:spPr>
          <a:xfrm>
            <a:off x="5985303" y="2060504"/>
            <a:ext cx="858416" cy="69046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2" name="Diagram 11"/>
          <p:cNvGraphicFramePr/>
          <p:nvPr>
            <p:extLst>
              <p:ext uri="{D42A27DB-BD31-4B8C-83A1-F6EECF244321}">
                <p14:modId xmlns:p14="http://schemas.microsoft.com/office/powerpoint/2010/main" val="3150470534"/>
              </p:ext>
            </p:extLst>
          </p:nvPr>
        </p:nvGraphicFramePr>
        <p:xfrm>
          <a:off x="2238285" y="6454067"/>
          <a:ext cx="8128000" cy="36784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2219430" y="2383207"/>
            <a:ext cx="7436800" cy="2246769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b="1" u="sng" dirty="0" smtClean="0">
                <a:latin typeface="Arial" panose="020B0604020202020204" pitchFamily="34" charset="0"/>
                <a:cs typeface="Arial" panose="020B0604020202020204" pitchFamily="34" charset="0"/>
              </a:rPr>
              <a:t>Lessons Learned: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293688" indent="-293688">
              <a:buFont typeface="Arial" panose="020B0604020202020204" pitchFamily="34" charset="0"/>
              <a:buChar char="•"/>
            </a:pP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Early analysis must consider edge cases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Modifying design late in the process may necessitate additional unforeseen changes</a:t>
            </a: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 (e.g. addition of bungee cords)</a:t>
            </a:r>
            <a:endParaRPr lang="en-US" sz="2800" b="1" u="sng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9580028" y="5691238"/>
            <a:ext cx="62869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/>
              </a:rPr>
              <a:t></a:t>
            </a:r>
            <a:endParaRPr lang="en-US" sz="44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9425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/>
          <p:cNvSpPr/>
          <p:nvPr/>
        </p:nvSpPr>
        <p:spPr>
          <a:xfrm>
            <a:off x="3484718" y="1203356"/>
            <a:ext cx="3496363" cy="1952949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3" y="11870"/>
            <a:ext cx="10018713" cy="804672"/>
          </a:xfrm>
        </p:spPr>
        <p:txBody>
          <a:bodyPr>
            <a:normAutofit/>
          </a:bodyPr>
          <a:lstStyle/>
          <a:p>
            <a:r>
              <a:rPr lang="en-US" b="1" i="1" dirty="0" smtClean="0"/>
              <a:t>CRITICAL PROJECT ELEMENTS</a:t>
            </a:r>
            <a:endParaRPr lang="en-US" b="1" i="1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pPr/>
              <a:t>11</a:t>
            </a:fld>
            <a:endParaRPr lang="en-US" dirty="0"/>
          </a:p>
        </p:txBody>
      </p:sp>
      <p:graphicFrame>
        <p:nvGraphicFramePr>
          <p:cNvPr id="6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89545182"/>
              </p:ext>
            </p:extLst>
          </p:nvPr>
        </p:nvGraphicFramePr>
        <p:xfrm>
          <a:off x="712328" y="3455522"/>
          <a:ext cx="10940527" cy="278911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73913">
                  <a:extLst>
                    <a:ext uri="{9D8B030D-6E8A-4147-A177-3AD203B41FA5}">
                      <a16:colId xmlns:a16="http://schemas.microsoft.com/office/drawing/2014/main" xmlns="" xmlns:a14="http://schemas.microsoft.com/office/drawing/2010/main" xmlns:mc="http://schemas.openxmlformats.org/markup-compatibility/2006" val="1858695557"/>
                    </a:ext>
                  </a:extLst>
                </a:gridCol>
                <a:gridCol w="2915323"/>
                <a:gridCol w="4066390"/>
                <a:gridCol w="1884901"/>
              </a:tblGrid>
              <a:tr h="665337">
                <a:tc>
                  <a:txBody>
                    <a:bodyPr/>
                    <a:lstStyle/>
                    <a:p>
                      <a:pPr algn="ctr"/>
                      <a:r>
                        <a:rPr lang="en-US" sz="2000" b="1" u="sng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Project Element</a:t>
                      </a:r>
                      <a:endParaRPr lang="en-US" sz="2000" b="1" u="sng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u="sng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Subsystem</a:t>
                      </a:r>
                      <a:r>
                        <a:rPr lang="en-US" sz="2000" b="1" u="sng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Breakdown</a:t>
                      </a:r>
                      <a:endParaRPr lang="en-US" sz="2000" b="1" u="sng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u="sng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Rationale</a:t>
                      </a:r>
                      <a:endParaRPr lang="en-US" sz="2000" b="1" u="sng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u="sng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Level of</a:t>
                      </a:r>
                      <a:r>
                        <a:rPr lang="en-US" sz="2000" b="1" u="sng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Success</a:t>
                      </a:r>
                      <a:endParaRPr lang="en-US" sz="2000" b="1" u="sng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xmlns:a14="http://schemas.microsoft.com/office/drawing/2010/main" xmlns:mc="http://schemas.openxmlformats.org/markup-compatibility/2006" val="957674722"/>
                  </a:ext>
                </a:extLst>
              </a:tr>
              <a:tr h="433915">
                <a:tc>
                  <a:txBody>
                    <a:bodyPr/>
                    <a:lstStyle/>
                    <a:p>
                      <a:pPr algn="l"/>
                      <a:r>
                        <a:rPr lang="en-US" sz="16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Rappelling</a:t>
                      </a:r>
                      <a:endParaRPr lang="en-US" sz="16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400" b="1" u="none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Winch</a:t>
                      </a:r>
                      <a:r>
                        <a:rPr lang="en-US" sz="1400" b="1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and Drivetrain</a:t>
                      </a:r>
                      <a:endParaRPr lang="en-US" sz="14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The CR shall have the capability to </a:t>
                      </a:r>
                      <a:r>
                        <a:rPr lang="en-US" sz="1200" b="1" u="sng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rappel</a:t>
                      </a:r>
                      <a:r>
                        <a:rPr lang="en-US" sz="1200" b="1" u="sng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up to 5 m</a:t>
                      </a:r>
                      <a:r>
                        <a:rPr lang="en-US" sz="1200" b="1" u="none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200" b="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into a cave/pipe </a:t>
                      </a:r>
                      <a:endParaRPr lang="en-US" sz="12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xmlns:a14="http://schemas.microsoft.com/office/drawing/2010/main" xmlns:mc="http://schemas.openxmlformats.org/markup-compatibility/2006" val="303301964"/>
                  </a:ext>
                </a:extLst>
              </a:tr>
              <a:tr h="665225">
                <a:tc>
                  <a:txBody>
                    <a:bodyPr/>
                    <a:lstStyle/>
                    <a:p>
                      <a:pPr algn="l"/>
                      <a:r>
                        <a:rPr lang="en-US" sz="16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Driving</a:t>
                      </a:r>
                      <a:endParaRPr lang="en-US" sz="16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Chassis, </a:t>
                      </a:r>
                      <a:r>
                        <a:rPr lang="en-US" sz="1400" b="1" u="none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Wheels</a:t>
                      </a:r>
                      <a:r>
                        <a:rPr lang="en-US" sz="14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and Motors</a:t>
                      </a:r>
                      <a:endParaRPr lang="en-US" sz="14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The CR shall have the </a:t>
                      </a:r>
                      <a:r>
                        <a:rPr lang="en-US" sz="1200" b="1" u="sng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ability to explore 5m</a:t>
                      </a:r>
                      <a:r>
                        <a:rPr lang="en-US" sz="1200" b="1" u="none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200" b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out from the dropdown</a:t>
                      </a:r>
                      <a:r>
                        <a:rPr lang="en-US" sz="1200" b="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point </a:t>
                      </a:r>
                      <a:r>
                        <a:rPr lang="en-US" sz="1200" b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on</a:t>
                      </a:r>
                      <a:r>
                        <a:rPr lang="en-US" sz="1200" b="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floor of</a:t>
                      </a:r>
                      <a:r>
                        <a:rPr lang="en-US" sz="1200" b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cave/pipe</a:t>
                      </a:r>
                      <a:endParaRPr lang="en-US" sz="1200" b="0" u="none" strike="noStrike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1, 2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xmlns:a14="http://schemas.microsoft.com/office/drawing/2010/main" xmlns:mc="http://schemas.openxmlformats.org/markup-compatibility/2006" val="3863598423"/>
                  </a:ext>
                </a:extLst>
              </a:tr>
              <a:tr h="965648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u="none" kern="12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Software/Electrical</a:t>
                      </a:r>
                    </a:p>
                  </a:txBody>
                  <a:tcPr anchor="ctr"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u="none" kern="12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Microcontrollers, Range-finder, Encoders</a:t>
                      </a:r>
                      <a:r>
                        <a:rPr lang="en-US" sz="1400" b="1" u="none" kern="120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, XBees, Imaging, Power Distribution</a:t>
                      </a:r>
                      <a:endParaRPr lang="en-US" sz="1400" b="1" u="none" kern="1200" dirty="0" smtClean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indent="0">
                        <a:buFont typeface="Arial"/>
                        <a:buNone/>
                      </a:pPr>
                      <a:r>
                        <a:rPr lang="en-US" sz="1200" b="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The software </a:t>
                      </a:r>
                      <a:r>
                        <a:rPr lang="en-US" sz="1200" b="0" i="0" u="none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will</a:t>
                      </a:r>
                      <a:r>
                        <a:rPr lang="en-US" sz="1200" b="1" i="0" u="none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200" b="1" i="0" u="sng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integrate functionality</a:t>
                      </a:r>
                      <a:r>
                        <a:rPr lang="en-US" sz="1200" b="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and provide: </a:t>
                      </a:r>
                    </a:p>
                    <a:p>
                      <a:pPr marL="285750" indent="-285750">
                        <a:buFont typeface="Arial"/>
                        <a:buChar char="•"/>
                      </a:pPr>
                      <a:r>
                        <a:rPr lang="en-US" sz="1200" b="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Accurate position tracking</a:t>
                      </a:r>
                    </a:p>
                    <a:p>
                      <a:pPr marL="285750" indent="-285750">
                        <a:buFont typeface="Arial"/>
                        <a:buChar char="•"/>
                      </a:pPr>
                      <a:r>
                        <a:rPr lang="en-US" sz="1200" b="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Communication and command protocols</a:t>
                      </a:r>
                    </a:p>
                    <a:p>
                      <a:pPr marL="285750" indent="-285750">
                        <a:buFont typeface="Arial"/>
                        <a:buChar char="•"/>
                      </a:pPr>
                      <a:r>
                        <a:rPr lang="en-US" sz="1200" b="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Power for duration of mission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2400" b="1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1, 2, 3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pic>
        <p:nvPicPr>
          <p:cNvPr id="10" name="Picture 9" descr="Screen Shot 2015-01-29 at 1.52.53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4330" y="739559"/>
            <a:ext cx="1249846" cy="2351493"/>
          </a:xfrm>
          <a:prstGeom prst="rect">
            <a:avLst/>
          </a:prstGeom>
        </p:spPr>
      </p:pic>
      <p:pic>
        <p:nvPicPr>
          <p:cNvPr id="12" name="Picture 11" descr="Screen Shot 2015-01-29 at 1.54.04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2370" y="1389940"/>
            <a:ext cx="3104399" cy="1381539"/>
          </a:xfrm>
          <a:prstGeom prst="rect">
            <a:avLst/>
          </a:prstGeom>
        </p:spPr>
      </p:pic>
      <p:cxnSp>
        <p:nvCxnSpPr>
          <p:cNvPr id="15" name="Straight Arrow Connector 14"/>
          <p:cNvCxnSpPr>
            <a:stCxn id="13" idx="2"/>
          </p:cNvCxnSpPr>
          <p:nvPr/>
        </p:nvCxnSpPr>
        <p:spPr>
          <a:xfrm>
            <a:off x="3862136" y="1045091"/>
            <a:ext cx="663444" cy="707379"/>
          </a:xfrm>
          <a:prstGeom prst="straightConnector1">
            <a:avLst/>
          </a:prstGeom>
          <a:ln w="57150" cmpd="sng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V="1">
            <a:off x="5547110" y="2589851"/>
            <a:ext cx="809578" cy="290959"/>
          </a:xfrm>
          <a:prstGeom prst="straightConnector1">
            <a:avLst/>
          </a:prstGeom>
          <a:ln w="57150" cmpd="sng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flipV="1">
            <a:off x="5943212" y="2377687"/>
            <a:ext cx="826952" cy="14769"/>
          </a:xfrm>
          <a:prstGeom prst="straightConnector1">
            <a:avLst/>
          </a:prstGeom>
          <a:ln w="57150" cmpd="sng">
            <a:solidFill>
              <a:srgbClr val="008000"/>
            </a:solidFill>
            <a:headEnd type="non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 flipH="1">
            <a:off x="4156405" y="2392454"/>
            <a:ext cx="826953" cy="14769"/>
          </a:xfrm>
          <a:prstGeom prst="straightConnector1">
            <a:avLst/>
          </a:prstGeom>
          <a:ln w="57150" cmpd="sng">
            <a:solidFill>
              <a:srgbClr val="008000"/>
            </a:solidFill>
            <a:headEnd type="non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>
            <a:stCxn id="28" idx="2"/>
          </p:cNvCxnSpPr>
          <p:nvPr/>
        </p:nvCxnSpPr>
        <p:spPr>
          <a:xfrm>
            <a:off x="5859852" y="1057724"/>
            <a:ext cx="312337" cy="1302378"/>
          </a:xfrm>
          <a:prstGeom prst="straightConnector1">
            <a:avLst/>
          </a:prstGeom>
          <a:ln w="57150" cmpd="sng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 flipH="1">
            <a:off x="4599472" y="1045091"/>
            <a:ext cx="605097" cy="1332596"/>
          </a:xfrm>
          <a:prstGeom prst="straightConnector1">
            <a:avLst/>
          </a:prstGeom>
          <a:ln w="57150" cmpd="sng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4" name="TextBox 43"/>
          <p:cNvSpPr txBox="1"/>
          <p:nvPr/>
        </p:nvSpPr>
        <p:spPr>
          <a:xfrm>
            <a:off x="4416905" y="3086190"/>
            <a:ext cx="15753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Arial"/>
                <a:cs typeface="Arial"/>
              </a:rPr>
              <a:t>Driving</a:t>
            </a:r>
            <a:endParaRPr lang="en-US" b="1" dirty="0">
              <a:latin typeface="Arial"/>
              <a:cs typeface="Arial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7991049" y="3091052"/>
            <a:ext cx="24672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Arial"/>
                <a:cs typeface="Arial"/>
              </a:rPr>
              <a:t>Software/Electrical</a:t>
            </a:r>
            <a:endParaRPr lang="en-US" b="1" dirty="0">
              <a:latin typeface="Arial"/>
              <a:cs typeface="Arial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1292969" y="634693"/>
            <a:ext cx="1734593" cy="2820829"/>
            <a:chOff x="1802934" y="634693"/>
            <a:chExt cx="1734593" cy="2820829"/>
          </a:xfrm>
        </p:grpSpPr>
        <p:sp>
          <p:nvSpPr>
            <p:cNvPr id="43" name="TextBox 42"/>
            <p:cNvSpPr txBox="1"/>
            <p:nvPr/>
          </p:nvSpPr>
          <p:spPr>
            <a:xfrm>
              <a:off x="1891554" y="3086190"/>
              <a:ext cx="157532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>
                  <a:latin typeface="Arial"/>
                  <a:cs typeface="Arial"/>
                </a:rPr>
                <a:t>Rappelling</a:t>
              </a:r>
              <a:endParaRPr lang="en-US" b="1" dirty="0">
                <a:latin typeface="Arial"/>
                <a:cs typeface="Arial"/>
              </a:endParaRPr>
            </a:p>
          </p:txBody>
        </p:sp>
        <p:sp>
          <p:nvSpPr>
            <p:cNvPr id="3" name="Rectangle 2"/>
            <p:cNvSpPr/>
            <p:nvPr/>
          </p:nvSpPr>
          <p:spPr>
            <a:xfrm>
              <a:off x="1802934" y="634693"/>
              <a:ext cx="1734593" cy="2521612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17" name="Straight Arrow Connector 16"/>
          <p:cNvCxnSpPr>
            <a:stCxn id="13" idx="1"/>
          </p:cNvCxnSpPr>
          <p:nvPr/>
        </p:nvCxnSpPr>
        <p:spPr>
          <a:xfrm flipH="1">
            <a:off x="2323185" y="860425"/>
            <a:ext cx="1059024" cy="647379"/>
          </a:xfrm>
          <a:prstGeom prst="straightConnector1">
            <a:avLst/>
          </a:prstGeom>
          <a:ln w="57150" cmpd="sng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4434837" y="688392"/>
            <a:ext cx="2850030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Arial"/>
                <a:cs typeface="Arial"/>
              </a:rPr>
              <a:t>Back and Forward Motion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382209" y="675759"/>
            <a:ext cx="959854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Arial"/>
                <a:cs typeface="Arial"/>
              </a:rPr>
              <a:t>Tether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654775" y="2693278"/>
            <a:ext cx="1937119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Arial"/>
                <a:cs typeface="Arial"/>
              </a:rPr>
              <a:t>Scattered Rocks</a:t>
            </a:r>
            <a:endParaRPr lang="en-US" dirty="0">
              <a:latin typeface="Arial"/>
              <a:cs typeface="Arial"/>
            </a:endParaRPr>
          </a:p>
        </p:txBody>
      </p:sp>
      <p:grpSp>
        <p:nvGrpSpPr>
          <p:cNvPr id="25" name="Group 24"/>
          <p:cNvGrpSpPr/>
          <p:nvPr/>
        </p:nvGrpSpPr>
        <p:grpSpPr>
          <a:xfrm>
            <a:off x="7352599" y="772461"/>
            <a:ext cx="3771099" cy="2375300"/>
            <a:chOff x="7862563" y="895556"/>
            <a:chExt cx="3771099" cy="2375300"/>
          </a:xfrm>
        </p:grpSpPr>
        <p:pic>
          <p:nvPicPr>
            <p:cNvPr id="35" name="Picture 34" descr="Screen Shot 2015-01-29 at 2.12.47 PM.png"/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619" b="100000" l="0" r="100000">
                          <a14:foregroundMark x1="33662" y1="50810" x2="34975" y2="14372"/>
                          <a14:foregroundMark x1="34975" y1="14372" x2="87685" y2="1902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62563" y="974704"/>
              <a:ext cx="1001340" cy="812253"/>
            </a:xfrm>
            <a:prstGeom prst="rect">
              <a:avLst/>
            </a:prstGeom>
          </p:spPr>
        </p:pic>
        <p:pic>
          <p:nvPicPr>
            <p:cNvPr id="36" name="Picture 3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47047" y="1470045"/>
              <a:ext cx="1522751" cy="118980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8" name="Picture 37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0000" b="90000" l="10000" r="90000">
                          <a14:foregroundMark x1="50799" y1="36292" x2="52842" y2="31755"/>
                          <a14:foregroundMark x1="47869" y1="35503" x2="52487" y2="29783"/>
                          <a14:foregroundMark x1="47247" y1="35897" x2="47247" y2="35897"/>
                          <a14:foregroundMark x1="53108" y1="29586" x2="53108" y2="29586"/>
                          <a14:foregroundMark x1="54263" y1="30966" x2="55595" y2="30966"/>
                          <a14:foregroundMark x1="54085" y1="30178" x2="53020" y2="28797"/>
                          <a14:foregroundMark x1="57282" y1="28205" x2="59947" y2="25641"/>
                          <a14:foregroundMark x1="60213" y1="28600" x2="60302" y2="24458"/>
                          <a14:foregroundMark x1="66696" y1="40237" x2="62433" y2="37081"/>
                          <a14:backgroundMark x1="42274" y1="56410" x2="42274" y2="56410"/>
                          <a14:backgroundMark x1="44938" y1="63314" x2="44938" y2="63314"/>
                          <a14:backgroundMark x1="46270" y1="58185" x2="46270" y2="58185"/>
                          <a14:backgroundMark x1="43339" y1="50888" x2="43339" y2="50888"/>
                          <a14:backgroundMark x1="51066" y1="57199" x2="51066" y2="57199"/>
                          <a14:backgroundMark x1="53108" y1="54832" x2="53108" y2="54832"/>
                          <a14:backgroundMark x1="54174" y1="55227" x2="54174" y2="55227"/>
                          <a14:backgroundMark x1="53819" y1="63511" x2="53819" y2="63511"/>
                          <a14:backgroundMark x1="56128" y1="73176" x2="56128" y2="73176"/>
                          <a14:backgroundMark x1="58526" y1="68639" x2="58526" y2="68639"/>
                          <a14:backgroundMark x1="55861" y1="59961" x2="55861" y2="59961"/>
                          <a14:backgroundMark x1="73002" y1="49901" x2="73002" y2="49901"/>
                          <a14:backgroundMark x1="70337" y1="41223" x2="70337" y2="41223"/>
                          <a14:backgroundMark x1="70959" y1="54832" x2="70959" y2="54832"/>
                          <a14:backgroundMark x1="54707" y1="54832" x2="54707" y2="54832"/>
                          <a14:backgroundMark x1="68117" y1="44773" x2="68117" y2="4477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114" t="22990" r="23095" b="19498"/>
            <a:stretch/>
          </p:blipFill>
          <p:spPr>
            <a:xfrm rot="183649">
              <a:off x="10618912" y="2614652"/>
              <a:ext cx="945811" cy="631403"/>
            </a:xfrm>
            <a:prstGeom prst="rect">
              <a:avLst/>
            </a:prstGeom>
          </p:spPr>
        </p:pic>
        <p:pic>
          <p:nvPicPr>
            <p:cNvPr id="40" name="Picture 39" descr="Screen Shot 2015-01-29 at 2.24.05 PM.png"/>
            <p:cNvPicPr>
              <a:picLocks noChangeAspect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86" b="99257" l="0" r="99659">
                          <a14:foregroundMark x1="19454" y1="47955" x2="18771" y2="51859"/>
                          <a14:foregroundMark x1="35836" y1="48513" x2="35495" y2="52602"/>
                          <a14:foregroundMark x1="54949" y1="48327" x2="54949" y2="53160"/>
                          <a14:foregroundMark x1="76792" y1="45725" x2="76792" y2="5055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53574">
              <a:off x="8878062" y="1225763"/>
              <a:ext cx="369975" cy="679339"/>
            </a:xfrm>
            <a:prstGeom prst="rect">
              <a:avLst/>
            </a:prstGeom>
          </p:spPr>
        </p:pic>
        <p:pic>
          <p:nvPicPr>
            <p:cNvPr id="41" name="Picture 40" descr="Screen Shot 2015-01-29 at 2.24.05 PM.png"/>
            <p:cNvPicPr>
              <a:picLocks noChangeAspect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86" b="99257" l="0" r="99659">
                          <a14:foregroundMark x1="19454" y1="47955" x2="18771" y2="51859"/>
                          <a14:foregroundMark x1="35836" y1="48513" x2="35495" y2="52602"/>
                          <a14:foregroundMark x1="54949" y1="48327" x2="54949" y2="53160"/>
                          <a14:foregroundMark x1="76792" y1="45725" x2="76792" y2="5055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53574">
              <a:off x="10513474" y="2146111"/>
              <a:ext cx="369975" cy="679339"/>
            </a:xfrm>
            <a:prstGeom prst="rect">
              <a:avLst/>
            </a:prstGeom>
          </p:spPr>
        </p:pic>
        <p:sp>
          <p:nvSpPr>
            <p:cNvPr id="37" name="Rectangle 36"/>
            <p:cNvSpPr/>
            <p:nvPr/>
          </p:nvSpPr>
          <p:spPr>
            <a:xfrm>
              <a:off x="7862564" y="895556"/>
              <a:ext cx="3771098" cy="2375300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39" name="Picture 38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foregroundMark x1="50799" y1="36292" x2="52842" y2="31755"/>
                        <a14:foregroundMark x1="47869" y1="35503" x2="52487" y2="29783"/>
                        <a14:foregroundMark x1="47247" y1="35897" x2="47247" y2="35897"/>
                        <a14:foregroundMark x1="53108" y1="29586" x2="53108" y2="29586"/>
                        <a14:foregroundMark x1="54263" y1="30966" x2="55595" y2="30966"/>
                        <a14:foregroundMark x1="54085" y1="30178" x2="53020" y2="28797"/>
                        <a14:foregroundMark x1="57282" y1="28205" x2="59947" y2="25641"/>
                        <a14:foregroundMark x1="60213" y1="28600" x2="60302" y2="24458"/>
                        <a14:foregroundMark x1="66696" y1="40237" x2="62433" y2="37081"/>
                        <a14:backgroundMark x1="42274" y1="56410" x2="42274" y2="56410"/>
                        <a14:backgroundMark x1="44938" y1="63314" x2="44938" y2="63314"/>
                        <a14:backgroundMark x1="46270" y1="58185" x2="46270" y2="58185"/>
                        <a14:backgroundMark x1="43339" y1="50888" x2="43339" y2="50888"/>
                        <a14:backgroundMark x1="51066" y1="57199" x2="51066" y2="57199"/>
                        <a14:backgroundMark x1="53108" y1="54832" x2="53108" y2="54832"/>
                        <a14:backgroundMark x1="54174" y1="55227" x2="54174" y2="55227"/>
                        <a14:backgroundMark x1="53819" y1="63511" x2="53819" y2="63511"/>
                        <a14:backgroundMark x1="56128" y1="73176" x2="56128" y2="73176"/>
                        <a14:backgroundMark x1="58526" y1="68639" x2="58526" y2="68639"/>
                        <a14:backgroundMark x1="55861" y1="59961" x2="55861" y2="59961"/>
                        <a14:backgroundMark x1="73002" y1="49901" x2="73002" y2="49901"/>
                        <a14:backgroundMark x1="70337" y1="41223" x2="70337" y2="41223"/>
                        <a14:backgroundMark x1="70959" y1="54832" x2="70959" y2="54832"/>
                        <a14:backgroundMark x1="54707" y1="54832" x2="54707" y2="54832"/>
                        <a14:backgroundMark x1="68117" y1="44773" x2="68117" y2="4477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114" t="22990" r="23095" b="19498"/>
          <a:stretch/>
        </p:blipFill>
        <p:spPr>
          <a:xfrm rot="183649">
            <a:off x="4974184" y="1969502"/>
            <a:ext cx="1028773" cy="686787"/>
          </a:xfrm>
          <a:prstGeom prst="rect">
            <a:avLst/>
          </a:prstGeom>
        </p:spPr>
      </p:pic>
      <p:graphicFrame>
        <p:nvGraphicFramePr>
          <p:cNvPr id="33" name="Diagram 32"/>
          <p:cNvGraphicFramePr/>
          <p:nvPr>
            <p:extLst>
              <p:ext uri="{D42A27DB-BD31-4B8C-83A1-F6EECF244321}">
                <p14:modId xmlns:p14="http://schemas.microsoft.com/office/powerpoint/2010/main" val="2471740437"/>
              </p:ext>
            </p:extLst>
          </p:nvPr>
        </p:nvGraphicFramePr>
        <p:xfrm>
          <a:off x="2238285" y="6454067"/>
          <a:ext cx="8128000" cy="36784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</p:spTree>
    <p:extLst>
      <p:ext uri="{BB962C8B-B14F-4D97-AF65-F5344CB8AC3E}">
        <p14:creationId xmlns:p14="http://schemas.microsoft.com/office/powerpoint/2010/main" val="2918781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3" y="11870"/>
            <a:ext cx="10018713" cy="804672"/>
          </a:xfrm>
        </p:spPr>
        <p:txBody>
          <a:bodyPr>
            <a:normAutofit/>
          </a:bodyPr>
          <a:lstStyle/>
          <a:p>
            <a:r>
              <a:rPr lang="en-US" b="1" i="1" dirty="0" smtClean="0"/>
              <a:t>TEST OVERVIEW</a:t>
            </a:r>
            <a:endParaRPr lang="en-US" b="1" i="1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pPr/>
              <a:t>12</a:t>
            </a:fld>
            <a:endParaRPr lang="en-US" dirty="0"/>
          </a:p>
        </p:txBody>
      </p:sp>
      <p:graphicFrame>
        <p:nvGraphicFramePr>
          <p:cNvPr id="6" name="Diagram 5"/>
          <p:cNvGraphicFramePr/>
          <p:nvPr>
            <p:extLst>
              <p:ext uri="{D42A27DB-BD31-4B8C-83A1-F6EECF244321}">
                <p14:modId xmlns:p14="http://schemas.microsoft.com/office/powerpoint/2010/main" val="105736420"/>
              </p:ext>
            </p:extLst>
          </p:nvPr>
        </p:nvGraphicFramePr>
        <p:xfrm>
          <a:off x="2238285" y="6454067"/>
          <a:ext cx="8128000" cy="36784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5" name="timelapsewmv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10"/>
          <a:srcRect l="36060" t="30083" r="36533"/>
          <a:stretch/>
        </p:blipFill>
        <p:spPr>
          <a:xfrm>
            <a:off x="7680961" y="806012"/>
            <a:ext cx="3700042" cy="5309465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8" name="TextBox 7"/>
          <p:cNvSpPr txBox="1"/>
          <p:nvPr/>
        </p:nvSpPr>
        <p:spPr>
          <a:xfrm>
            <a:off x="1268963" y="824509"/>
            <a:ext cx="5952931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accent1">
                  <a:lumMod val="75000"/>
                </a:schemeClr>
              </a:buClr>
              <a:buSzPct val="115000"/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Our testing followed the </a:t>
            </a: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stages of the mission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from the RACER CONOPS</a:t>
            </a:r>
          </a:p>
          <a:p>
            <a:pPr>
              <a:buClr>
                <a:schemeClr val="accent1">
                  <a:lumMod val="75000"/>
                </a:schemeClr>
              </a:buClr>
              <a:buSzPct val="115000"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Clr>
                <a:schemeClr val="accent1">
                  <a:lumMod val="75000"/>
                </a:schemeClr>
              </a:buClr>
              <a:buSzPct val="115000"/>
              <a:buFont typeface="Arial" panose="020B0604020202020204" pitchFamily="34" charset="0"/>
              <a:buChar char="•"/>
            </a:pPr>
            <a:r>
              <a:rPr lang="en-US" sz="2400" b="1" u="sng" dirty="0" smtClean="0">
                <a:latin typeface="Arial" panose="020B0604020202020204" pitchFamily="34" charset="0"/>
                <a:cs typeface="Arial" panose="020B0604020202020204" pitchFamily="34" charset="0"/>
              </a:rPr>
              <a:t>Tests performed:</a:t>
            </a:r>
          </a:p>
          <a:p>
            <a:pPr marL="742950" lvl="1" indent="-285750">
              <a:buClr>
                <a:schemeClr val="accent1">
                  <a:lumMod val="75000"/>
                </a:schemeClr>
              </a:buClr>
              <a:buSzPct val="115000"/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Deployment </a:t>
            </a:r>
          </a:p>
          <a:p>
            <a:pPr marL="742950" lvl="1" indent="-285750">
              <a:buClr>
                <a:schemeClr val="accent1">
                  <a:lumMod val="75000"/>
                </a:schemeClr>
              </a:buClr>
              <a:buSzPct val="115000"/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Rappelling</a:t>
            </a:r>
          </a:p>
          <a:p>
            <a:pPr marL="1200150" lvl="2" indent="-285750">
              <a:buClr>
                <a:schemeClr val="accent1">
                  <a:lumMod val="75000"/>
                </a:schemeClr>
              </a:buClr>
              <a:buSzPct val="115000"/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Transition</a:t>
            </a:r>
          </a:p>
          <a:p>
            <a:pPr marL="742950" lvl="1" indent="-285750">
              <a:buClr>
                <a:schemeClr val="accent1">
                  <a:lumMod val="75000"/>
                </a:schemeClr>
              </a:buClr>
              <a:buSzPct val="115000"/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Exploration</a:t>
            </a:r>
          </a:p>
          <a:p>
            <a:pPr marL="1200150" lvl="2" indent="-285750">
              <a:buClr>
                <a:schemeClr val="accent1">
                  <a:lumMod val="75000"/>
                </a:schemeClr>
              </a:buClr>
              <a:buSzPct val="115000"/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Driving</a:t>
            </a:r>
          </a:p>
          <a:p>
            <a:pPr marL="1200150" lvl="2" indent="-285750">
              <a:buClr>
                <a:schemeClr val="accent1">
                  <a:lumMod val="75000"/>
                </a:schemeClr>
              </a:buClr>
              <a:buSzPct val="115000"/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Imaging</a:t>
            </a:r>
          </a:p>
          <a:p>
            <a:pPr marL="742950" lvl="1" indent="-285750">
              <a:buClr>
                <a:schemeClr val="accent1">
                  <a:lumMod val="75000"/>
                </a:schemeClr>
              </a:buClr>
              <a:buSzPct val="115000"/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Returning and re-docking</a:t>
            </a:r>
          </a:p>
          <a:p>
            <a:pPr marL="742950" lvl="1" indent="-285750">
              <a:buClr>
                <a:schemeClr val="accent1">
                  <a:lumMod val="75000"/>
                </a:schemeClr>
              </a:buClr>
              <a:buSzPct val="115000"/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Communication (throughout all)*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765828" y="5469146"/>
            <a:ext cx="49627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* Time to build communication dropout test environment not available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0063591" y="5746145"/>
            <a:ext cx="1317412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Time-lapse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7171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38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3" y="11870"/>
            <a:ext cx="10018713" cy="804672"/>
          </a:xfrm>
        </p:spPr>
        <p:txBody>
          <a:bodyPr>
            <a:normAutofit/>
          </a:bodyPr>
          <a:lstStyle/>
          <a:p>
            <a:r>
              <a:rPr lang="en-US" b="1" i="1" dirty="0" smtClean="0"/>
              <a:t>DEPLOYMENT</a:t>
            </a:r>
            <a:endParaRPr lang="en-US" b="1" i="1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>
                <a:solidFill>
                  <a:prstClr val="black"/>
                </a:solidFill>
              </a:rPr>
              <a:pPr/>
              <a:t>13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1195671" y="816542"/>
            <a:ext cx="6426246" cy="5622621"/>
          </a:xfrm>
        </p:spPr>
        <p:txBody>
          <a:bodyPr>
            <a:normAutofit/>
          </a:bodyPr>
          <a:lstStyle/>
          <a:p>
            <a:r>
              <a:rPr lang="en-US" dirty="0" smtClean="0"/>
              <a:t>Deployment is required for Level 1 Success</a:t>
            </a:r>
          </a:p>
          <a:p>
            <a:pPr lvl="1"/>
            <a:r>
              <a:rPr lang="en-US" dirty="0" smtClean="0"/>
              <a:t>Requirements </a:t>
            </a:r>
            <a:r>
              <a:rPr lang="en-US" b="1" u="sng" dirty="0" smtClean="0"/>
              <a:t>DR.1.2</a:t>
            </a:r>
            <a:r>
              <a:rPr lang="en-US" b="1" dirty="0" smtClean="0"/>
              <a:t>, </a:t>
            </a:r>
            <a:r>
              <a:rPr lang="en-US" b="1" u="sng" dirty="0" smtClean="0"/>
              <a:t>1.2.1</a:t>
            </a:r>
            <a:r>
              <a:rPr lang="en-US" b="1" dirty="0" smtClean="0"/>
              <a:t>: </a:t>
            </a:r>
            <a:r>
              <a:rPr lang="en-US" dirty="0" smtClean="0"/>
              <a:t>Shall undock from the MR and exit within +/- 4.3° area</a:t>
            </a:r>
          </a:p>
          <a:p>
            <a:pPr marL="457200" lvl="1" indent="0">
              <a:buNone/>
            </a:pPr>
            <a:endParaRPr lang="en-US" dirty="0" smtClean="0"/>
          </a:p>
          <a:p>
            <a:r>
              <a:rPr lang="en-US" dirty="0" smtClean="0"/>
              <a:t>The design requirements were met via demonstration </a:t>
            </a:r>
            <a:r>
              <a:rPr lang="en-US" dirty="0">
                <a:sym typeface="Wingdings" panose="05000000000000000000" pitchFamily="2" charset="2"/>
              </a:rPr>
              <a:t> </a:t>
            </a:r>
            <a:r>
              <a:rPr lang="en-US" b="1" dirty="0">
                <a:sym typeface="Wingdings" panose="05000000000000000000" pitchFamily="2" charset="2"/>
              </a:rPr>
              <a:t>DR.1.2     </a:t>
            </a:r>
            <a:r>
              <a:rPr lang="en-US" b="1" dirty="0" smtClean="0">
                <a:sym typeface="Wingdings" panose="05000000000000000000" pitchFamily="2" charset="2"/>
              </a:rPr>
              <a:t>DR.1.2.1</a:t>
            </a:r>
            <a:endParaRPr lang="en-US" dirty="0"/>
          </a:p>
          <a:p>
            <a:pPr lvl="1"/>
            <a:r>
              <a:rPr lang="en-US" b="1" u="sng" dirty="0"/>
              <a:t>100% </a:t>
            </a:r>
            <a:r>
              <a:rPr lang="en-US" b="1" u="sng" dirty="0" smtClean="0"/>
              <a:t>success</a:t>
            </a:r>
          </a:p>
          <a:p>
            <a:pPr marL="457200" lvl="1" indent="0">
              <a:buNone/>
            </a:pPr>
            <a:endParaRPr lang="en-US" b="1" dirty="0" smtClean="0"/>
          </a:p>
          <a:p>
            <a:r>
              <a:rPr lang="en-US" dirty="0" smtClean="0"/>
              <a:t>Leaving the MR bay is an iterative process</a:t>
            </a:r>
          </a:p>
          <a:p>
            <a:pPr lvl="1"/>
            <a:r>
              <a:rPr lang="en-US" dirty="0" smtClean="0"/>
              <a:t>Winch spools out 5 cm then CR drives 5 cm</a:t>
            </a:r>
          </a:p>
          <a:p>
            <a:pPr lvl="1"/>
            <a:r>
              <a:rPr lang="en-US" dirty="0" smtClean="0"/>
              <a:t>Relies on well-defined geometry and MR orientation</a:t>
            </a:r>
          </a:p>
          <a:p>
            <a:pPr marL="457200" lvl="1" indent="0">
              <a:buNone/>
            </a:pPr>
            <a:endParaRPr lang="en-US" dirty="0"/>
          </a:p>
          <a:p>
            <a:r>
              <a:rPr lang="en-US" dirty="0" smtClean="0"/>
              <a:t>Deployment requires </a:t>
            </a:r>
            <a:r>
              <a:rPr lang="en-US" b="1" dirty="0" smtClean="0"/>
              <a:t>~1 minute</a:t>
            </a:r>
          </a:p>
          <a:p>
            <a:pPr lvl="1"/>
            <a:r>
              <a:rPr lang="en-US" dirty="0" smtClean="0"/>
              <a:t>Stage must be completed in </a:t>
            </a:r>
            <a:r>
              <a:rPr lang="en-US" b="1" dirty="0" smtClean="0"/>
              <a:t>under 5 minutes </a:t>
            </a:r>
            <a:r>
              <a:rPr lang="en-US" dirty="0" smtClean="0"/>
              <a:t>from mission definition</a:t>
            </a:r>
          </a:p>
        </p:txBody>
      </p:sp>
      <p:pic>
        <p:nvPicPr>
          <p:cNvPr id="7" name="trimmed deploy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34154" t="14648" r="34115"/>
          <a:stretch>
            <a:fillRect/>
          </a:stretch>
        </p:blipFill>
        <p:spPr>
          <a:xfrm>
            <a:off x="7755129" y="733115"/>
            <a:ext cx="3629209" cy="5491211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8817226" y="5916548"/>
            <a:ext cx="1505014" cy="30777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2 Playback</a:t>
            </a:r>
            <a:endParaRPr lang="en-US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9" name="Diagram 8"/>
          <p:cNvGraphicFramePr/>
          <p:nvPr>
            <p:extLst>
              <p:ext uri="{D42A27DB-BD31-4B8C-83A1-F6EECF244321}">
                <p14:modId xmlns:p14="http://schemas.microsoft.com/office/powerpoint/2010/main" val="233865442"/>
              </p:ext>
            </p:extLst>
          </p:nvPr>
        </p:nvGraphicFramePr>
        <p:xfrm>
          <a:off x="2238285" y="6454067"/>
          <a:ext cx="8128000" cy="36784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4842708" y="2397048"/>
            <a:ext cx="54694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/>
              </a:rPr>
              <a:t></a:t>
            </a:r>
            <a:endParaRPr lang="en-US" sz="36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493669" y="2397048"/>
            <a:ext cx="54694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/>
              </a:rPr>
              <a:t></a:t>
            </a:r>
            <a:endParaRPr lang="en-US" sz="36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2058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55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38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3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8" grpId="0"/>
      <p:bldP spid="1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3" y="11870"/>
            <a:ext cx="10018713" cy="804672"/>
          </a:xfrm>
        </p:spPr>
        <p:txBody>
          <a:bodyPr>
            <a:normAutofit/>
          </a:bodyPr>
          <a:lstStyle/>
          <a:p>
            <a:r>
              <a:rPr lang="en-US" sz="3200" b="1" i="1" dirty="0" smtClean="0"/>
              <a:t>RAPPELLING: MODEL VERIFICATION</a:t>
            </a:r>
            <a:endParaRPr lang="en-US" sz="3200" b="1" i="1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1640833" y="6646985"/>
            <a:ext cx="551167" cy="211015"/>
          </a:xfrm>
        </p:spPr>
        <p:txBody>
          <a:bodyPr/>
          <a:lstStyle/>
          <a:p>
            <a:fld id="{330EA680-D336-4FF7-8B7A-9848BB0A1C32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332390" y="5081677"/>
            <a:ext cx="6247065" cy="58477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Testing results from rappelling subsystem testing. Compares range-finder readings to expected and actual depth measurements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834657" y="3695789"/>
            <a:ext cx="4770782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chemeClr val="accent1">
                  <a:lumMod val="75000"/>
                </a:schemeClr>
              </a:buClr>
              <a:buSzPct val="110000"/>
            </a:pPr>
            <a:r>
              <a:rPr lang="en-US" sz="2000" b="1" u="sng" dirty="0" smtClean="0">
                <a:latin typeface="Arial" panose="020B0604020202020204" pitchFamily="34" charset="0"/>
                <a:cs typeface="Arial" panose="020B0604020202020204" pitchFamily="34" charset="0"/>
              </a:rPr>
              <a:t>Results:</a:t>
            </a:r>
            <a:endParaRPr lang="en-US" b="1" u="sng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Clr>
                <a:schemeClr val="accent1">
                  <a:lumMod val="75000"/>
                </a:schemeClr>
              </a:buClr>
              <a:buSzPct val="110000"/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Verified rappelling functionality</a:t>
            </a:r>
          </a:p>
          <a:p>
            <a:pPr marL="742950" lvl="1" indent="-285750">
              <a:buClr>
                <a:schemeClr val="accent1">
                  <a:lumMod val="75000"/>
                </a:schemeClr>
              </a:buClr>
              <a:buSzPct val="110000"/>
              <a:buFont typeface="Arial" panose="020B0604020202020204" pitchFamily="34" charset="0"/>
              <a:buChar char="•"/>
            </a:pPr>
            <a:r>
              <a:rPr lang="en-US" b="1" u="sng" dirty="0" smtClean="0">
                <a:latin typeface="Arial" panose="020B0604020202020204" pitchFamily="34" charset="0"/>
                <a:cs typeface="Arial" panose="020B0604020202020204" pitchFamily="34" charset="0"/>
              </a:rPr>
              <a:t>DR.3.1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    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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The CR shall be able to rappel vertical slopes </a:t>
            </a:r>
            <a:endParaRPr lang="en-U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Clr>
                <a:schemeClr val="accent1">
                  <a:lumMod val="75000"/>
                </a:schemeClr>
              </a:buClr>
              <a:buSzPct val="110000"/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Verified the rappelling model in the small-scale test</a:t>
            </a:r>
          </a:p>
          <a:p>
            <a:pPr marL="742950" lvl="1" indent="-285750">
              <a:buClr>
                <a:schemeClr val="accent1">
                  <a:lumMod val="75000"/>
                </a:schemeClr>
              </a:buClr>
              <a:buSzPct val="110000"/>
              <a:buFont typeface="Arial" panose="020B0604020202020204" pitchFamily="34" charset="0"/>
              <a:buChar char="•"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Proportional control successfully implemented for last 20cm</a:t>
            </a:r>
          </a:p>
          <a:p>
            <a:pPr marL="742950" lvl="1" indent="-285750">
              <a:buClr>
                <a:schemeClr val="accent1">
                  <a:lumMod val="75000"/>
                </a:schemeClr>
              </a:buClr>
              <a:buSzPct val="110000"/>
              <a:buFont typeface="Arial" panose="020B0604020202020204" pitchFamily="34" charset="0"/>
              <a:buChar char="•"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Simulink diagram in back-up slides </a:t>
            </a:r>
          </a:p>
          <a:p>
            <a:pPr marL="742950" lvl="1" indent="-285750">
              <a:buClr>
                <a:schemeClr val="accent1">
                  <a:lumMod val="75000"/>
                </a:schemeClr>
              </a:buClr>
              <a:buSzPct val="110000"/>
              <a:buFont typeface="Arial" panose="020B0604020202020204" pitchFamily="34" charset="0"/>
              <a:buChar char="•"/>
            </a:pPr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Clr>
                <a:schemeClr val="accent1">
                  <a:lumMod val="75000"/>
                </a:schemeClr>
              </a:buClr>
              <a:buSzPct val="110000"/>
              <a:buFont typeface="Arial" panose="020B0604020202020204" pitchFamily="34" charset="0"/>
              <a:buChar char="•"/>
            </a:pPr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>
              <a:buClr>
                <a:schemeClr val="accent1">
                  <a:lumMod val="75000"/>
                </a:schemeClr>
              </a:buClr>
              <a:buSzPct val="110000"/>
              <a:buFont typeface="Arial" panose="020B0604020202020204" pitchFamily="34" charset="0"/>
              <a:buChar char="•"/>
            </a:pPr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Picture 2" descr="C:\Users\John Russo\Downloads\time_lapse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4657" y="628734"/>
            <a:ext cx="5113503" cy="3049620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4" name="Diagram 13"/>
          <p:cNvGraphicFramePr/>
          <p:nvPr>
            <p:extLst>
              <p:ext uri="{D42A27DB-BD31-4B8C-83A1-F6EECF244321}">
                <p14:modId xmlns:p14="http://schemas.microsoft.com/office/powerpoint/2010/main" val="3362288929"/>
              </p:ext>
            </p:extLst>
          </p:nvPr>
        </p:nvGraphicFramePr>
        <p:xfrm>
          <a:off x="2238285" y="6454067"/>
          <a:ext cx="8128000" cy="36784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5" name="TextBox 14"/>
          <p:cNvSpPr txBox="1"/>
          <p:nvPr/>
        </p:nvSpPr>
        <p:spPr>
          <a:xfrm>
            <a:off x="8359834" y="4273000"/>
            <a:ext cx="46679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/>
              </a:rPr>
              <a:t></a:t>
            </a:r>
            <a:endParaRPr lang="en-US" sz="28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144639" y="3292939"/>
            <a:ext cx="4493538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Rappelling is required for Level 1 Success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Picture 239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607" y="1229568"/>
            <a:ext cx="6348633" cy="3852109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/>
            </a:solidFill>
          </a:ln>
          <a:effectLst/>
          <a:extLst/>
        </p:spPr>
      </p:pic>
      <p:sp>
        <p:nvSpPr>
          <p:cNvPr id="5" name="Right Arrow 4"/>
          <p:cNvSpPr/>
          <p:nvPr/>
        </p:nvSpPr>
        <p:spPr>
          <a:xfrm rot="9401656">
            <a:off x="6178119" y="2542548"/>
            <a:ext cx="904240" cy="78834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16227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3" y="11870"/>
            <a:ext cx="10018713" cy="804672"/>
          </a:xfrm>
        </p:spPr>
        <p:txBody>
          <a:bodyPr>
            <a:normAutofit/>
          </a:bodyPr>
          <a:lstStyle/>
          <a:p>
            <a:r>
              <a:rPr lang="en-US" sz="3200" b="1" i="1" dirty="0" smtClean="0"/>
              <a:t>RAPPELLING: FULL SYSTEM VERIFICATION</a:t>
            </a:r>
            <a:endParaRPr lang="en-US" sz="3200" b="1" i="1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pPr/>
              <a:t>15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7109" y="620614"/>
            <a:ext cx="5767889" cy="4129888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8" name="TextBox 7"/>
          <p:cNvSpPr txBox="1"/>
          <p:nvPr/>
        </p:nvSpPr>
        <p:spPr>
          <a:xfrm>
            <a:off x="5300869" y="4881600"/>
            <a:ext cx="6665843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accent1">
                  <a:lumMod val="75000"/>
                </a:schemeClr>
              </a:buClr>
              <a:buSzPct val="110000"/>
              <a:buFont typeface="Arial" panose="020B0604020202020204" pitchFamily="34" charset="0"/>
              <a:buChar char="•"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CR must be able to rappel to a max depth of 5m while knowing its depth to ±10cm</a:t>
            </a:r>
          </a:p>
          <a:p>
            <a:pPr marL="742950" lvl="1" indent="-285750">
              <a:buClr>
                <a:schemeClr val="accent1">
                  <a:lumMod val="75000"/>
                </a:schemeClr>
              </a:buClr>
              <a:buSzPct val="110000"/>
              <a:buFont typeface="Arial" panose="020B0604020202020204" pitchFamily="34" charset="0"/>
              <a:buChar char="•"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CR is still tilted towards the wall as it rappels</a:t>
            </a:r>
          </a:p>
          <a:p>
            <a:pPr marL="742950" lvl="1" indent="-285750">
              <a:buClr>
                <a:schemeClr val="accent1">
                  <a:lumMod val="75000"/>
                </a:schemeClr>
              </a:buClr>
              <a:buSzPct val="110000"/>
              <a:buFont typeface="Arial" panose="020B0604020202020204" pitchFamily="34" charset="0"/>
              <a:buChar char="•"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Range-finder performance degrades when rappelling rough surfaces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</a:t>
            </a:r>
            <a:r>
              <a:rPr lang="en-US" b="1" u="sng" dirty="0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DR.3.1.1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       </a:t>
            </a:r>
            <a:r>
              <a:rPr lang="en-US" b="1" u="sng" dirty="0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DR.4.1.1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    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(96% of time)</a:t>
            </a:r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6" name="Diagram 15"/>
          <p:cNvGraphicFramePr/>
          <p:nvPr>
            <p:extLst>
              <p:ext uri="{D42A27DB-BD31-4B8C-83A1-F6EECF244321}">
                <p14:modId xmlns:p14="http://schemas.microsoft.com/office/powerpoint/2010/main" val="3362288929"/>
              </p:ext>
            </p:extLst>
          </p:nvPr>
        </p:nvGraphicFramePr>
        <p:xfrm>
          <a:off x="2238285" y="6454067"/>
          <a:ext cx="8128000" cy="36784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17" name="TextBox 16"/>
          <p:cNvSpPr txBox="1"/>
          <p:nvPr/>
        </p:nvSpPr>
        <p:spPr>
          <a:xfrm rot="16200000">
            <a:off x="5350066" y="2464051"/>
            <a:ext cx="1000595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Depth, cm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Oval 18"/>
          <p:cNvSpPr/>
          <p:nvPr/>
        </p:nvSpPr>
        <p:spPr>
          <a:xfrm>
            <a:off x="7666263" y="3472966"/>
            <a:ext cx="875821" cy="740330"/>
          </a:xfrm>
          <a:prstGeom prst="ellipse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Arrow Connector 12"/>
          <p:cNvCxnSpPr>
            <a:stCxn id="10" idx="3"/>
          </p:cNvCxnSpPr>
          <p:nvPr/>
        </p:nvCxnSpPr>
        <p:spPr>
          <a:xfrm>
            <a:off x="7354956" y="3617844"/>
            <a:ext cx="440516" cy="225287"/>
          </a:xfrm>
          <a:prstGeom prst="straightConnector1">
            <a:avLst/>
          </a:prstGeom>
          <a:ln w="5715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5446643" y="3087757"/>
            <a:ext cx="1908313" cy="106017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solidFill>
              <a:schemeClr val="accent6">
                <a:lumMod val="7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Combination of the CR tilt and rough surface.</a:t>
            </a:r>
            <a:endParaRPr lang="en-US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Oval 24"/>
          <p:cNvSpPr/>
          <p:nvPr/>
        </p:nvSpPr>
        <p:spPr>
          <a:xfrm>
            <a:off x="9811569" y="3312197"/>
            <a:ext cx="437910" cy="370165"/>
          </a:xfrm>
          <a:prstGeom prst="ellipse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9238880" y="2304898"/>
            <a:ext cx="2727833" cy="83094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solidFill>
              <a:schemeClr val="accent6">
                <a:lumMod val="7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Range-finder recorded a distance further than the ground.</a:t>
            </a:r>
            <a:endParaRPr lang="en-US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4" name="Straight Arrow Connector 23"/>
          <p:cNvCxnSpPr/>
          <p:nvPr/>
        </p:nvCxnSpPr>
        <p:spPr>
          <a:xfrm flipH="1">
            <a:off x="10051774" y="3135844"/>
            <a:ext cx="551022" cy="271756"/>
          </a:xfrm>
          <a:prstGeom prst="straightConnector1">
            <a:avLst/>
          </a:prstGeom>
          <a:ln w="5715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8904854" y="5940395"/>
            <a:ext cx="46679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/>
              </a:rPr>
              <a:t></a:t>
            </a:r>
            <a:endParaRPr lang="en-US" sz="28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0271512" y="5909617"/>
            <a:ext cx="5052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Wingdings"/>
              </a:rPr>
              <a:t></a:t>
            </a:r>
            <a:endParaRPr lang="en-US" sz="2400" b="1" dirty="0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6" name="Rappel_Stabelized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11"/>
          <a:srcRect l="33705" r="34126"/>
          <a:stretch/>
        </p:blipFill>
        <p:spPr>
          <a:xfrm>
            <a:off x="1471074" y="599178"/>
            <a:ext cx="3271403" cy="5720362"/>
          </a:xfrm>
          <a:prstGeom prst="rect">
            <a:avLst/>
          </a:prstGeom>
        </p:spPr>
      </p:pic>
      <p:graphicFrame>
        <p:nvGraphicFramePr>
          <p:cNvPr id="27" name="Table 2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03914829"/>
              </p:ext>
            </p:extLst>
          </p:nvPr>
        </p:nvGraphicFramePr>
        <p:xfrm>
          <a:off x="1045771" y="2018999"/>
          <a:ext cx="10710056" cy="2956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48678"/>
                <a:gridCol w="2142779"/>
                <a:gridCol w="6318599"/>
              </a:tblGrid>
              <a:tr h="0">
                <a:tc gridSpan="3">
                  <a:txBody>
                    <a:bodyPr/>
                    <a:lstStyle/>
                    <a:p>
                      <a:pPr algn="ctr"/>
                      <a:r>
                        <a:rPr lang="en-US" sz="3200" b="1" u="sng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Rappelling</a:t>
                      </a:r>
                      <a:r>
                        <a:rPr lang="en-US" sz="3200" b="1" u="sng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Requirements Not Met:</a:t>
                      </a:r>
                      <a:endParaRPr lang="en-US" sz="3200" b="1" u="sng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b="0" u="sng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en-US" sz="2400" b="1" u="none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Requirement:</a:t>
                      </a:r>
                      <a:endParaRPr lang="en-US" sz="2400" b="1" u="none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endParaRPr lang="en-US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Reasons for Failure:</a:t>
                      </a:r>
                      <a:endParaRPr lang="en-US" sz="24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r"/>
                      <a:endParaRPr lang="en-US" sz="2400" b="1" u="sng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r"/>
                      <a:r>
                        <a:rPr lang="en-US" sz="2400" b="1" u="sng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DR.4.1.1</a:t>
                      </a:r>
                      <a:endParaRPr lang="en-US" sz="2400" b="1" u="sng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The CR shall know its depth within ± 10cm</a:t>
                      </a:r>
                      <a:endParaRPr lang="en-US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73038" indent="-173038">
                        <a:buFont typeface="Arial" panose="020B0604020202020204" pitchFamily="34" charset="0"/>
                        <a:buChar char="•"/>
                      </a:pPr>
                      <a:r>
                        <a:rPr lang="en-US" sz="2400" b="1" u="sng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Partial success</a:t>
                      </a:r>
                      <a:r>
                        <a:rPr lang="en-US" sz="2400" b="1" u="none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due to intermittent</a:t>
                      </a:r>
                      <a:r>
                        <a:rPr lang="en-US" sz="24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incorrect readings from the range-finder</a:t>
                      </a:r>
                    </a:p>
                    <a:p>
                      <a:pPr marL="625475" indent="-173038">
                        <a:buFont typeface="Arial" panose="020B0604020202020204" pitchFamily="34" charset="0"/>
                        <a:buChar char="•"/>
                      </a:pPr>
                      <a:r>
                        <a:rPr lang="en-US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Did not affect overall performance and additional bungee cords could remove this problem</a:t>
                      </a:r>
                      <a:endParaRPr lang="en-US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01033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908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66" fill="hold" display="0">
                  <p:stCondLst>
                    <p:cond delay="indefinite"/>
                  </p:stCondLst>
                </p:cTn>
                <p:tgtEl>
                  <p:spTgt spid="26"/>
                </p:tgtEl>
              </p:cMediaNode>
            </p:video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1" dur="1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8" grpId="0"/>
      <p:bldP spid="17" grpId="0" animBg="1"/>
      <p:bldP spid="19" grpId="0" animBg="1"/>
      <p:bldP spid="10" grpId="0" animBg="1"/>
      <p:bldP spid="25" grpId="0" animBg="1"/>
      <p:bldP spid="23" grpId="0" animBg="1"/>
      <p:bldP spid="21" grpId="0"/>
      <p:bldP spid="2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3" y="11870"/>
            <a:ext cx="10018713" cy="804672"/>
          </a:xfrm>
        </p:spPr>
        <p:txBody>
          <a:bodyPr>
            <a:normAutofit/>
          </a:bodyPr>
          <a:lstStyle/>
          <a:p>
            <a:r>
              <a:rPr lang="en-US" sz="3200" b="1" i="1" smtClean="0"/>
              <a:t>RAPPELLING: BOTTOM TRANSITION</a:t>
            </a:r>
            <a:endParaRPr lang="en-US" sz="3200" b="1" i="1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351722" y="711344"/>
            <a:ext cx="9992139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Goal: Transition from a vertical to horizontal orientation after rappelling.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Transition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21946"/>
          <a:stretch/>
        </p:blipFill>
        <p:spPr>
          <a:xfrm>
            <a:off x="1522869" y="1175092"/>
            <a:ext cx="5685407" cy="4798988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7288696" y="1750762"/>
            <a:ext cx="4664605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Required for Level 1 Success</a:t>
            </a:r>
          </a:p>
          <a:p>
            <a:pPr marL="285750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100% success rate during testing</a:t>
            </a:r>
          </a:p>
          <a:p>
            <a:pPr marL="742950" lvl="1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2000" b="1" u="sng" dirty="0" smtClean="0">
                <a:latin typeface="Arial" panose="020B0604020202020204" pitchFamily="34" charset="0"/>
                <a:cs typeface="Arial" panose="020B0604020202020204" pitchFamily="34" charset="0"/>
              </a:rPr>
              <a:t>D.R.3.2</a:t>
            </a:r>
          </a:p>
          <a:p>
            <a:pPr marL="342900" indent="-34290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Driving backwards stops based on a timer</a:t>
            </a:r>
          </a:p>
          <a:p>
            <a:pPr marL="800100" lvl="1" indent="-34290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2000" b="1" u="sng" dirty="0" smtClean="0">
                <a:latin typeface="Arial" panose="020B0604020202020204" pitchFamily="34" charset="0"/>
                <a:cs typeface="Arial" panose="020B0604020202020204" pitchFamily="34" charset="0"/>
              </a:rPr>
              <a:t>Future work</a:t>
            </a:r>
            <a:r>
              <a:rPr lang="en-US" sz="2000" b="1" u="sng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en-US" sz="2000" smtClean="0">
                <a:latin typeface="Arial" panose="020B0604020202020204" pitchFamily="34" charset="0"/>
                <a:cs typeface="Arial" panose="020B0604020202020204" pitchFamily="34" charset="0"/>
              </a:rPr>
              <a:t> Analyze 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rear wheel speed and stop when wheels hit the wall</a:t>
            </a:r>
          </a:p>
          <a:p>
            <a:pPr marL="285750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Design accommodates servo movement due to back-EMF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8" name="Diagram 7"/>
          <p:cNvGraphicFramePr/>
          <p:nvPr>
            <p:extLst>
              <p:ext uri="{D42A27DB-BD31-4B8C-83A1-F6EECF244321}">
                <p14:modId xmlns:p14="http://schemas.microsoft.com/office/powerpoint/2010/main" val="3362288929"/>
              </p:ext>
            </p:extLst>
          </p:nvPr>
        </p:nvGraphicFramePr>
        <p:xfrm>
          <a:off x="2238285" y="6454067"/>
          <a:ext cx="8128000" cy="36784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8934240" y="2237250"/>
            <a:ext cx="54694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/>
              </a:rPr>
              <a:t></a:t>
            </a:r>
            <a:endParaRPr lang="en-US" sz="36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6655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99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36" fill="remove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Content Placeholder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49"/>
          <a:stretch/>
        </p:blipFill>
        <p:spPr>
          <a:xfrm>
            <a:off x="6516605" y="925569"/>
            <a:ext cx="5505602" cy="440365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3" name="TextBox 12"/>
          <p:cNvSpPr txBox="1"/>
          <p:nvPr/>
        </p:nvSpPr>
        <p:spPr>
          <a:xfrm>
            <a:off x="6881573" y="5329223"/>
            <a:ext cx="4775666" cy="646331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Avg. Error for Rocky Terrain: 	508  mm</a:t>
            </a:r>
          </a:p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Avg. Error for Smooth Terrain: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38.4 mm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Oval 20"/>
          <p:cNvSpPr/>
          <p:nvPr/>
        </p:nvSpPr>
        <p:spPr>
          <a:xfrm>
            <a:off x="9924575" y="2269748"/>
            <a:ext cx="1192694" cy="940904"/>
          </a:xfrm>
          <a:prstGeom prst="ellipse">
            <a:avLst/>
          </a:prstGeom>
          <a:noFill/>
          <a:ln w="571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1" name="Straight Connector 30"/>
          <p:cNvCxnSpPr>
            <a:endCxn id="21" idx="5"/>
          </p:cNvCxnSpPr>
          <p:nvPr/>
        </p:nvCxnSpPr>
        <p:spPr>
          <a:xfrm flipH="1" flipV="1">
            <a:off x="10942603" y="3072860"/>
            <a:ext cx="280684" cy="442592"/>
          </a:xfrm>
          <a:prstGeom prst="line">
            <a:avLst/>
          </a:prstGeom>
          <a:ln w="57150"/>
          <a:effec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3" name="Rectangle 32"/>
          <p:cNvSpPr/>
          <p:nvPr/>
        </p:nvSpPr>
        <p:spPr>
          <a:xfrm>
            <a:off x="10345568" y="3294156"/>
            <a:ext cx="1775792" cy="82163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Back-right wheel caught on rock</a:t>
            </a:r>
            <a:endParaRPr lang="en-US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2" descr="Displaying 010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63" t="-365" r="-1" b="2399"/>
          <a:stretch/>
        </p:blipFill>
        <p:spPr bwMode="auto">
          <a:xfrm>
            <a:off x="6649048" y="846836"/>
            <a:ext cx="5323805" cy="4833004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drivingwmv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444772" y="1585466"/>
            <a:ext cx="5649268" cy="3177713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29" name="TextBox 28"/>
          <p:cNvSpPr txBox="1"/>
          <p:nvPr/>
        </p:nvSpPr>
        <p:spPr>
          <a:xfrm>
            <a:off x="8682058" y="4430422"/>
            <a:ext cx="1620957" cy="369332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x0.5 Playback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484313" y="11870"/>
            <a:ext cx="10018713" cy="804672"/>
          </a:xfrm>
        </p:spPr>
        <p:txBody>
          <a:bodyPr>
            <a:normAutofit/>
          </a:bodyPr>
          <a:lstStyle/>
          <a:p>
            <a:r>
              <a:rPr lang="en-US" b="1" i="1" dirty="0" smtClean="0"/>
              <a:t>EXPLORATION: DRIVING</a:t>
            </a:r>
            <a:endParaRPr lang="en-US" b="1" i="1" dirty="0">
              <a:solidFill>
                <a:srgbClr val="FF0000"/>
              </a:solidFill>
            </a:endParaRPr>
          </a:p>
        </p:txBody>
      </p:sp>
      <p:sp>
        <p:nvSpPr>
          <p:cNvPr id="11" name="Content Placeholder 2"/>
          <p:cNvSpPr>
            <a:spLocks noGrp="1"/>
          </p:cNvSpPr>
          <p:nvPr>
            <p:ph idx="1"/>
          </p:nvPr>
        </p:nvSpPr>
        <p:spPr>
          <a:xfrm>
            <a:off x="1010580" y="801987"/>
            <a:ext cx="5546409" cy="5488644"/>
          </a:xfrm>
          <a:noFill/>
        </p:spPr>
        <p:txBody>
          <a:bodyPr>
            <a:no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1800" dirty="0" smtClean="0"/>
              <a:t>Driving is required for Level 2 Success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800" dirty="0" smtClean="0"/>
              <a:t>Performed </a:t>
            </a:r>
            <a:r>
              <a:rPr lang="en-US" sz="1800" dirty="0"/>
              <a:t>ten trials of driving in test </a:t>
            </a:r>
            <a:r>
              <a:rPr lang="en-US" sz="1800" dirty="0" smtClean="0"/>
              <a:t>environment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600" b="1" dirty="0" smtClean="0"/>
              <a:t>Small rocks, no larger than 3cm diameter, scattered over a concrete surface</a:t>
            </a:r>
          </a:p>
          <a:p>
            <a:pPr marL="285750" lvl="1">
              <a:buFont typeface="Arial" panose="020B0604020202020204" pitchFamily="34" charset="0"/>
              <a:buChar char="•"/>
            </a:pPr>
            <a:r>
              <a:rPr lang="en-US" sz="1800" dirty="0"/>
              <a:t>Tests must verify CR ability to drive, maneuver over rocks, and know </a:t>
            </a:r>
            <a:r>
              <a:rPr lang="en-US" sz="1800" dirty="0" smtClean="0"/>
              <a:t>position</a:t>
            </a:r>
            <a:endParaRPr lang="en-US" sz="1600" dirty="0" smtClean="0"/>
          </a:p>
          <a:p>
            <a:pPr marL="742950" lvl="2">
              <a:buFont typeface="Arial" panose="020B0604020202020204" pitchFamily="34" charset="0"/>
              <a:buChar char="•"/>
            </a:pPr>
            <a:r>
              <a:rPr lang="en-US" sz="1600" dirty="0"/>
              <a:t>Smooth terrain posed no </a:t>
            </a:r>
            <a:r>
              <a:rPr lang="en-US" sz="1600" dirty="0" smtClean="0"/>
              <a:t>issue </a:t>
            </a:r>
            <a:r>
              <a:rPr lang="en-US" sz="1600" dirty="0"/>
              <a:t>to </a:t>
            </a:r>
            <a:r>
              <a:rPr lang="en-US" sz="1600" dirty="0" err="1" smtClean="0"/>
              <a:t>odometry</a:t>
            </a:r>
            <a:endParaRPr lang="en-US" sz="1800" dirty="0"/>
          </a:p>
          <a:p>
            <a:pPr lvl="2">
              <a:buFont typeface="Arial" panose="020B0604020202020204" pitchFamily="34" charset="0"/>
              <a:buChar char="•"/>
            </a:pPr>
            <a:r>
              <a:rPr lang="en-US" sz="1400" b="1" u="sng" dirty="0" smtClean="0"/>
              <a:t>DR.3.3</a:t>
            </a:r>
            <a:r>
              <a:rPr lang="en-US" sz="1400" b="1" dirty="0" smtClean="0"/>
              <a:t>       </a:t>
            </a:r>
            <a:r>
              <a:rPr lang="en-US" sz="1400" b="1" u="sng" dirty="0" smtClean="0"/>
              <a:t>DR.3.3.1</a:t>
            </a:r>
            <a:r>
              <a:rPr lang="en-US" sz="1400" b="1" dirty="0" smtClean="0"/>
              <a:t>        </a:t>
            </a:r>
            <a:r>
              <a:rPr lang="en-US" sz="1400" b="1" u="sng" dirty="0" smtClean="0"/>
              <a:t>DR.3.3.2</a:t>
            </a:r>
            <a:r>
              <a:rPr lang="en-US" sz="1400" b="1" dirty="0" smtClean="0"/>
              <a:t>       </a:t>
            </a:r>
            <a:r>
              <a:rPr lang="en-US" sz="1400" b="1" u="sng" dirty="0" smtClean="0"/>
              <a:t>DR.3.3.3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sz="1400" b="1" u="sng" dirty="0" smtClean="0"/>
              <a:t>DR.3.4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sz="1400" b="1" u="sng" dirty="0" smtClean="0"/>
              <a:t>DR.4.1</a:t>
            </a:r>
            <a:r>
              <a:rPr lang="en-US" sz="1400" b="1" dirty="0" smtClean="0"/>
              <a:t>       </a:t>
            </a:r>
            <a:r>
              <a:rPr lang="en-US" sz="1400" b="1" u="sng" dirty="0" smtClean="0"/>
              <a:t>DR.4.1.2</a:t>
            </a:r>
            <a:endParaRPr lang="en-US" sz="1800" dirty="0" smtClean="0"/>
          </a:p>
          <a:p>
            <a:pPr marL="742950" lvl="2">
              <a:buFont typeface="Arial" panose="020B0604020202020204" pitchFamily="34" charset="0"/>
              <a:buChar char="•"/>
            </a:pPr>
            <a:r>
              <a:rPr lang="en-US" sz="1400" b="1" u="sng" dirty="0"/>
              <a:t>80% Success </a:t>
            </a:r>
            <a:r>
              <a:rPr lang="en-US" sz="1400" b="1" u="sng" dirty="0" smtClean="0"/>
              <a:t>Rate</a:t>
            </a:r>
          </a:p>
          <a:p>
            <a:pPr marL="742950" lvl="2">
              <a:buFont typeface="Arial" panose="020B0604020202020204" pitchFamily="34" charset="0"/>
              <a:buChar char="•"/>
            </a:pPr>
            <a:endParaRPr lang="en-US" sz="1800" b="1" dirty="0" smtClean="0"/>
          </a:p>
          <a:p>
            <a:pPr>
              <a:buFont typeface="Arial" panose="020B0604020202020204" pitchFamily="34" charset="0"/>
              <a:buChar char="•"/>
            </a:pPr>
            <a:r>
              <a:rPr lang="en-US" sz="1800" dirty="0" smtClean="0"/>
              <a:t>Rocky </a:t>
            </a:r>
            <a:r>
              <a:rPr lang="en-US" sz="1800" dirty="0"/>
              <a:t>terrain often proved difficult for CR to overcome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600" dirty="0" smtClean="0"/>
              <a:t>Front wheels could overcome rocky terrain. Occasionally rear wheels catch on rocks.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600" dirty="0" smtClean="0"/>
              <a:t>There were up to 1m discrepancies in the odometry in this case</a:t>
            </a:r>
            <a:endParaRPr lang="en-US" sz="1600" dirty="0"/>
          </a:p>
          <a:p>
            <a:pPr marL="0" indent="0">
              <a:buNone/>
            </a:pPr>
            <a:endParaRPr lang="en-US" sz="1800" dirty="0"/>
          </a:p>
          <a:p>
            <a:pPr marL="285750" lvl="1"/>
            <a:r>
              <a:rPr lang="en-US" sz="1800" b="1" u="sng" dirty="0" smtClean="0"/>
              <a:t>Able to mostly achieve Level 2 Success</a:t>
            </a:r>
            <a:endParaRPr lang="en-US" sz="1800" b="1" u="sng" dirty="0"/>
          </a:p>
          <a:p>
            <a:endParaRPr lang="en-US" sz="1800" dirty="0"/>
          </a:p>
        </p:txBody>
      </p:sp>
      <p:graphicFrame>
        <p:nvGraphicFramePr>
          <p:cNvPr id="14" name="Diagram 13"/>
          <p:cNvGraphicFramePr/>
          <p:nvPr>
            <p:extLst>
              <p:ext uri="{D42A27DB-BD31-4B8C-83A1-F6EECF244321}">
                <p14:modId xmlns:p14="http://schemas.microsoft.com/office/powerpoint/2010/main" val="1515942681"/>
              </p:ext>
            </p:extLst>
          </p:nvPr>
        </p:nvGraphicFramePr>
        <p:xfrm>
          <a:off x="2238285" y="6454067"/>
          <a:ext cx="8128000" cy="36784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pic>
        <p:nvPicPr>
          <p:cNvPr id="6" name="Picture 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2739" y="1294156"/>
            <a:ext cx="5333334" cy="4000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grpSp>
        <p:nvGrpSpPr>
          <p:cNvPr id="3" name="Group 2"/>
          <p:cNvGrpSpPr/>
          <p:nvPr/>
        </p:nvGrpSpPr>
        <p:grpSpPr>
          <a:xfrm>
            <a:off x="2762254" y="2536021"/>
            <a:ext cx="2660928" cy="765403"/>
            <a:chOff x="2762254" y="2536021"/>
            <a:chExt cx="2660928" cy="765403"/>
          </a:xfrm>
        </p:grpSpPr>
        <p:sp>
          <p:nvSpPr>
            <p:cNvPr id="34" name="TextBox 33"/>
            <p:cNvSpPr txBox="1"/>
            <p:nvPr/>
          </p:nvSpPr>
          <p:spPr>
            <a:xfrm>
              <a:off x="2773117" y="2546473"/>
              <a:ext cx="50687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 smtClean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Wingdings"/>
                </a:rPr>
                <a:t></a:t>
              </a:r>
              <a:endParaRPr lang="en-US" sz="32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4916312" y="2536021"/>
              <a:ext cx="50687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 smtClean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Wingdings"/>
                </a:rPr>
                <a:t></a:t>
              </a:r>
              <a:endParaRPr lang="en-US" sz="32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3827866" y="2546473"/>
              <a:ext cx="50687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 smtClean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Wingdings"/>
                </a:rPr>
                <a:t></a:t>
              </a:r>
              <a:endParaRPr lang="en-US" sz="32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2762254" y="2716649"/>
              <a:ext cx="50687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 smtClean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Wingdings"/>
                </a:rPr>
                <a:t></a:t>
              </a:r>
              <a:endParaRPr lang="en-US" sz="32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2805752" y="2553999"/>
            <a:ext cx="3675596" cy="899048"/>
            <a:chOff x="2805752" y="2553999"/>
            <a:chExt cx="3675596" cy="899048"/>
          </a:xfrm>
        </p:grpSpPr>
        <p:sp>
          <p:nvSpPr>
            <p:cNvPr id="35" name="TextBox 34"/>
            <p:cNvSpPr txBox="1"/>
            <p:nvPr/>
          </p:nvSpPr>
          <p:spPr>
            <a:xfrm>
              <a:off x="2805752" y="2969129"/>
              <a:ext cx="45878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 smtClean="0">
                  <a:solidFill>
                    <a:schemeClr val="accent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  <a:sym typeface="Wingdings"/>
                </a:rPr>
                <a:t></a:t>
              </a:r>
              <a:endParaRPr lang="en-US" sz="44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3858396" y="2991382"/>
              <a:ext cx="45878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 smtClean="0">
                  <a:solidFill>
                    <a:schemeClr val="accent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  <a:sym typeface="Wingdings"/>
                </a:rPr>
                <a:t></a:t>
              </a:r>
              <a:endParaRPr lang="en-US" sz="42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6022568" y="2553999"/>
              <a:ext cx="45878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 smtClean="0">
                  <a:solidFill>
                    <a:schemeClr val="accent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  <a:sym typeface="Wingdings"/>
                </a:rPr>
                <a:t></a:t>
              </a:r>
              <a:endParaRPr lang="en-US" sz="42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53318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1471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1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1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8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90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4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13" grpId="0" animBg="1"/>
      <p:bldP spid="21" grpId="0" animBg="1"/>
      <p:bldP spid="33" grpId="0" animBg="1"/>
      <p:bldP spid="29" grpId="0" animBg="1"/>
      <p:bldP spid="29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9" name="Table 2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96745675"/>
              </p:ext>
            </p:extLst>
          </p:nvPr>
        </p:nvGraphicFramePr>
        <p:xfrm>
          <a:off x="1446231" y="921245"/>
          <a:ext cx="10000294" cy="499854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57985"/>
                <a:gridCol w="1757985"/>
                <a:gridCol w="2795741"/>
                <a:gridCol w="1327050"/>
                <a:gridCol w="2361533"/>
              </a:tblGrid>
              <a:tr h="334617"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u="sng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Requirement Number</a:t>
                      </a:r>
                      <a:endParaRPr lang="en-US" sz="1600" b="1" u="sng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080" marR="18080" marT="10848" marB="10848" anchor="ctr"/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u="sng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Success Level </a:t>
                      </a:r>
                      <a:endParaRPr lang="en-US" sz="1600" b="1" u="sng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080" marR="18080" marT="10848" marB="10848" anchor="ctr"/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u="sng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Requirement Description</a:t>
                      </a:r>
                      <a:endParaRPr lang="en-US" sz="1600" b="1" u="sng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080" marR="18080" marT="10848" marB="10848" anchor="ctr"/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u="sng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Requirement Met?</a:t>
                      </a:r>
                      <a:endParaRPr lang="en-US" sz="1600" b="1" u="sng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080" marR="18080" marT="10848" marB="10848" anchor="ctr"/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u="sng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Reason for Failure</a:t>
                      </a:r>
                      <a:endParaRPr lang="en-US" sz="1600" b="1" u="sng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080" marR="18080" marT="10848" marB="10848" anchor="ctr"/>
                </a:tc>
              </a:tr>
              <a:tr h="635773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u="sng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DR.3.3</a:t>
                      </a:r>
                      <a:endParaRPr lang="en-US" sz="1400" b="1" u="sng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u="non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en-US" sz="2400" b="1" u="non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The CR shall be able to traverse a distance of up to 5m horizontally from the rappel touchdown point</a:t>
                      </a:r>
                      <a:endParaRPr lang="en-US" sz="12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500" b="1" dirty="0" smtClean="0">
                          <a:solidFill>
                            <a:srgbClr val="00B05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Wingdings"/>
                        </a:rPr>
                        <a:t></a:t>
                      </a:r>
                      <a:endParaRPr lang="en-US" sz="35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080" marR="18080" marT="10848" marB="10848" anchor="ctr"/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N/A</a:t>
                      </a:r>
                      <a:endParaRPr lang="en-US" sz="16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080" marR="18080" marT="10848" marB="10848" anchor="ctr"/>
                </a:tc>
              </a:tr>
              <a:tr h="435003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 </a:t>
                      </a:r>
                      <a:r>
                        <a:rPr lang="en-US" sz="1400" b="1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</a:t>
                      </a:r>
                      <a:r>
                        <a:rPr lang="en-US" sz="14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r>
                        <a:rPr lang="en-US" sz="1400" b="1" u="sng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DR.3.3.1</a:t>
                      </a:r>
                      <a:endParaRPr lang="en-US" sz="1400" b="1" u="sng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u="non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en-US" sz="2400" b="1" u="non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The CR will be able to move forward and backward </a:t>
                      </a:r>
                      <a:endParaRPr lang="en-US" sz="12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500" b="1" dirty="0" smtClean="0">
                          <a:solidFill>
                            <a:srgbClr val="00B05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Wingdings"/>
                        </a:rPr>
                        <a:t></a:t>
                      </a:r>
                      <a:endParaRPr lang="en-US" sz="35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080" marR="18080" marT="10848" marB="10848" anchor="ctr"/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N/A</a:t>
                      </a:r>
                      <a:endParaRPr lang="en-US" sz="16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080" marR="18080" marT="10848" marB="10848" anchor="ctr"/>
                </a:tc>
              </a:tr>
              <a:tr h="362530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  </a:t>
                      </a:r>
                      <a:r>
                        <a:rPr lang="en-US" sz="1400" b="1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</a:t>
                      </a:r>
                      <a:r>
                        <a:rPr lang="en-US" sz="1400" b="1" u="sng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DR.3.3.2</a:t>
                      </a:r>
                      <a:endParaRPr lang="en-US" sz="1400" b="1" u="sng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u="non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en-US" sz="2400" b="1" u="non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The CR shall be able to turn left and right</a:t>
                      </a:r>
                      <a:endParaRPr lang="en-US" sz="12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3500" b="1" dirty="0" smtClean="0">
                          <a:solidFill>
                            <a:srgbClr val="00B05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Wingdings"/>
                        </a:rPr>
                        <a:t></a:t>
                      </a:r>
                      <a:endParaRPr lang="en-US" sz="35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080" marR="18080" marT="10848" marB="10848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b="1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N/A</a:t>
                      </a:r>
                      <a:endParaRPr lang="en-US" sz="16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080" marR="18080" marT="10848" marB="10848" anchor="ctr"/>
                </a:tc>
              </a:tr>
              <a:tr h="736158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 </a:t>
                      </a:r>
                      <a:r>
                        <a:rPr lang="en-US" sz="1400" b="1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</a:t>
                      </a:r>
                      <a:r>
                        <a:rPr lang="en-US" sz="14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r>
                        <a:rPr lang="en-US" sz="1400" b="1" u="sng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DR.3.3.3</a:t>
                      </a:r>
                      <a:endParaRPr lang="en-US" sz="1400" b="1" u="sng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u="non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en-US" sz="2400" b="1" u="non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The CR shall be able to traverse a concrete surface with sparse coverage of small rocks no larger than 3cm in diameter</a:t>
                      </a:r>
                      <a:endParaRPr lang="en-US" sz="12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b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Wingdings"/>
                        </a:rPr>
                        <a:t></a:t>
                      </a:r>
                      <a:endParaRPr lang="en-US" sz="3200" b="1" dirty="0" smtClean="0">
                        <a:solidFill>
                          <a:schemeClr val="accent2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080" marR="18080" marT="10848" marB="10848" anchor="ctr"/>
                </a:tc>
                <a:tc>
                  <a:txBody>
                    <a:bodyPr/>
                    <a:lstStyle/>
                    <a:p>
                      <a:pPr algn="l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Drive</a:t>
                      </a:r>
                      <a:r>
                        <a:rPr lang="en-US" sz="1200" baseline="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control was sometimes lost when traversing rocky surfaces </a:t>
                      </a:r>
                    </a:p>
                    <a:p>
                      <a:pPr algn="l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baseline="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(80% success rate in testing)</a:t>
                      </a:r>
                      <a:endParaRPr lang="en-US" sz="12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080" marR="18080" marT="10848" marB="10848" anchor="ctr"/>
                </a:tc>
              </a:tr>
              <a:tr h="635773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u="sng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DR.3.4</a:t>
                      </a:r>
                      <a:endParaRPr lang="en-US" sz="1400" b="1" u="sng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u="non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en-US" sz="2400" b="1" u="non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The rappelling mechanism shall not hinder or interfere with CR’s motion once on the cave floor</a:t>
                      </a:r>
                      <a:endParaRPr lang="en-US" sz="12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500" b="1" dirty="0" smtClean="0">
                          <a:solidFill>
                            <a:srgbClr val="00B05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Wingdings"/>
                        </a:rPr>
                        <a:t></a:t>
                      </a:r>
                      <a:endParaRPr lang="en-US" sz="35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080" marR="18080" marT="10848" marB="10848" anchor="ctr"/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N/A</a:t>
                      </a:r>
                      <a:endParaRPr lang="en-US" sz="16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080" marR="18080" marT="10848" marB="10848" anchor="ctr"/>
                </a:tc>
              </a:tr>
              <a:tr h="635773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</a:t>
                      </a:r>
                      <a:r>
                        <a:rPr lang="en-US" sz="1400" b="1" u="sng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DR.4.1</a:t>
                      </a:r>
                      <a:endParaRPr lang="en-US" sz="1400" b="1" u="sng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u="non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en-US" sz="2400" b="1" u="non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The CR shall know its depth and distance travelled from the MR</a:t>
                      </a:r>
                      <a:endParaRPr lang="en-US" sz="1200" b="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0" marR="76200"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b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Wingdings"/>
                        </a:rPr>
                        <a:t></a:t>
                      </a:r>
                      <a:endParaRPr lang="en-US" sz="4200" b="1" dirty="0" smtClean="0">
                        <a:solidFill>
                          <a:schemeClr val="accent2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0" marR="76200" anchor="ctr"/>
                </a:tc>
                <a:tc>
                  <a:txBody>
                    <a:bodyPr/>
                    <a:lstStyle/>
                    <a:p>
                      <a:pPr algn="l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Could not accurately measure distance travelled when going over rocky</a:t>
                      </a:r>
                      <a:r>
                        <a:rPr lang="en-US" sz="1200" baseline="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terrain </a:t>
                      </a:r>
                      <a:r>
                        <a:rPr lang="en-US" sz="12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(see DR 4.1.2)</a:t>
                      </a:r>
                      <a:endParaRPr lang="en-US" sz="12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0" marR="76200" anchor="ctr"/>
                </a:tc>
              </a:tr>
              <a:tr h="635773">
                <a:tc>
                  <a:txBody>
                    <a:bodyPr/>
                    <a:lstStyle/>
                    <a:p>
                      <a:pPr algn="l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 </a:t>
                      </a:r>
                      <a:r>
                        <a:rPr lang="en-US" sz="1400" b="1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  </a:t>
                      </a:r>
                      <a:r>
                        <a:rPr lang="en-US" sz="1400" b="1" u="sng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DR.4.1.2</a:t>
                      </a:r>
                      <a:endParaRPr lang="en-US" sz="1400" b="1" u="sng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u="non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en-US" sz="2400" b="1" u="non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The CR shall know its distance travelled within ± 10cm</a:t>
                      </a:r>
                      <a:endParaRPr lang="en-US" sz="1200" b="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0" marR="76200"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b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Wingdings"/>
                        </a:rPr>
                        <a:t></a:t>
                      </a:r>
                      <a:endParaRPr lang="en-US" sz="5400" b="1" dirty="0" smtClean="0">
                        <a:solidFill>
                          <a:schemeClr val="accent2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0" marR="76200" anchor="ctr"/>
                </a:tc>
                <a:tc>
                  <a:txBody>
                    <a:bodyPr/>
                    <a:lstStyle/>
                    <a:p>
                      <a:pPr algn="l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Rocky</a:t>
                      </a:r>
                      <a:r>
                        <a:rPr lang="en-US" sz="1200" baseline="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surface caused rear wheel lock and position was lost</a:t>
                      </a:r>
                      <a:endParaRPr lang="en-US" sz="12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0" marR="76200" anchor="ctr"/>
                </a:tc>
              </a:tr>
            </a:tbl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pPr/>
              <a:t>18</a:t>
            </a:fld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484313" y="11870"/>
            <a:ext cx="10018713" cy="804672"/>
          </a:xfrm>
        </p:spPr>
        <p:txBody>
          <a:bodyPr>
            <a:normAutofit/>
          </a:bodyPr>
          <a:lstStyle/>
          <a:p>
            <a:r>
              <a:rPr lang="en-US" b="1" i="1" dirty="0" smtClean="0"/>
              <a:t>EXPLORATION: DRIVING</a:t>
            </a:r>
            <a:endParaRPr lang="en-US" b="1" i="1" dirty="0">
              <a:solidFill>
                <a:srgbClr val="FF0000"/>
              </a:solidFill>
            </a:endParaRPr>
          </a:p>
        </p:txBody>
      </p:sp>
      <p:graphicFrame>
        <p:nvGraphicFramePr>
          <p:cNvPr id="14" name="Diagram 13"/>
          <p:cNvGraphicFramePr/>
          <p:nvPr>
            <p:extLst>
              <p:ext uri="{D42A27DB-BD31-4B8C-83A1-F6EECF244321}">
                <p14:modId xmlns:p14="http://schemas.microsoft.com/office/powerpoint/2010/main" val="4023231353"/>
              </p:ext>
            </p:extLst>
          </p:nvPr>
        </p:nvGraphicFramePr>
        <p:xfrm>
          <a:off x="2238285" y="6454067"/>
          <a:ext cx="8128000" cy="36784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1231538" y="2483111"/>
            <a:ext cx="10416986" cy="1815882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b="1" u="sng" dirty="0" smtClean="0">
                <a:latin typeface="Arial" panose="020B0604020202020204" pitchFamily="34" charset="0"/>
                <a:cs typeface="Arial" panose="020B0604020202020204" pitchFamily="34" charset="0"/>
              </a:rPr>
              <a:t>Future Work: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Failures occurred due to wheel slippage/jamming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Modify design to be </a:t>
            </a:r>
            <a:r>
              <a:rPr lang="en-US" sz="2800" b="1" u="sng" dirty="0" smtClean="0">
                <a:latin typeface="Arial" panose="020B0604020202020204" pitchFamily="34" charset="0"/>
                <a:cs typeface="Arial" panose="020B0604020202020204" pitchFamily="34" charset="0"/>
              </a:rPr>
              <a:t>4WD or have a suspension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b="1" u="sng" dirty="0" smtClean="0">
                <a:latin typeface="Arial" panose="020B0604020202020204" pitchFamily="34" charset="0"/>
                <a:cs typeface="Arial" panose="020B0604020202020204" pitchFamily="34" charset="0"/>
              </a:rPr>
              <a:t>Utilize an accelerometer/gyro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for position-tracking to be independent of terrain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0058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3" y="11870"/>
            <a:ext cx="10018713" cy="804672"/>
          </a:xfrm>
        </p:spPr>
        <p:txBody>
          <a:bodyPr>
            <a:normAutofit/>
          </a:bodyPr>
          <a:lstStyle/>
          <a:p>
            <a:r>
              <a:rPr lang="en-US" b="1" i="1" dirty="0" smtClean="0"/>
              <a:t>EXPLORATION: IMAGING</a:t>
            </a:r>
            <a:endParaRPr lang="en-US" b="1" i="1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pPr/>
              <a:t>19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8592" y="919967"/>
            <a:ext cx="4743188" cy="2668043"/>
          </a:xfrm>
          <a:prstGeom prst="rect">
            <a:avLst/>
          </a:prstGeom>
          <a:ln w="57150">
            <a:solidFill>
              <a:schemeClr val="tx1"/>
            </a:solidFill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9957403" y="3163594"/>
                <a:ext cx="1704377" cy="36933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Pan: 0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/>
                      </a:rPr>
                      <m:t>°</m:t>
                    </m:r>
                  </m:oMath>
                </a14:m>
                <a:r>
                  <a:rPr lang="en-US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, Tilt: 0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/>
                      </a:rPr>
                      <m:t>°</m:t>
                    </m:r>
                  </m:oMath>
                </a14:m>
                <a:endParaRPr lang="en-US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57403" y="3163594"/>
                <a:ext cx="1704377" cy="369332"/>
              </a:xfrm>
              <a:prstGeom prst="rect">
                <a:avLst/>
              </a:prstGeom>
              <a:blipFill rotWithShape="1">
                <a:blip r:embed="rId4"/>
                <a:stretch>
                  <a:fillRect l="-2482" t="-6349" b="-22222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8592" y="3588010"/>
            <a:ext cx="4743188" cy="2668043"/>
          </a:xfrm>
          <a:prstGeom prst="rect">
            <a:avLst/>
          </a:prstGeom>
          <a:ln w="57150">
            <a:solidFill>
              <a:schemeClr val="tx1"/>
            </a:solidFill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9829162" y="5886721"/>
                <a:ext cx="1832618" cy="36933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Pan: 0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/>
                      </a:rPr>
                      <m:t>°</m:t>
                    </m:r>
                  </m:oMath>
                </a14:m>
                <a:r>
                  <a:rPr lang="en-US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, Tilt: 15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/>
                      </a:rPr>
                      <m:t>°</m:t>
                    </m:r>
                  </m:oMath>
                </a14:m>
                <a:endParaRPr lang="en-US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29162" y="5886721"/>
                <a:ext cx="1832618" cy="369332"/>
              </a:xfrm>
              <a:prstGeom prst="rect">
                <a:avLst/>
              </a:prstGeom>
              <a:blipFill rotWithShape="1">
                <a:blip r:embed="rId6"/>
                <a:stretch>
                  <a:fillRect l="-2310" t="-6452" b="-24194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1090670" y="767935"/>
            <a:ext cx="5827922" cy="5488118"/>
          </a:xfrm>
        </p:spPr>
        <p:txBody>
          <a:bodyPr/>
          <a:lstStyle/>
          <a:p>
            <a:r>
              <a:rPr lang="en-US" dirty="0" smtClean="0"/>
              <a:t>GS operator uses transmitted images for navigation during the exploration phase – Levels 1 &amp; 2 of Success</a:t>
            </a:r>
          </a:p>
          <a:p>
            <a:pPr lvl="1"/>
            <a:r>
              <a:rPr lang="en-US" dirty="0" smtClean="0"/>
              <a:t>Must verify ability to process imaging commands, image transmission time, and image resolution</a:t>
            </a:r>
          </a:p>
          <a:p>
            <a:pPr lvl="2"/>
            <a:r>
              <a:rPr lang="en-US" b="1" u="sng" dirty="0" smtClean="0"/>
              <a:t>DR.2.1.3</a:t>
            </a:r>
            <a:r>
              <a:rPr lang="en-US" b="1" dirty="0" smtClean="0"/>
              <a:t>         </a:t>
            </a:r>
            <a:r>
              <a:rPr lang="en-US" b="1" u="sng" dirty="0" smtClean="0"/>
              <a:t>DR.2.1.3.1</a:t>
            </a:r>
          </a:p>
          <a:p>
            <a:pPr lvl="2"/>
            <a:r>
              <a:rPr lang="en-US" b="1" u="sng" dirty="0" smtClean="0"/>
              <a:t>DR.2.1.4</a:t>
            </a:r>
          </a:p>
          <a:p>
            <a:pPr lvl="2"/>
            <a:r>
              <a:rPr lang="en-US" b="1" u="sng" dirty="0" smtClean="0"/>
              <a:t>DR.2.2</a:t>
            </a:r>
            <a:r>
              <a:rPr lang="en-US" b="1" dirty="0" smtClean="0"/>
              <a:t>            </a:t>
            </a:r>
            <a:r>
              <a:rPr lang="en-US" b="1" u="sng" dirty="0" smtClean="0"/>
              <a:t>DR.2.2.1</a:t>
            </a:r>
            <a:endParaRPr lang="en-US" dirty="0" smtClean="0"/>
          </a:p>
          <a:p>
            <a:pPr lvl="2"/>
            <a:r>
              <a:rPr lang="en-US" b="1" u="sng" dirty="0" smtClean="0"/>
              <a:t>DR.5.1 through DR.5.5</a:t>
            </a:r>
          </a:p>
          <a:p>
            <a:r>
              <a:rPr lang="en-US" dirty="0" smtClean="0"/>
              <a:t>Can transmit and store images</a:t>
            </a:r>
          </a:p>
          <a:p>
            <a:r>
              <a:rPr lang="en-US" dirty="0" smtClean="0"/>
              <a:t>CR’s FOV meets requirements and pan/tilt mechanism is controlled correctly</a:t>
            </a:r>
          </a:p>
          <a:p>
            <a:r>
              <a:rPr lang="en-US" dirty="0" smtClean="0"/>
              <a:t>Transmission time depends on image composition</a:t>
            </a:r>
          </a:p>
        </p:txBody>
      </p:sp>
      <p:cxnSp>
        <p:nvCxnSpPr>
          <p:cNvPr id="14" name="Straight Arrow Connector 13"/>
          <p:cNvCxnSpPr>
            <a:stCxn id="11" idx="0"/>
          </p:cNvCxnSpPr>
          <p:nvPr/>
        </p:nvCxnSpPr>
        <p:spPr>
          <a:xfrm flipV="1">
            <a:off x="8338644" y="2253988"/>
            <a:ext cx="562985" cy="1149356"/>
          </a:xfrm>
          <a:prstGeom prst="straightConnector1">
            <a:avLst/>
          </a:prstGeom>
          <a:ln w="5715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>
            <a:stCxn id="11" idx="2"/>
          </p:cNvCxnSpPr>
          <p:nvPr/>
        </p:nvCxnSpPr>
        <p:spPr>
          <a:xfrm>
            <a:off x="8338644" y="3772676"/>
            <a:ext cx="562985" cy="2114045"/>
          </a:xfrm>
          <a:prstGeom prst="straightConnector1">
            <a:avLst/>
          </a:prstGeom>
          <a:ln w="5715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7387101" y="3403344"/>
            <a:ext cx="1903085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b="1" u="sng" dirty="0" smtClean="0">
                <a:latin typeface="Arial" panose="020B0604020202020204" pitchFamily="34" charset="0"/>
                <a:cs typeface="Arial" panose="020B0604020202020204" pitchFamily="34" charset="0"/>
              </a:rPr>
              <a:t>10cm diam. POI</a:t>
            </a:r>
            <a:endParaRPr lang="en-US" b="1" u="sng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9957401" y="2794262"/>
            <a:ext cx="1704377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Time: 1m43s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9829160" y="5517389"/>
            <a:ext cx="1832619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Time: 1m25s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220720" y="2994636"/>
            <a:ext cx="5068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/>
              </a:rPr>
              <a:t></a:t>
            </a:r>
            <a:endParaRPr lang="en-US" sz="32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889500" y="2686540"/>
            <a:ext cx="5068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/>
              </a:rPr>
              <a:t></a:t>
            </a:r>
            <a:endParaRPr lang="en-US" sz="32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711700" y="3126238"/>
            <a:ext cx="54373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/>
              </a:rPr>
              <a:t></a:t>
            </a:r>
            <a:endParaRPr lang="en-US" sz="4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734560" y="3510768"/>
            <a:ext cx="5068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/>
              </a:rPr>
              <a:t></a:t>
            </a:r>
            <a:endParaRPr lang="en-US" sz="32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220720" y="2702248"/>
            <a:ext cx="5068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/>
              </a:rPr>
              <a:t></a:t>
            </a:r>
            <a:endParaRPr lang="en-US" sz="32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3220720" y="3240610"/>
            <a:ext cx="5068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/>
              </a:rPr>
              <a:t></a:t>
            </a:r>
            <a:endParaRPr lang="en-US" sz="32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2" name="Table 2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41511775"/>
              </p:ext>
            </p:extLst>
          </p:nvPr>
        </p:nvGraphicFramePr>
        <p:xfrm>
          <a:off x="890509" y="1993157"/>
          <a:ext cx="10710056" cy="2590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48678"/>
                <a:gridCol w="3302000"/>
                <a:gridCol w="5159378"/>
              </a:tblGrid>
              <a:tr h="0">
                <a:tc gridSpan="3">
                  <a:txBody>
                    <a:bodyPr/>
                    <a:lstStyle/>
                    <a:p>
                      <a:pPr algn="ctr"/>
                      <a:r>
                        <a:rPr lang="en-US" sz="3200" b="1" u="sng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Imaging</a:t>
                      </a:r>
                      <a:r>
                        <a:rPr lang="en-US" sz="3200" b="1" u="sng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Requirements Not Met:</a:t>
                      </a:r>
                      <a:endParaRPr lang="en-US" sz="3200" b="1" u="sng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b="0" u="sng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en-US" sz="2400" b="1" u="none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Requirement:</a:t>
                      </a:r>
                      <a:endParaRPr lang="en-US" sz="2400" b="1" u="none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endParaRPr lang="en-US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Reasons for Failure:</a:t>
                      </a:r>
                      <a:endParaRPr lang="en-US" sz="24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r"/>
                      <a:endParaRPr lang="en-US" sz="2400" b="1" u="sng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r"/>
                      <a:r>
                        <a:rPr lang="en-US" sz="2400" b="1" u="sng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DR.2.2.1</a:t>
                      </a:r>
                      <a:endParaRPr lang="en-US" sz="2400" b="1" u="sng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Requires a minimum</a:t>
                      </a:r>
                      <a:r>
                        <a:rPr lang="en-US" sz="24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baud rate of ~276480 bps for transmitting images</a:t>
                      </a:r>
                      <a:endParaRPr lang="en-US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73038" indent="-173038">
                        <a:buFont typeface="Arial" panose="020B0604020202020204" pitchFamily="34" charset="0"/>
                        <a:buChar char="•"/>
                      </a:pPr>
                      <a:r>
                        <a:rPr lang="en-US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XBee radios cannot operate at </a:t>
                      </a:r>
                      <a:r>
                        <a:rPr lang="en-US" sz="24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spec-sheet baud rates</a:t>
                      </a:r>
                    </a:p>
                  </a:txBody>
                  <a:tcPr anchor="ctr"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29" name="Diagram 28"/>
          <p:cNvGraphicFramePr/>
          <p:nvPr>
            <p:extLst>
              <p:ext uri="{D42A27DB-BD31-4B8C-83A1-F6EECF244321}">
                <p14:modId xmlns:p14="http://schemas.microsoft.com/office/powerpoint/2010/main" val="3362288929"/>
              </p:ext>
            </p:extLst>
          </p:nvPr>
        </p:nvGraphicFramePr>
        <p:xfrm>
          <a:off x="2238285" y="6454067"/>
          <a:ext cx="8128000" cy="36784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28" name="TextBox 27"/>
          <p:cNvSpPr txBox="1"/>
          <p:nvPr/>
        </p:nvSpPr>
        <p:spPr>
          <a:xfrm>
            <a:off x="650240" y="2440319"/>
            <a:ext cx="11165840" cy="1815882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b="1" u="sng" dirty="0" smtClean="0">
                <a:latin typeface="Arial" panose="020B0604020202020204" pitchFamily="34" charset="0"/>
                <a:cs typeface="Arial" panose="020B0604020202020204" pitchFamily="34" charset="0"/>
              </a:rPr>
              <a:t>Project Customer O.K.’d a requirement de-scope as imaging transmission time is not a critical project element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</a:t>
            </a:r>
            <a:r>
              <a:rPr lang="en-US" sz="2800" b="1" u="sng" dirty="0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DR.2.2.1</a:t>
            </a:r>
          </a:p>
          <a:p>
            <a:pPr marL="1141413" indent="-457200">
              <a:buFont typeface="Arial" panose="020B0604020202020204" pitchFamily="34" charset="0"/>
              <a:buChar char="•"/>
            </a:pP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Learned datasheets are not necessarily correct</a:t>
            </a:r>
          </a:p>
          <a:p>
            <a:pPr marL="1141413" indent="-457200">
              <a:buFont typeface="Arial" panose="020B0604020202020204" pitchFamily="34" charset="0"/>
              <a:buChar char="•"/>
            </a:pP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Learned to negotiate requirements with customer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10982753" y="2803380"/>
            <a:ext cx="62869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/>
              </a:rPr>
              <a:t></a:t>
            </a:r>
            <a:endParaRPr lang="en-US" sz="44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7525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  <p:bldP spid="11" grpId="0" animBg="1"/>
      <p:bldP spid="20" grpId="0" animBg="1"/>
      <p:bldP spid="21" grpId="0" animBg="1"/>
      <p:bldP spid="19" grpId="0"/>
      <p:bldP spid="23" grpId="0"/>
      <p:bldP spid="24" grpId="0"/>
      <p:bldP spid="25" grpId="0"/>
      <p:bldP spid="26" grpId="0"/>
      <p:bldP spid="27" grpId="0"/>
      <p:bldP spid="28" grpId="0" animBg="1"/>
      <p:bldP spid="3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://upload.wikimedia.org/wikipedia/commons/thumb/d/dc/PIA16239_High-Resolution_Self-Portrait_by_Curiosity_Rover_Arm_Camera.jpg/640px-PIA16239_High-Resolution_Self-Portrait_by_Curiosity_Rover_Arm_Camer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1226" y="680590"/>
            <a:ext cx="4063572" cy="5650906"/>
          </a:xfrm>
          <a:prstGeom prst="rect">
            <a:avLst/>
          </a:prstGeom>
          <a:noFill/>
          <a:ln w="38100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7550211" y="5623959"/>
            <a:ext cx="3845602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JPL’s Curiosity mars rover (</a:t>
            </a: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Image credit: </a:t>
            </a:r>
            <a:r>
              <a:rPr lang="en-US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NASA/JPL-Caltech/</a:t>
            </a:r>
            <a:r>
              <a:rPr lang="en-US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Malin</a:t>
            </a:r>
            <a:r>
              <a:rPr lang="en-US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Space Science </a:t>
            </a:r>
            <a:r>
              <a:rPr lang="en-US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Systems)</a:t>
            </a:r>
            <a:endParaRPr lang="en-US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i="1" dirty="0" smtClean="0"/>
              <a:t>FIELD OF APPLICATION</a:t>
            </a:r>
            <a:endParaRPr lang="en-US" b="1" i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19908" y="690256"/>
            <a:ext cx="5829629" cy="5622621"/>
          </a:xfrm>
        </p:spPr>
        <p:txBody>
          <a:bodyPr/>
          <a:lstStyle/>
          <a:p>
            <a:r>
              <a:rPr lang="en-US" dirty="0" smtClean="0"/>
              <a:t>Rovers are developed to replace high-risk human work in areas such as:</a:t>
            </a:r>
          </a:p>
          <a:p>
            <a:pPr lvl="1"/>
            <a:r>
              <a:rPr lang="en-US" dirty="0" smtClean="0"/>
              <a:t>Planetary Exploration</a:t>
            </a:r>
          </a:p>
          <a:p>
            <a:pPr lvl="1"/>
            <a:r>
              <a:rPr lang="en-US" dirty="0" smtClean="0"/>
              <a:t>Military Reconnaissance</a:t>
            </a:r>
          </a:p>
          <a:p>
            <a:pPr lvl="1"/>
            <a:r>
              <a:rPr lang="en-US" dirty="0" smtClean="0"/>
              <a:t>Disaster Relief</a:t>
            </a:r>
          </a:p>
          <a:p>
            <a:r>
              <a:rPr lang="en-US" dirty="0" smtClean="0"/>
              <a:t>Steep and rocky terrain navigation is one of the largest challenges</a:t>
            </a:r>
          </a:p>
          <a:p>
            <a:pPr lvl="1"/>
            <a:r>
              <a:rPr lang="en-US" dirty="0" smtClean="0"/>
              <a:t>Cannot access environments such as collapsed buildings on Earth or skylight caves on Mars</a:t>
            </a:r>
          </a:p>
          <a:p>
            <a:r>
              <a:rPr lang="en-US" dirty="0" smtClean="0"/>
              <a:t>Use of Mother Rover/Child Rover (MR/CR)</a:t>
            </a:r>
            <a:r>
              <a:rPr lang="en-US" dirty="0"/>
              <a:t> </a:t>
            </a:r>
            <a:r>
              <a:rPr lang="en-US" dirty="0" smtClean="0"/>
              <a:t>configuration is advantageous</a:t>
            </a:r>
          </a:p>
          <a:p>
            <a:pPr lvl="1"/>
            <a:r>
              <a:rPr lang="en-US" dirty="0" smtClean="0"/>
              <a:t>CR can be less massive if MR transports it long distances</a:t>
            </a:r>
          </a:p>
          <a:p>
            <a:pPr lvl="1"/>
            <a:r>
              <a:rPr lang="en-US" dirty="0" smtClean="0"/>
              <a:t>MR can carry heavy support equipment such as a winch for rappelling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pPr/>
              <a:t>2</a:t>
            </a:fld>
            <a:endParaRPr lang="en-US" dirty="0"/>
          </a:p>
        </p:txBody>
      </p:sp>
      <p:pic>
        <p:nvPicPr>
          <p:cNvPr id="1026" name="Picture 2" descr="C:\Users\Thomas\Documents\Senior Projects\AIAA Paper\mars-skylight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82" t="15542" r="35572" b="29043"/>
          <a:stretch/>
        </p:blipFill>
        <p:spPr bwMode="auto">
          <a:xfrm>
            <a:off x="6892568" y="675523"/>
            <a:ext cx="3516568" cy="2949795"/>
          </a:xfrm>
          <a:prstGeom prst="rect">
            <a:avLst/>
          </a:prstGeom>
          <a:noFill/>
          <a:ln w="38100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://upload.wikimedia.org/wikipedia/commons/0/03/TRESSA_cliffbot_scaling_steep_terrain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9170" y="3291831"/>
            <a:ext cx="3519152" cy="3044098"/>
          </a:xfrm>
          <a:prstGeom prst="rect">
            <a:avLst/>
          </a:prstGeom>
          <a:noFill/>
          <a:ln w="38100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9272679" y="2374770"/>
            <a:ext cx="2837917" cy="83099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Image of skylight cave on Mars taken by Mars Reconnaissance Orbiter (Image Credit: NASA/JPL/University of Arizona)</a:t>
            </a:r>
            <a:endParaRPr lang="en-US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849535" y="5633155"/>
            <a:ext cx="2837917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TRESSA rover scaling steep terrain in Norway (Image Credit: NASA)</a:t>
            </a:r>
            <a:endParaRPr lang="en-US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2" name="Diagram 11"/>
          <p:cNvGraphicFramePr/>
          <p:nvPr>
            <p:extLst>
              <p:ext uri="{D42A27DB-BD31-4B8C-83A1-F6EECF244321}">
                <p14:modId xmlns:p14="http://schemas.microsoft.com/office/powerpoint/2010/main" val="824045017"/>
              </p:ext>
            </p:extLst>
          </p:nvPr>
        </p:nvGraphicFramePr>
        <p:xfrm>
          <a:off x="2238285" y="6454067"/>
          <a:ext cx="8128000" cy="36784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592967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5" grpId="0" animBg="1"/>
      <p:bldP spid="8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3" y="11870"/>
            <a:ext cx="10018713" cy="804672"/>
          </a:xfrm>
        </p:spPr>
        <p:txBody>
          <a:bodyPr>
            <a:normAutofit/>
          </a:bodyPr>
          <a:lstStyle/>
          <a:p>
            <a:r>
              <a:rPr lang="en-US" b="1" i="1" dirty="0" smtClean="0"/>
              <a:t>RETURN &amp; RE-DOCK</a:t>
            </a:r>
            <a:endParaRPr lang="en-US" b="1" i="1" dirty="0">
              <a:solidFill>
                <a:srgbClr val="FF0000"/>
              </a:solidFill>
            </a:endParaRPr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1134568" y="793820"/>
            <a:ext cx="6012682" cy="5739003"/>
          </a:xfrm>
        </p:spPr>
        <p:txBody>
          <a:bodyPr>
            <a:normAutofit/>
          </a:bodyPr>
          <a:lstStyle/>
          <a:p>
            <a:r>
              <a:rPr lang="en-US" b="1" u="sng" dirty="0" smtClean="0"/>
              <a:t>Levels of Success:</a:t>
            </a:r>
          </a:p>
          <a:p>
            <a:pPr lvl="1"/>
            <a:r>
              <a:rPr lang="en-US" dirty="0" smtClean="0"/>
              <a:t>Return – </a:t>
            </a:r>
            <a:r>
              <a:rPr lang="en-US" b="1" dirty="0" smtClean="0"/>
              <a:t>Level 3</a:t>
            </a:r>
          </a:p>
          <a:p>
            <a:pPr lvl="1"/>
            <a:r>
              <a:rPr lang="en-US" dirty="0" smtClean="0"/>
              <a:t>Re-dock – </a:t>
            </a:r>
            <a:r>
              <a:rPr lang="en-US" b="1" dirty="0" smtClean="0"/>
              <a:t>Level 1</a:t>
            </a:r>
          </a:p>
          <a:p>
            <a:pPr marL="457200" lvl="1" indent="0">
              <a:buNone/>
            </a:pPr>
            <a:endParaRPr lang="en-US" dirty="0" smtClean="0"/>
          </a:p>
          <a:p>
            <a:r>
              <a:rPr lang="en-US" b="1" u="sng" dirty="0" smtClean="0"/>
              <a:t>Requirements:</a:t>
            </a:r>
          </a:p>
          <a:p>
            <a:pPr lvl="1"/>
            <a:r>
              <a:rPr lang="en-US" b="1" dirty="0" smtClean="0"/>
              <a:t>DR.1.2, 1.2.1: </a:t>
            </a:r>
            <a:r>
              <a:rPr lang="en-US" dirty="0" smtClean="0"/>
              <a:t>Shall re-dock with the MR and enter within +/- 4.3° area</a:t>
            </a:r>
          </a:p>
          <a:p>
            <a:r>
              <a:rPr lang="en-US" dirty="0"/>
              <a:t>Verified the design </a:t>
            </a:r>
            <a:r>
              <a:rPr lang="en-US" dirty="0" smtClean="0"/>
              <a:t>for mission </a:t>
            </a:r>
            <a:r>
              <a:rPr lang="en-US" dirty="0"/>
              <a:t>environment </a:t>
            </a:r>
            <a:r>
              <a:rPr lang="en-US" dirty="0">
                <a:sym typeface="Wingdings" panose="05000000000000000000" pitchFamily="2" charset="2"/>
              </a:rPr>
              <a:t> </a:t>
            </a:r>
            <a:r>
              <a:rPr lang="en-US" b="1" dirty="0">
                <a:sym typeface="Wingdings" panose="05000000000000000000" pitchFamily="2" charset="2"/>
              </a:rPr>
              <a:t>DR.1.2     </a:t>
            </a:r>
            <a:r>
              <a:rPr lang="en-US" b="1" dirty="0" smtClean="0">
                <a:sym typeface="Wingdings" panose="05000000000000000000" pitchFamily="2" charset="2"/>
              </a:rPr>
              <a:t>DR.1.2.1</a:t>
            </a:r>
            <a:endParaRPr lang="en-US" b="1" dirty="0" smtClean="0"/>
          </a:p>
          <a:p>
            <a:r>
              <a:rPr lang="en-US" dirty="0" smtClean="0"/>
              <a:t>Re-dock was found to be one of the most difficult stages</a:t>
            </a:r>
          </a:p>
          <a:p>
            <a:pPr lvl="1"/>
            <a:r>
              <a:rPr lang="en-US" dirty="0" smtClean="0"/>
              <a:t>Additional torque required to go over top corner</a:t>
            </a:r>
          </a:p>
          <a:p>
            <a:pPr marL="457200" lvl="1" indent="0">
              <a:buNone/>
            </a:pPr>
            <a:endParaRPr lang="en-US" b="1" dirty="0" smtClean="0"/>
          </a:p>
          <a:p>
            <a:r>
              <a:rPr lang="en-US" b="1" u="sng" dirty="0" smtClean="0"/>
              <a:t>Future Work:</a:t>
            </a:r>
          </a:p>
          <a:p>
            <a:pPr lvl="1"/>
            <a:r>
              <a:rPr lang="en-US" dirty="0" smtClean="0"/>
              <a:t>Add the capability of transitioning over irregular corners (e.g. an overhang)</a:t>
            </a:r>
          </a:p>
        </p:txBody>
      </p:sp>
      <p:pic>
        <p:nvPicPr>
          <p:cNvPr id="8" name="re-dock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30497" r="16226"/>
          <a:stretch>
            <a:fillRect/>
          </a:stretch>
        </p:blipFill>
        <p:spPr>
          <a:xfrm>
            <a:off x="7164114" y="904994"/>
            <a:ext cx="4897259" cy="5170542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9" name="TextBox 8"/>
          <p:cNvSpPr txBox="1"/>
          <p:nvPr/>
        </p:nvSpPr>
        <p:spPr>
          <a:xfrm>
            <a:off x="8972850" y="5629985"/>
            <a:ext cx="1559442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x2 Playback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519979" y="3057268"/>
            <a:ext cx="54694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/>
              </a:rPr>
              <a:t></a:t>
            </a:r>
            <a:endParaRPr lang="en-US" sz="36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113922" y="3054331"/>
            <a:ext cx="54694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/>
              </a:rPr>
              <a:t></a:t>
            </a:r>
            <a:endParaRPr lang="en-US" sz="36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0327942" y="6075536"/>
            <a:ext cx="130587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*Trudy Schwartz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Straight Arrow Connector 4"/>
          <p:cNvCxnSpPr>
            <a:stCxn id="3" idx="0"/>
          </p:cNvCxnSpPr>
          <p:nvPr/>
        </p:nvCxnSpPr>
        <p:spPr>
          <a:xfrm flipV="1">
            <a:off x="10980877" y="4833257"/>
            <a:ext cx="753923" cy="1242279"/>
          </a:xfrm>
          <a:prstGeom prst="straightConnector1">
            <a:avLst/>
          </a:prstGeom>
          <a:ln w="7620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1" name="Diagram 10"/>
          <p:cNvGraphicFramePr/>
          <p:nvPr>
            <p:extLst>
              <p:ext uri="{D42A27DB-BD31-4B8C-83A1-F6EECF244321}">
                <p14:modId xmlns:p14="http://schemas.microsoft.com/office/powerpoint/2010/main" val="3362288929"/>
              </p:ext>
            </p:extLst>
          </p:nvPr>
        </p:nvGraphicFramePr>
        <p:xfrm>
          <a:off x="2238285" y="6454067"/>
          <a:ext cx="8128000" cy="36784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</p:spTree>
    <p:extLst>
      <p:ext uri="{BB962C8B-B14F-4D97-AF65-F5344CB8AC3E}">
        <p14:creationId xmlns:p14="http://schemas.microsoft.com/office/powerpoint/2010/main" val="2636192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54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51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7" grpId="0"/>
      <p:bldP spid="10" grpId="0"/>
      <p:bldP spid="3" grpId="0"/>
      <p:bldP spid="3" grpId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i="1" dirty="0" smtClean="0"/>
              <a:t>TESTING SUMMARY</a:t>
            </a:r>
            <a:endParaRPr lang="en-US" b="1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>
                <a:solidFill>
                  <a:prstClr val="black"/>
                </a:solidFill>
              </a:rPr>
              <a:pPr/>
              <a:t>21</a:t>
            </a:fld>
            <a:endParaRPr lang="en-US" dirty="0">
              <a:solidFill>
                <a:prstClr val="black"/>
              </a:solidFill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97685794"/>
              </p:ext>
            </p:extLst>
          </p:nvPr>
        </p:nvGraphicFramePr>
        <p:xfrm>
          <a:off x="146733" y="718089"/>
          <a:ext cx="11925997" cy="421140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48328"/>
                <a:gridCol w="1005840"/>
                <a:gridCol w="1005840"/>
                <a:gridCol w="797781"/>
                <a:gridCol w="1213899"/>
                <a:gridCol w="1005840"/>
                <a:gridCol w="682487"/>
                <a:gridCol w="1329193"/>
                <a:gridCol w="1005840"/>
                <a:gridCol w="712967"/>
                <a:gridCol w="1417982"/>
              </a:tblGrid>
              <a:tr h="396329">
                <a:tc rowSpan="2">
                  <a:txBody>
                    <a:bodyPr/>
                    <a:lstStyle/>
                    <a:p>
                      <a:pPr algn="ctr"/>
                      <a:r>
                        <a:rPr lang="en-US" sz="1600" u="sng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Requirement Category</a:t>
                      </a:r>
                      <a:endParaRPr lang="en-US" sz="1600" u="sng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571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sz="1600" b="1" u="sng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Level 1</a:t>
                      </a:r>
                      <a:endParaRPr lang="en-US" sz="1600" b="1" u="sng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sz="1600" b="1" u="sng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Level 2</a:t>
                      </a:r>
                      <a:endParaRPr lang="en-US" sz="1600" b="1" u="sng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600" u="sng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sz="1600" u="sng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sz="1600" b="1" u="sng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Level 3</a:t>
                      </a:r>
                      <a:endParaRPr lang="en-US" sz="1600" b="1" u="sng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600" u="sng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sz="1600" u="sng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800" u="sng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Total % Completed</a:t>
                      </a:r>
                      <a:endParaRPr lang="en-US" sz="1800" u="sng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48772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u="sng" dirty="0" err="1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Reqs</a:t>
                      </a:r>
                      <a:r>
                        <a:rPr lang="en-US" sz="1600" b="1" u="sng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 Verified</a:t>
                      </a:r>
                      <a:endParaRPr lang="en-US" sz="1600" b="1" u="sng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u="sng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Total</a:t>
                      </a:r>
                      <a:r>
                        <a:rPr lang="en-US" sz="1600" b="1" u="sng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b="1" u="sng" baseline="0" dirty="0" err="1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Reqs</a:t>
                      </a:r>
                      <a:r>
                        <a:rPr lang="en-US" sz="1600" b="1" u="sng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 </a:t>
                      </a:r>
                      <a:endParaRPr lang="en-US" sz="1600" b="1" u="sng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u="sng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%</a:t>
                      </a:r>
                      <a:endParaRPr lang="en-US" sz="1600" b="1" u="sng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u="sng" dirty="0" err="1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Reqs</a:t>
                      </a:r>
                      <a:r>
                        <a:rPr lang="en-US" sz="1600" b="1" u="sng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 Verified</a:t>
                      </a:r>
                      <a:endParaRPr lang="en-US" sz="1600" b="1" u="sng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u="sng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Total</a:t>
                      </a:r>
                      <a:r>
                        <a:rPr lang="en-US" sz="1600" b="1" u="sng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b="1" u="sng" baseline="0" dirty="0" err="1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Reqs</a:t>
                      </a:r>
                      <a:r>
                        <a:rPr lang="en-US" sz="1600" b="1" u="sng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 </a:t>
                      </a:r>
                      <a:endParaRPr lang="en-US" sz="1600" b="1" u="sng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u="sng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%</a:t>
                      </a:r>
                      <a:endParaRPr lang="en-US" sz="1600" b="1" u="sng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u="sng" dirty="0" err="1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Reqs</a:t>
                      </a:r>
                      <a:r>
                        <a:rPr lang="en-US" sz="1600" b="1" u="sng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 Verified</a:t>
                      </a:r>
                      <a:endParaRPr lang="en-US" sz="1600" b="1" u="sng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u="sng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Total</a:t>
                      </a:r>
                      <a:r>
                        <a:rPr lang="en-US" sz="1600" b="1" u="sng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b="1" u="sng" baseline="0" dirty="0" err="1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Reqs</a:t>
                      </a:r>
                      <a:r>
                        <a:rPr lang="en-US" sz="1600" b="1" u="sng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 </a:t>
                      </a:r>
                      <a:endParaRPr lang="en-US" sz="1600" b="1" u="sng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u="sng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%</a:t>
                      </a:r>
                      <a:endParaRPr lang="en-US" sz="1600" b="1" u="sng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16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MR Integration</a:t>
                      </a:r>
                      <a:endParaRPr lang="en-US" sz="16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571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571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T w="571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571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tx2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T w="571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tx2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tx2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571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tx2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T w="571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tx2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tx2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00B050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16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Communication</a:t>
                      </a:r>
                      <a:endParaRPr lang="en-US" sz="16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571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83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33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73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00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16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Exploration</a:t>
                      </a:r>
                      <a:endParaRPr lang="en-US" sz="16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571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80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tx2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tx2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tx2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88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00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16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Positioning</a:t>
                      </a:r>
                      <a:endParaRPr lang="en-US" sz="16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571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tx2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tx2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tx2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tx2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tx2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tx2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33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33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0000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16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Imaging</a:t>
                      </a:r>
                      <a:endParaRPr lang="en-US" sz="16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571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tx2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tx2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tx2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00B050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16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Power</a:t>
                      </a:r>
                      <a:endParaRPr lang="en-US" sz="16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571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tx2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tx2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tx2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tx2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tx2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tx2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00B050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16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Software</a:t>
                      </a:r>
                      <a:endParaRPr lang="en-US" sz="16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571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762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762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B w="762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762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762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B w="762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762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762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B w="762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762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77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762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b="1" u="none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Total Completed:</a:t>
                      </a:r>
                      <a:endParaRPr lang="en-US" b="1" u="none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762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u="none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</a:t>
                      </a:r>
                      <a:endParaRPr lang="en-US" sz="1800" b="1" u="none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u="none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</a:t>
                      </a:r>
                      <a:endParaRPr lang="en-US" sz="1800" b="1" u="none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u="none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100%</a:t>
                      </a:r>
                      <a:endParaRPr lang="en-US" sz="1800" b="1" u="none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u="none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</a:t>
                      </a:r>
                      <a:endParaRPr lang="en-US" sz="1800" b="1" u="none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u="none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</a:t>
                      </a:r>
                      <a:endParaRPr lang="en-US" sz="1800" b="1" u="none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u="none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90%</a:t>
                      </a:r>
                      <a:endParaRPr lang="en-US" sz="1800" b="1" u="none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u="none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endParaRPr lang="en-US" sz="1800" b="1" u="none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u="none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</a:t>
                      </a:r>
                      <a:endParaRPr lang="en-US" sz="1800" b="1" u="none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u="none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42%</a:t>
                      </a:r>
                      <a:endParaRPr lang="en-US" sz="1800" b="1" u="none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u="none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81%</a:t>
                      </a:r>
                      <a:endParaRPr lang="en-US" sz="3200" b="1" u="none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1899920" y="5130650"/>
            <a:ext cx="8483600" cy="92333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350838" lvl="1" indent="-342900">
              <a:buFont typeface="Arial" panose="020B0604020202020204" pitchFamily="34" charset="0"/>
              <a:buChar char="•"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Implementation and testing of critical project elements took precedence over Level 3 Requirements</a:t>
            </a:r>
          </a:p>
          <a:p>
            <a:pPr marL="350838" lvl="1" indent="-342900">
              <a:buFont typeface="Arial" panose="020B0604020202020204" pitchFamily="34" charset="0"/>
              <a:buChar char="•"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Re-design of rappelling and driving systems required before verification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9" name="Diagram 8"/>
          <p:cNvGraphicFramePr/>
          <p:nvPr>
            <p:extLst>
              <p:ext uri="{D42A27DB-BD31-4B8C-83A1-F6EECF244321}">
                <p14:modId xmlns:p14="http://schemas.microsoft.com/office/powerpoint/2010/main" val="2567655029"/>
              </p:ext>
            </p:extLst>
          </p:nvPr>
        </p:nvGraphicFramePr>
        <p:xfrm>
          <a:off x="2238285" y="6454067"/>
          <a:ext cx="8128000" cy="36784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969072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763480" y="1157849"/>
            <a:ext cx="3657600" cy="4499366"/>
          </a:xfrm>
          <a:prstGeom prst="rect">
            <a:avLst/>
          </a:prstGeom>
          <a:solidFill>
            <a:schemeClr val="bg1">
              <a:lumMod val="95000"/>
              <a:alpha val="70000"/>
            </a:schemeClr>
          </a:solidFill>
          <a:ln w="762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4492100" y="1157849"/>
            <a:ext cx="3613212" cy="4499366"/>
          </a:xfrm>
          <a:prstGeom prst="rect">
            <a:avLst/>
          </a:prstGeom>
          <a:solidFill>
            <a:schemeClr val="bg1">
              <a:lumMod val="95000"/>
              <a:alpha val="70000"/>
            </a:schemeClr>
          </a:solidFill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8176336" y="1157849"/>
            <a:ext cx="3832784" cy="4499366"/>
          </a:xfrm>
          <a:prstGeom prst="rect">
            <a:avLst/>
          </a:prstGeom>
          <a:solidFill>
            <a:schemeClr val="bg1">
              <a:lumMod val="95000"/>
              <a:alpha val="70000"/>
            </a:schemeClr>
          </a:solidFill>
          <a:ln w="76200">
            <a:solidFill>
              <a:srgbClr val="F1610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i="1" dirty="0" smtClean="0"/>
              <a:t>LEVELS OF SUCCESS – CURRENT</a:t>
            </a:r>
            <a:endParaRPr lang="en-US" b="1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pPr/>
              <a:t>22</a:t>
            </a:fld>
            <a:endParaRPr lang="en-US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67417502"/>
              </p:ext>
            </p:extLst>
          </p:nvPr>
        </p:nvGraphicFramePr>
        <p:xfrm>
          <a:off x="856211" y="1260345"/>
          <a:ext cx="3483033" cy="3761929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2240027"/>
                <a:gridCol w="1243006"/>
              </a:tblGrid>
              <a:tr h="360107">
                <a:tc gridSpan="2"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Level 1</a:t>
                      </a: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</a:tr>
              <a:tr h="360107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Level Criteria</a:t>
                      </a: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Status</a:t>
                      </a: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630187"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The CR</a:t>
                      </a:r>
                      <a:r>
                        <a:rPr lang="en-US" sz="1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shall be able to undock/re-dock to the TREADS CR bay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Demonstrated</a:t>
                      </a:r>
                      <a:endParaRPr lang="en-US" sz="12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00B050"/>
                    </a:solidFill>
                  </a:tcPr>
                </a:tc>
              </a:tr>
              <a:tr h="741826"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The CR shall be able to rappel/ascend a 90 degree incline to a max depth of 5m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Demonstrated</a:t>
                      </a:r>
                    </a:p>
                  </a:txBody>
                  <a:tcPr anchor="ctr"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00B050"/>
                    </a:solidFill>
                  </a:tcPr>
                </a:tc>
              </a:tr>
              <a:tr h="906677"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The CR Shall be able to transition from traversing a vertical to horizontal surface and vice versa</a:t>
                      </a:r>
                      <a:endParaRPr lang="en-US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Demonstrated</a:t>
                      </a:r>
                    </a:p>
                  </a:txBody>
                  <a:tcPr anchor="ctr"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00B050"/>
                    </a:solidFill>
                  </a:tcPr>
                </a:tc>
              </a:tr>
              <a:tr h="741826"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The CR shall be able to take and </a:t>
                      </a:r>
                      <a:r>
                        <a:rPr lang="en-US" sz="12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transmit/store at least</a:t>
                      </a:r>
                      <a:r>
                        <a:rPr lang="en-US" sz="1200" b="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5 images</a:t>
                      </a:r>
                      <a:endParaRPr lang="en-US" sz="12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Demonstrated</a:t>
                      </a:r>
                      <a:endParaRPr lang="en-US" sz="12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54016374"/>
              </p:ext>
            </p:extLst>
          </p:nvPr>
        </p:nvGraphicFramePr>
        <p:xfrm>
          <a:off x="4571999" y="1260347"/>
          <a:ext cx="3466408" cy="3748673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2340718"/>
                <a:gridCol w="1125690"/>
              </a:tblGrid>
              <a:tr h="365761">
                <a:tc gridSpan="2"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Level 2</a:t>
                      </a: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</a:tr>
              <a:tr h="445209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Level Criteria</a:t>
                      </a: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Status</a:t>
                      </a: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779116">
                <a:tc>
                  <a:txBody>
                    <a:bodyPr/>
                    <a:lstStyle/>
                    <a:p>
                      <a:r>
                        <a:rPr lang="en-US" sz="12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The CR shall be able to traverse</a:t>
                      </a:r>
                      <a:r>
                        <a:rPr lang="en-US" sz="1200" b="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up to 5m from the rappel touchdown point, controlled via the GS</a:t>
                      </a:r>
                      <a:endParaRPr lang="en-US" sz="1200" b="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Mostly Demonstrated</a:t>
                      </a:r>
                    </a:p>
                  </a:txBody>
                  <a:tcPr anchor="ctr"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00"/>
                    </a:solidFill>
                  </a:tcPr>
                </a:tc>
              </a:tr>
              <a:tr h="816777">
                <a:tc>
                  <a:txBody>
                    <a:bodyPr/>
                    <a:lstStyle/>
                    <a:p>
                      <a:r>
                        <a:rPr lang="en-US" sz="12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The CR shall able to resolve</a:t>
                      </a:r>
                      <a:r>
                        <a:rPr lang="en-US" sz="1200" b="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a 10cm diameter object from a distance of 5m using the imaging system</a:t>
                      </a:r>
                      <a:endParaRPr lang="en-US" sz="12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Demonstrated</a:t>
                      </a:r>
                      <a:endParaRPr lang="en-US" sz="12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00B050"/>
                    </a:solidFill>
                  </a:tcPr>
                </a:tc>
              </a:tr>
              <a:tr h="556511">
                <a:tc>
                  <a:txBody>
                    <a:bodyPr/>
                    <a:lstStyle/>
                    <a:p>
                      <a:r>
                        <a:rPr lang="en-US" sz="12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The CR shall provide adequate scene lighting</a:t>
                      </a:r>
                      <a:r>
                        <a:rPr lang="en-US" sz="1200" b="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Demonstrated</a:t>
                      </a:r>
                      <a:endParaRPr lang="en-US" sz="12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00B050"/>
                    </a:solidFill>
                  </a:tcPr>
                </a:tc>
              </a:tr>
              <a:tr h="779116">
                <a:tc>
                  <a:txBody>
                    <a:bodyPr/>
                    <a:lstStyle/>
                    <a:p>
                      <a:r>
                        <a:rPr lang="en-US" sz="12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The imaging</a:t>
                      </a:r>
                      <a:r>
                        <a:rPr lang="en-US" sz="1200" b="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system shall have azimuthal and elevation angular coverage of 180 and 90 degrees</a:t>
                      </a:r>
                      <a:endParaRPr lang="en-US" sz="12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Demonstrated</a:t>
                      </a:r>
                      <a:endParaRPr lang="en-US" sz="12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53977443"/>
              </p:ext>
            </p:extLst>
          </p:nvPr>
        </p:nvGraphicFramePr>
        <p:xfrm>
          <a:off x="8224551" y="1260348"/>
          <a:ext cx="3671527" cy="3742748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2523645"/>
                <a:gridCol w="1147882"/>
              </a:tblGrid>
              <a:tr h="363739">
                <a:tc gridSpan="2"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Level 3</a:t>
                      </a: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</a:tr>
              <a:tr h="491866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Level Criteria</a:t>
                      </a: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Status</a:t>
                      </a: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614832"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The CR shall know its depth within the cave/pipe</a:t>
                      </a:r>
                      <a:r>
                        <a:rPr lang="en-US" sz="1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accurate to +/- 10 cm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Mostly Demonstrated</a:t>
                      </a:r>
                    </a:p>
                  </a:txBody>
                  <a:tcPr anchor="ctr"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00"/>
                    </a:solidFill>
                  </a:tcPr>
                </a:tc>
              </a:tr>
              <a:tr h="865406"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The</a:t>
                      </a:r>
                      <a:r>
                        <a:rPr lang="en-US" sz="1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CR shall know its horizontal distance travelled accurate to +/- 10 cm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Partially Demonstrated</a:t>
                      </a:r>
                      <a:endParaRPr lang="en-US" sz="12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16109"/>
                    </a:solidFill>
                  </a:tcPr>
                </a:tc>
              </a:tr>
              <a:tr h="790052"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The</a:t>
                      </a:r>
                      <a:r>
                        <a:rPr lang="en-US" sz="1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CR shall be able to return to the MR at the conclusion of a mission</a:t>
                      </a:r>
                      <a:endParaRPr lang="en-US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Demonstrated</a:t>
                      </a:r>
                    </a:p>
                  </a:txBody>
                  <a:tcPr anchor="ctr"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</a:tr>
              <a:tr h="614832">
                <a:tc>
                  <a:txBody>
                    <a:bodyPr/>
                    <a:lstStyle/>
                    <a:p>
                      <a:r>
                        <a:rPr lang="en-US" sz="12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The CR shall handle communication dropouts with the MR/GS</a:t>
                      </a:r>
                      <a:endParaRPr lang="en-US" sz="1200" b="0" baseline="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Not Tested</a:t>
                      </a:r>
                      <a:endParaRPr lang="en-US" sz="12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</a:tr>
            </a:tbl>
          </a:graphicData>
        </a:graphic>
      </p:graphicFrame>
      <p:sp>
        <p:nvSpPr>
          <p:cNvPr id="16" name="Rectangle 15"/>
          <p:cNvSpPr/>
          <p:nvPr/>
        </p:nvSpPr>
        <p:spPr>
          <a:xfrm>
            <a:off x="1877982" y="5164050"/>
            <a:ext cx="1428596" cy="369332"/>
          </a:xfrm>
          <a:prstGeom prst="rect">
            <a:avLst/>
          </a:prstGeom>
          <a:solidFill>
            <a:schemeClr val="accent6">
              <a:lumMod val="50000"/>
            </a:schemeClr>
          </a:solidFill>
          <a:ln w="38100"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pPr algn="ctr"/>
            <a:r>
              <a:rPr lang="en-US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ACHIEVED</a:t>
            </a:r>
            <a:endParaRPr lang="en-US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5351458" y="5157766"/>
            <a:ext cx="1894494" cy="369332"/>
          </a:xfrm>
          <a:prstGeom prst="rect">
            <a:avLst/>
          </a:prstGeom>
          <a:solidFill>
            <a:schemeClr val="accent6">
              <a:lumMod val="50000"/>
            </a:schemeClr>
          </a:solidFill>
          <a:ln w="38100"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pPr algn="ctr"/>
            <a:r>
              <a:rPr lang="en-US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90% ACHIEVED</a:t>
            </a:r>
            <a:endParaRPr lang="en-US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9145482" y="5164050"/>
            <a:ext cx="1894493" cy="369332"/>
          </a:xfrm>
          <a:prstGeom prst="rect">
            <a:avLst/>
          </a:prstGeom>
          <a:solidFill>
            <a:schemeClr val="accent6">
              <a:lumMod val="50000"/>
            </a:schemeClr>
          </a:solidFill>
          <a:ln w="38100"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pPr algn="ctr"/>
            <a:r>
              <a:rPr lang="en-US" b="1" dirty="0" smtClean="0">
                <a:solidFill>
                  <a:srgbClr val="F1610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42% ACHIEVED</a:t>
            </a:r>
            <a:endParaRPr lang="en-US" b="1" dirty="0">
              <a:solidFill>
                <a:srgbClr val="F1610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0" name="Diagram 19"/>
          <p:cNvGraphicFramePr/>
          <p:nvPr>
            <p:extLst>
              <p:ext uri="{D42A27DB-BD31-4B8C-83A1-F6EECF244321}">
                <p14:modId xmlns:p14="http://schemas.microsoft.com/office/powerpoint/2010/main" val="391830500"/>
              </p:ext>
            </p:extLst>
          </p:nvPr>
        </p:nvGraphicFramePr>
        <p:xfrm>
          <a:off x="2238285" y="6454067"/>
          <a:ext cx="8128000" cy="36784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136388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i="1" dirty="0" smtClean="0"/>
              <a:t>SYSTEMS ENGINEERING: APPROACH</a:t>
            </a:r>
            <a:endParaRPr lang="en-US" b="1" i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82144" y="735102"/>
            <a:ext cx="7390052" cy="5551398"/>
          </a:xfrm>
        </p:spPr>
        <p:txBody>
          <a:bodyPr>
            <a:normAutofit/>
          </a:bodyPr>
          <a:lstStyle/>
          <a:p>
            <a:r>
              <a:rPr lang="en-US" b="1" u="sng" dirty="0" smtClean="0"/>
              <a:t>Design Solution: Top-down</a:t>
            </a:r>
          </a:p>
          <a:p>
            <a:pPr lvl="1"/>
            <a:r>
              <a:rPr lang="en-US" dirty="0" smtClean="0"/>
              <a:t>Customer-Design Requirements</a:t>
            </a:r>
          </a:p>
          <a:p>
            <a:pPr lvl="2"/>
            <a:r>
              <a:rPr lang="en-US" dirty="0" smtClean="0"/>
              <a:t>Functional project </a:t>
            </a:r>
            <a:r>
              <a:rPr lang="en-US" dirty="0"/>
              <a:t>o</a:t>
            </a:r>
            <a:r>
              <a:rPr lang="en-US" dirty="0" smtClean="0"/>
              <a:t>bjectives and requirements</a:t>
            </a:r>
          </a:p>
          <a:p>
            <a:pPr lvl="1"/>
            <a:r>
              <a:rPr lang="en-US" dirty="0" smtClean="0"/>
              <a:t>Concept Selection</a:t>
            </a:r>
          </a:p>
          <a:p>
            <a:pPr lvl="2"/>
            <a:r>
              <a:rPr lang="en-US" dirty="0" smtClean="0"/>
              <a:t>Trade studies to determine final design</a:t>
            </a:r>
          </a:p>
          <a:p>
            <a:pPr lvl="1"/>
            <a:r>
              <a:rPr lang="en-US" dirty="0" smtClean="0"/>
              <a:t>Risk Analysis</a:t>
            </a:r>
          </a:p>
          <a:p>
            <a:pPr lvl="2"/>
            <a:r>
              <a:rPr lang="en-US" dirty="0" smtClean="0"/>
              <a:t>Viable concept solution with off-ramps</a:t>
            </a:r>
          </a:p>
          <a:p>
            <a:pPr lvl="1"/>
            <a:r>
              <a:rPr lang="en-US" dirty="0" smtClean="0"/>
              <a:t>Full sub-system design</a:t>
            </a:r>
          </a:p>
          <a:p>
            <a:pPr lvl="2"/>
            <a:r>
              <a:rPr lang="en-US" dirty="0" smtClean="0"/>
              <a:t>CAD model</a:t>
            </a:r>
          </a:p>
          <a:p>
            <a:pPr lvl="2"/>
            <a:r>
              <a:rPr lang="en-US" dirty="0" smtClean="0"/>
              <a:t>Component selection</a:t>
            </a:r>
          </a:p>
          <a:p>
            <a:r>
              <a:rPr lang="en-US" b="1" u="sng" dirty="0" smtClean="0"/>
              <a:t>Assembly, Integration, and Testing: Bottom-up</a:t>
            </a:r>
          </a:p>
          <a:p>
            <a:pPr lvl="1"/>
            <a:r>
              <a:rPr lang="en-US" dirty="0" smtClean="0"/>
              <a:t>Component testing upon arrival</a:t>
            </a:r>
          </a:p>
          <a:p>
            <a:pPr lvl="1"/>
            <a:r>
              <a:rPr lang="en-US" dirty="0" smtClean="0"/>
              <a:t>Integration of various subsystems then test</a:t>
            </a:r>
          </a:p>
          <a:p>
            <a:pPr lvl="1"/>
            <a:r>
              <a:rPr lang="en-US" dirty="0" smtClean="0"/>
              <a:t>Full system integration </a:t>
            </a:r>
          </a:p>
          <a:p>
            <a:pPr lvl="2"/>
            <a:r>
              <a:rPr lang="en-US" dirty="0" smtClean="0"/>
              <a:t>Functional requirements verification </a:t>
            </a:r>
          </a:p>
          <a:p>
            <a:pPr lvl="2"/>
            <a:r>
              <a:rPr lang="en-US" dirty="0" smtClean="0"/>
              <a:t>Full </a:t>
            </a:r>
            <a:r>
              <a:rPr lang="en-US" dirty="0"/>
              <a:t>s</a:t>
            </a:r>
            <a:r>
              <a:rPr lang="en-US" dirty="0" smtClean="0"/>
              <a:t>ystem verification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pPr/>
              <a:t>23</a:t>
            </a:fld>
            <a:endParaRPr lang="en-US" dirty="0"/>
          </a:p>
        </p:txBody>
      </p:sp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2627384341"/>
              </p:ext>
            </p:extLst>
          </p:nvPr>
        </p:nvGraphicFramePr>
        <p:xfrm>
          <a:off x="2238285" y="6454067"/>
          <a:ext cx="8128000" cy="36784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8" name="Picture 7" descr="Final Render.png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367" b="98619" l="2962" r="95487">
                        <a14:foregroundMark x1="27504" y1="27811" x2="27504" y2="27811"/>
                        <a14:foregroundMark x1="29901" y1="27022" x2="42172" y2="20118"/>
                        <a14:foregroundMark x1="36530" y1="20907" x2="36530" y2="20907"/>
                        <a14:foregroundMark x1="38364" y1="19329" x2="38364" y2="19329"/>
                        <a14:foregroundMark x1="36530" y1="16963" x2="36530" y2="16963"/>
                        <a14:foregroundMark x1="23836" y1="28994" x2="29337" y2="24260"/>
                        <a14:foregroundMark x1="27927" y1="20118" x2="27927" y2="20118"/>
                        <a14:foregroundMark x1="29055" y1="5128" x2="28209" y2="20118"/>
                        <a14:foregroundMark x1="73484" y1="37673" x2="61918" y2="311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557634" y="695445"/>
            <a:ext cx="3218926" cy="230182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57150" cmpd="sng">
            <a:solidFill>
              <a:schemeClr val="tx1"/>
            </a:solidFill>
          </a:ln>
        </p:spPr>
      </p:pic>
      <p:pic>
        <p:nvPicPr>
          <p:cNvPr id="9" name="Picture 8" descr="IMG_4283.JPG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484" b="99274" l="6900" r="85066">
                        <a14:foregroundMark x1="28189" y1="50363" x2="25965" y2="48910"/>
                        <a14:foregroundMark x1="62687" y1="50847" x2="67090" y2="28390"/>
                        <a14:backgroundMark x1="18611" y1="69976" x2="18611" y2="69976"/>
                        <a14:backgroundMark x1="30005" y1="86562" x2="14208" y2="50363"/>
                        <a14:backgroundMark x1="13845" y1="30811" x2="11666" y2="16162"/>
                        <a14:backgroundMark x1="38084" y1="75847" x2="33318" y2="69007"/>
                        <a14:backgroundMark x1="36632" y1="62591" x2="36632" y2="625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945" r="12435"/>
          <a:stretch/>
        </p:blipFill>
        <p:spPr>
          <a:xfrm rot="5400000">
            <a:off x="8620295" y="3207695"/>
            <a:ext cx="3093605" cy="305990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57150" cmpd="sng">
            <a:solidFill>
              <a:schemeClr val="tx1"/>
            </a:solidFill>
          </a:ln>
        </p:spPr>
      </p:pic>
      <p:sp>
        <p:nvSpPr>
          <p:cNvPr id="10" name="Down Arrow 9"/>
          <p:cNvSpPr/>
          <p:nvPr/>
        </p:nvSpPr>
        <p:spPr>
          <a:xfrm>
            <a:off x="9679263" y="2741650"/>
            <a:ext cx="975670" cy="898393"/>
          </a:xfrm>
          <a:prstGeom prst="downArrow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5212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i="1" dirty="0" smtClean="0"/>
              <a:t>SYSTEMS ENGINEERING: LESSONS LEARNED</a:t>
            </a:r>
            <a:endParaRPr lang="en-US" b="1" i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11303" y="1014630"/>
            <a:ext cx="7617265" cy="5524650"/>
          </a:xfrm>
        </p:spPr>
        <p:txBody>
          <a:bodyPr>
            <a:normAutofit/>
          </a:bodyPr>
          <a:lstStyle/>
          <a:p>
            <a:r>
              <a:rPr lang="en-US" sz="2800" dirty="0" smtClean="0"/>
              <a:t>Consult professionals when conducting trade studies</a:t>
            </a:r>
            <a:endParaRPr lang="en-US" sz="2800" dirty="0"/>
          </a:p>
          <a:p>
            <a:pPr lvl="1"/>
            <a:r>
              <a:rPr lang="en-US" sz="2400" dirty="0"/>
              <a:t>Initial </a:t>
            </a:r>
            <a:r>
              <a:rPr lang="en-US" sz="2400" dirty="0" smtClean="0"/>
              <a:t>perception </a:t>
            </a:r>
            <a:r>
              <a:rPr lang="en-US" sz="2400" dirty="0"/>
              <a:t>of </a:t>
            </a:r>
            <a:r>
              <a:rPr lang="en-US" sz="2400" dirty="0" smtClean="0"/>
              <a:t>complexity was not accurate</a:t>
            </a:r>
          </a:p>
          <a:p>
            <a:pPr lvl="2"/>
            <a:r>
              <a:rPr lang="en-US" dirty="0" smtClean="0"/>
              <a:t>EX: Deciding to use DARE’s motors</a:t>
            </a:r>
            <a:endParaRPr lang="en-US" sz="2200" dirty="0"/>
          </a:p>
          <a:p>
            <a:r>
              <a:rPr lang="en-US" sz="2800" dirty="0" smtClean="0"/>
              <a:t>Accessibility to electronics should be a design driver</a:t>
            </a:r>
          </a:p>
          <a:p>
            <a:pPr lvl="1"/>
            <a:r>
              <a:rPr lang="en-US" sz="2000" dirty="0" smtClean="0"/>
              <a:t>Tracking connections between individual components and sub-systems</a:t>
            </a:r>
          </a:p>
          <a:p>
            <a:r>
              <a:rPr lang="en-US" sz="2800" dirty="0" smtClean="0"/>
              <a:t>Datasheets are not always accurate</a:t>
            </a:r>
          </a:p>
          <a:p>
            <a:r>
              <a:rPr lang="en-US" sz="2800" dirty="0" smtClean="0"/>
              <a:t>How to negotiate with the customer over requirements</a:t>
            </a:r>
          </a:p>
          <a:p>
            <a:r>
              <a:rPr lang="en-US" sz="2800" dirty="0" smtClean="0"/>
              <a:t>Late design changes can cause unforeseen additional issues</a:t>
            </a:r>
          </a:p>
          <a:p>
            <a:endParaRPr lang="en-US" sz="22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pPr/>
              <a:t>24</a:t>
            </a:fld>
            <a:endParaRPr lang="en-US" dirty="0"/>
          </a:p>
        </p:txBody>
      </p:sp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142986802"/>
              </p:ext>
            </p:extLst>
          </p:nvPr>
        </p:nvGraphicFramePr>
        <p:xfrm>
          <a:off x="2238285" y="6454067"/>
          <a:ext cx="8128000" cy="36784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6" name="Picture 5" descr="20150314_122838.jpg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05" r="48272"/>
          <a:stretch/>
        </p:blipFill>
        <p:spPr>
          <a:xfrm rot="5400000">
            <a:off x="8954971" y="400824"/>
            <a:ext cx="1762973" cy="2465410"/>
          </a:xfrm>
          <a:prstGeom prst="rect">
            <a:avLst/>
          </a:prstGeom>
          <a:ln w="57150" cmpd="sng">
            <a:solidFill>
              <a:srgbClr val="000000"/>
            </a:solidFill>
          </a:ln>
        </p:spPr>
      </p:pic>
      <p:pic>
        <p:nvPicPr>
          <p:cNvPr id="7" name="Picture 6" descr="IMG_20150307_143352:nopm:.jpg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9756" y="2896546"/>
            <a:ext cx="2533402" cy="1425039"/>
          </a:xfrm>
          <a:prstGeom prst="rect">
            <a:avLst/>
          </a:prstGeom>
          <a:ln w="57150" cmpd="sng">
            <a:solidFill>
              <a:srgbClr val="000000"/>
            </a:solidFill>
          </a:ln>
        </p:spPr>
      </p:pic>
      <p:sp>
        <p:nvSpPr>
          <p:cNvPr id="8" name="Down Arrow 7"/>
          <p:cNvSpPr/>
          <p:nvPr/>
        </p:nvSpPr>
        <p:spPr>
          <a:xfrm>
            <a:off x="9525487" y="2276964"/>
            <a:ext cx="621941" cy="761485"/>
          </a:xfrm>
          <a:prstGeom prst="downArrow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IMG_4218.JPG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1" r="36526"/>
          <a:stretch/>
        </p:blipFill>
        <p:spPr>
          <a:xfrm rot="5400000">
            <a:off x="9015511" y="4275414"/>
            <a:ext cx="1641892" cy="2415778"/>
          </a:xfrm>
          <a:prstGeom prst="rect">
            <a:avLst/>
          </a:prstGeom>
          <a:ln w="57150" cmpd="sng">
            <a:solidFill>
              <a:schemeClr val="tx1"/>
            </a:solidFill>
          </a:ln>
        </p:spPr>
      </p:pic>
      <p:sp>
        <p:nvSpPr>
          <p:cNvPr id="10" name="Down Arrow 9"/>
          <p:cNvSpPr/>
          <p:nvPr/>
        </p:nvSpPr>
        <p:spPr>
          <a:xfrm>
            <a:off x="9525487" y="4055768"/>
            <a:ext cx="621941" cy="761485"/>
          </a:xfrm>
          <a:prstGeom prst="downArrow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4403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i="1" dirty="0" smtClean="0"/>
              <a:t>PROJECT MANAGEMENT: APPROACH</a:t>
            </a:r>
            <a:endParaRPr lang="en-US" b="1" i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49254" y="1156994"/>
            <a:ext cx="4534677" cy="4691715"/>
          </a:xfrm>
        </p:spPr>
        <p:txBody>
          <a:bodyPr>
            <a:normAutofit/>
          </a:bodyPr>
          <a:lstStyle/>
          <a:p>
            <a:r>
              <a:rPr lang="en-US" dirty="0" smtClean="0"/>
              <a:t>Divided into </a:t>
            </a:r>
            <a:r>
              <a:rPr lang="en-US" b="1" u="sng" dirty="0" smtClean="0"/>
              <a:t>3 sub-groups:</a:t>
            </a:r>
          </a:p>
          <a:p>
            <a:pPr lvl="1"/>
            <a:r>
              <a:rPr lang="en-US" dirty="0" smtClean="0"/>
              <a:t>Mechanical</a:t>
            </a:r>
          </a:p>
          <a:p>
            <a:pPr lvl="1"/>
            <a:r>
              <a:rPr lang="en-US" dirty="0" smtClean="0"/>
              <a:t>Electrical/Software</a:t>
            </a:r>
          </a:p>
          <a:p>
            <a:pPr lvl="1"/>
            <a:r>
              <a:rPr lang="en-US" dirty="0" smtClean="0"/>
              <a:t>Managerial</a:t>
            </a:r>
          </a:p>
          <a:p>
            <a:r>
              <a:rPr lang="en-US" b="1" u="sng" dirty="0" smtClean="0"/>
              <a:t>Weekly meetings:</a:t>
            </a:r>
            <a:r>
              <a:rPr lang="en-US" dirty="0" smtClean="0"/>
              <a:t> subgroups update group on status and request resources</a:t>
            </a:r>
          </a:p>
          <a:p>
            <a:pPr lvl="1"/>
            <a:r>
              <a:rPr lang="en-US" dirty="0" smtClean="0"/>
              <a:t>Managerial subgroup allocates resources to allow for productivity</a:t>
            </a:r>
          </a:p>
          <a:p>
            <a:r>
              <a:rPr lang="en-US" dirty="0" smtClean="0"/>
              <a:t>Group structure:</a:t>
            </a:r>
          </a:p>
          <a:p>
            <a:pPr lvl="1"/>
            <a:r>
              <a:rPr lang="en-US" dirty="0" smtClean="0"/>
              <a:t>Managerial subgroup is relay between advisor/customer and team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pPr/>
              <a:t>25</a:t>
            </a:fld>
            <a:endParaRPr lang="en-US" dirty="0"/>
          </a:p>
        </p:txBody>
      </p:sp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3353097597"/>
              </p:ext>
            </p:extLst>
          </p:nvPr>
        </p:nvGraphicFramePr>
        <p:xfrm>
          <a:off x="2238285" y="6454067"/>
          <a:ext cx="8128000" cy="36784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pSp>
        <p:nvGrpSpPr>
          <p:cNvPr id="11" name="Group 10"/>
          <p:cNvGrpSpPr/>
          <p:nvPr/>
        </p:nvGrpSpPr>
        <p:grpSpPr>
          <a:xfrm>
            <a:off x="5162717" y="802430"/>
            <a:ext cx="6659432" cy="5566589"/>
            <a:chOff x="5162717" y="802430"/>
            <a:chExt cx="6659432" cy="5566589"/>
          </a:xfrm>
        </p:grpSpPr>
        <p:grpSp>
          <p:nvGrpSpPr>
            <p:cNvPr id="10" name="Group 9"/>
            <p:cNvGrpSpPr/>
            <p:nvPr/>
          </p:nvGrpSpPr>
          <p:grpSpPr>
            <a:xfrm>
              <a:off x="5289202" y="1662942"/>
              <a:ext cx="6532947" cy="1172877"/>
              <a:chOff x="5289202" y="1662942"/>
              <a:chExt cx="6532947" cy="1172877"/>
            </a:xfrm>
          </p:grpSpPr>
          <p:sp>
            <p:nvSpPr>
              <p:cNvPr id="16" name="Rounded Rectangle 15"/>
              <p:cNvSpPr/>
              <p:nvPr/>
            </p:nvSpPr>
            <p:spPr>
              <a:xfrm>
                <a:off x="5337109" y="1662942"/>
                <a:ext cx="6485040" cy="1172877"/>
              </a:xfrm>
              <a:prstGeom prst="roundRect">
                <a:avLst/>
              </a:prstGeom>
              <a:solidFill>
                <a:schemeClr val="accent6">
                  <a:lumMod val="40000"/>
                  <a:lumOff val="60000"/>
                  <a:alpha val="77000"/>
                </a:schemeClr>
              </a:solidFill>
              <a:ln w="28575"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TextBox 16"/>
              <p:cNvSpPr txBox="1"/>
              <p:nvPr/>
            </p:nvSpPr>
            <p:spPr>
              <a:xfrm>
                <a:off x="5289202" y="2068857"/>
                <a:ext cx="2134009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 smtClean="0">
                    <a:latin typeface="Arial"/>
                    <a:cs typeface="Arial"/>
                  </a:rPr>
                  <a:t>Systems: </a:t>
                </a:r>
              </a:p>
              <a:p>
                <a:pPr marL="285750" indent="-285750" algn="ctr">
                  <a:buFont typeface="Arial"/>
                  <a:buChar char="•"/>
                </a:pPr>
                <a:r>
                  <a:rPr lang="en-US" dirty="0" smtClean="0">
                    <a:latin typeface="Arial"/>
                    <a:cs typeface="Arial"/>
                  </a:rPr>
                  <a:t>Nicole Harris</a:t>
                </a:r>
                <a:endParaRPr lang="en-US" dirty="0">
                  <a:latin typeface="Arial"/>
                  <a:cs typeface="Arial"/>
                </a:endParaRPr>
              </a:p>
            </p:txBody>
          </p:sp>
          <p:sp>
            <p:nvSpPr>
              <p:cNvPr id="22" name="TextBox 21"/>
              <p:cNvSpPr txBox="1"/>
              <p:nvPr/>
            </p:nvSpPr>
            <p:spPr>
              <a:xfrm>
                <a:off x="7366138" y="2064128"/>
                <a:ext cx="2134009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 smtClean="0">
                    <a:latin typeface="Arial"/>
                    <a:cs typeface="Arial"/>
                  </a:rPr>
                  <a:t>Project Manager: </a:t>
                </a:r>
              </a:p>
              <a:p>
                <a:pPr marL="285750" indent="-285750" algn="ctr">
                  <a:buFont typeface="Arial"/>
                  <a:buChar char="•"/>
                </a:pPr>
                <a:r>
                  <a:rPr lang="en-US" dirty="0" smtClean="0">
                    <a:latin typeface="Arial"/>
                    <a:cs typeface="Arial"/>
                  </a:rPr>
                  <a:t>Thomas Green</a:t>
                </a:r>
                <a:endParaRPr lang="en-US" dirty="0">
                  <a:latin typeface="Arial"/>
                  <a:cs typeface="Arial"/>
                </a:endParaRPr>
              </a:p>
            </p:txBody>
          </p:sp>
          <p:sp>
            <p:nvSpPr>
              <p:cNvPr id="23" name="TextBox 22"/>
              <p:cNvSpPr txBox="1"/>
              <p:nvPr/>
            </p:nvSpPr>
            <p:spPr>
              <a:xfrm>
                <a:off x="9547810" y="2059399"/>
                <a:ext cx="2134009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 smtClean="0">
                    <a:latin typeface="Arial"/>
                    <a:cs typeface="Arial"/>
                  </a:rPr>
                  <a:t>Testing/Financial: </a:t>
                </a:r>
              </a:p>
              <a:p>
                <a:pPr marL="285750" indent="-285750" algn="ctr">
                  <a:buFont typeface="Arial"/>
                  <a:buChar char="•"/>
                </a:pPr>
                <a:r>
                  <a:rPr lang="en-US" dirty="0" smtClean="0">
                    <a:latin typeface="Arial"/>
                    <a:cs typeface="Arial"/>
                  </a:rPr>
                  <a:t>Michael Hanson</a:t>
                </a:r>
                <a:endParaRPr lang="en-US" dirty="0">
                  <a:latin typeface="Arial"/>
                  <a:cs typeface="Arial"/>
                </a:endParaRPr>
              </a:p>
            </p:txBody>
          </p:sp>
        </p:grpSp>
        <p:grpSp>
          <p:nvGrpSpPr>
            <p:cNvPr id="9" name="Group 8"/>
            <p:cNvGrpSpPr/>
            <p:nvPr/>
          </p:nvGrpSpPr>
          <p:grpSpPr>
            <a:xfrm>
              <a:off x="6345551" y="802430"/>
              <a:ext cx="5458398" cy="709127"/>
              <a:chOff x="6783358" y="858414"/>
              <a:chExt cx="5458398" cy="709127"/>
            </a:xfrm>
          </p:grpSpPr>
          <p:sp>
            <p:nvSpPr>
              <p:cNvPr id="7" name="Rounded Rectangle 6"/>
              <p:cNvSpPr/>
              <p:nvPr/>
            </p:nvSpPr>
            <p:spPr>
              <a:xfrm>
                <a:off x="6783358" y="858414"/>
                <a:ext cx="1455575" cy="709127"/>
              </a:xfrm>
              <a:prstGeom prst="round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b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Advisor:</a:t>
                </a:r>
              </a:p>
              <a:p>
                <a:pPr algn="ctr"/>
                <a:r>
                  <a:rPr lang="en-US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Dr. Nabity</a:t>
                </a:r>
                <a:endParaRPr lang="en-US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" name="Rounded Rectangle 7"/>
              <p:cNvSpPr/>
              <p:nvPr/>
            </p:nvSpPr>
            <p:spPr>
              <a:xfrm>
                <a:off x="9535879" y="858414"/>
                <a:ext cx="2705877" cy="709127"/>
              </a:xfrm>
              <a:prstGeom prst="round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b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Customer:</a:t>
                </a:r>
              </a:p>
              <a:p>
                <a:pPr algn="ctr"/>
                <a:r>
                  <a:rPr lang="en-US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Barbara Streiffert, JPL</a:t>
                </a:r>
                <a:endParaRPr lang="en-US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3" name="Rounded Rectangle 12"/>
            <p:cNvSpPr/>
            <p:nvPr/>
          </p:nvSpPr>
          <p:spPr>
            <a:xfrm>
              <a:off x="6967859" y="3011856"/>
              <a:ext cx="4303073" cy="1912779"/>
            </a:xfrm>
            <a:prstGeom prst="round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976313" indent="-285750">
                <a:buFont typeface="Arial" panose="020B0604020202020204" pitchFamily="34" charset="0"/>
                <a:buChar char="•"/>
              </a:pPr>
              <a:r>
                <a:rPr lang="en-US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John Russo –  SW Lead</a:t>
              </a:r>
            </a:p>
            <a:p>
              <a:pPr marL="976313" indent="-285750">
                <a:buFont typeface="Arial" panose="020B0604020202020204" pitchFamily="34" charset="0"/>
                <a:buChar char="•"/>
              </a:pPr>
              <a:r>
                <a:rPr lang="en-US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Greg McQuie</a:t>
              </a:r>
            </a:p>
            <a:p>
              <a:pPr marL="976313" indent="-285750">
                <a:buFont typeface="Arial" panose="020B0604020202020204" pitchFamily="34" charset="0"/>
                <a:buChar char="•"/>
              </a:pPr>
              <a:r>
                <a:rPr lang="en-US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Casey Zahorik – EE Lead</a:t>
              </a:r>
            </a:p>
            <a:p>
              <a:pPr marL="976313" indent="-285750">
                <a:buFont typeface="Arial" panose="020B0604020202020204" pitchFamily="34" charset="0"/>
                <a:buChar char="•"/>
              </a:pPr>
              <a:r>
                <a:rPr lang="en-US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Hunter Hoopes</a:t>
              </a:r>
            </a:p>
            <a:p>
              <a:pPr marL="976313" indent="-285750">
                <a:buFont typeface="Arial" panose="020B0604020202020204" pitchFamily="34" charset="0"/>
                <a:buChar char="•"/>
              </a:pPr>
              <a:r>
                <a:rPr lang="en-US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Thomas Green</a:t>
              </a:r>
            </a:p>
          </p:txBody>
        </p:sp>
        <p:sp>
          <p:nvSpPr>
            <p:cNvPr id="14" name="Rounded Rectangle 13"/>
            <p:cNvSpPr/>
            <p:nvPr/>
          </p:nvSpPr>
          <p:spPr>
            <a:xfrm>
              <a:off x="6967859" y="5112492"/>
              <a:ext cx="4303073" cy="1256527"/>
            </a:xfrm>
            <a:prstGeom prst="roundRect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976313" indent="-285750">
                <a:buFont typeface="Arial" panose="020B0604020202020204" pitchFamily="34" charset="0"/>
                <a:buChar char="•"/>
              </a:pPr>
              <a:r>
                <a:rPr lang="en-US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Dustin Larsen – Lead</a:t>
              </a:r>
            </a:p>
            <a:p>
              <a:pPr marL="976313" indent="-285750">
                <a:buFont typeface="Arial" panose="020B0604020202020204" pitchFamily="34" charset="0"/>
                <a:buChar char="•"/>
              </a:pPr>
              <a:r>
                <a:rPr lang="en-US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Drew Penrod</a:t>
              </a:r>
            </a:p>
            <a:p>
              <a:pPr marL="976313" indent="-285750">
                <a:buFont typeface="Arial" panose="020B0604020202020204" pitchFamily="34" charset="0"/>
                <a:buChar char="•"/>
              </a:pPr>
              <a:r>
                <a:rPr lang="en-US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Hunter Hoopes</a:t>
              </a:r>
            </a:p>
          </p:txBody>
        </p:sp>
        <p:cxnSp>
          <p:nvCxnSpPr>
            <p:cNvPr id="18" name="Elbow Connector 17"/>
            <p:cNvCxnSpPr>
              <a:endCxn id="13" idx="1"/>
            </p:cNvCxnSpPr>
            <p:nvPr/>
          </p:nvCxnSpPr>
          <p:spPr>
            <a:xfrm rot="16200000" flipH="1">
              <a:off x="6070411" y="3070798"/>
              <a:ext cx="1132426" cy="662470"/>
            </a:xfrm>
            <a:prstGeom prst="bentConnector2">
              <a:avLst/>
            </a:prstGeom>
            <a:ln w="76200"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Elbow Connector 18"/>
            <p:cNvCxnSpPr>
              <a:endCxn id="14" idx="1"/>
            </p:cNvCxnSpPr>
            <p:nvPr/>
          </p:nvCxnSpPr>
          <p:spPr>
            <a:xfrm rot="16200000" flipH="1">
              <a:off x="5184155" y="3957052"/>
              <a:ext cx="2904936" cy="662472"/>
            </a:xfrm>
            <a:prstGeom prst="bentConnector2">
              <a:avLst/>
            </a:prstGeom>
            <a:ln w="76200"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/>
            <p:cNvCxnSpPr>
              <a:stCxn id="7" idx="3"/>
              <a:endCxn id="8" idx="1"/>
            </p:cNvCxnSpPr>
            <p:nvPr/>
          </p:nvCxnSpPr>
          <p:spPr>
            <a:xfrm>
              <a:off x="7801126" y="1156994"/>
              <a:ext cx="1296946" cy="0"/>
            </a:xfrm>
            <a:prstGeom prst="straightConnector1">
              <a:avLst/>
            </a:prstGeom>
            <a:ln w="76200"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Elbow Connector 29"/>
            <p:cNvCxnSpPr>
              <a:stCxn id="7" idx="3"/>
            </p:cNvCxnSpPr>
            <p:nvPr/>
          </p:nvCxnSpPr>
          <p:spPr>
            <a:xfrm>
              <a:off x="7801126" y="1156994"/>
              <a:ext cx="648473" cy="846783"/>
            </a:xfrm>
            <a:prstGeom prst="bentConnector2">
              <a:avLst/>
            </a:prstGeom>
            <a:ln w="76200"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TextBox 5"/>
            <p:cNvSpPr txBox="1"/>
            <p:nvPr/>
          </p:nvSpPr>
          <p:spPr>
            <a:xfrm>
              <a:off x="5162717" y="1595154"/>
              <a:ext cx="2569107" cy="408623"/>
            </a:xfrm>
            <a:prstGeom prst="roundRect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Managerial Subgroup</a:t>
              </a:r>
              <a:endParaRPr 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6859982" y="2912922"/>
              <a:ext cx="3437069" cy="408623"/>
            </a:xfrm>
            <a:prstGeom prst="round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Electrical/Software Subgroup</a:t>
              </a:r>
              <a:endParaRPr 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6855278" y="5016334"/>
              <a:ext cx="3034668" cy="408623"/>
            </a:xfrm>
            <a:prstGeom prst="roundRect">
              <a:avLst/>
            </a:prstGeom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Manufacturing Subgroup</a:t>
              </a:r>
              <a:endParaRPr 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24933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i="1" dirty="0" smtClean="0"/>
              <a:t>PROJECT MANAGEMENT: LESSONS LEARNED</a:t>
            </a:r>
            <a:endParaRPr lang="en-US" b="1" i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36320" y="1078617"/>
            <a:ext cx="11057918" cy="536824"/>
          </a:xfrm>
        </p:spPr>
        <p:txBody>
          <a:bodyPr>
            <a:normAutofit/>
          </a:bodyPr>
          <a:lstStyle/>
          <a:p>
            <a:r>
              <a:rPr lang="en-US" sz="2200" b="1" u="sng" dirty="0" smtClean="0"/>
              <a:t>Lessons learned based on GitHub commits to the Ground Station Repository: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pPr/>
              <a:t>26</a:t>
            </a:fld>
            <a:endParaRPr lang="en-US" dirty="0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0995" y="4379838"/>
            <a:ext cx="9213243" cy="15239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33" name="Group 32"/>
          <p:cNvGrpSpPr/>
          <p:nvPr/>
        </p:nvGrpSpPr>
        <p:grpSpPr>
          <a:xfrm>
            <a:off x="5152006" y="4379838"/>
            <a:ext cx="5526156" cy="1527048"/>
            <a:chOff x="4227446" y="1007166"/>
            <a:chExt cx="5526156" cy="4929804"/>
          </a:xfrm>
        </p:grpSpPr>
        <p:cxnSp>
          <p:nvCxnSpPr>
            <p:cNvPr id="21" name="Straight Connector 20"/>
            <p:cNvCxnSpPr/>
            <p:nvPr/>
          </p:nvCxnSpPr>
          <p:spPr>
            <a:xfrm>
              <a:off x="7699515" y="1007166"/>
              <a:ext cx="0" cy="4916552"/>
            </a:xfrm>
            <a:prstGeom prst="line">
              <a:avLst/>
            </a:prstGeom>
            <a:ln w="57150" cap="sq"/>
            <a:effectLst/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>
              <a:off x="6168889" y="1007166"/>
              <a:ext cx="0" cy="4916552"/>
            </a:xfrm>
            <a:prstGeom prst="line">
              <a:avLst/>
            </a:prstGeom>
            <a:ln w="57150" cap="sq"/>
            <a:effectLst/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>
              <a:off x="9163880" y="1007166"/>
              <a:ext cx="0" cy="4916552"/>
            </a:xfrm>
            <a:prstGeom prst="line">
              <a:avLst/>
            </a:prstGeom>
            <a:ln w="57150" cap="sq">
              <a:solidFill>
                <a:schemeClr val="accent6">
                  <a:lumMod val="50000"/>
                </a:schemeClr>
              </a:solidFill>
            </a:ln>
            <a:effectLst/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>
              <a:off x="9753602" y="1007166"/>
              <a:ext cx="0" cy="4916552"/>
            </a:xfrm>
            <a:prstGeom prst="line">
              <a:avLst/>
            </a:prstGeom>
            <a:ln w="57150" cap="sq"/>
            <a:effectLst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>
              <a:off x="4227446" y="1020418"/>
              <a:ext cx="0" cy="4916552"/>
            </a:xfrm>
            <a:prstGeom prst="line">
              <a:avLst/>
            </a:prstGeom>
            <a:ln w="57150" cap="sq">
              <a:solidFill>
                <a:srgbClr val="00B050"/>
              </a:solidFill>
            </a:ln>
            <a:effectLst/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6" name="Rounded Rectangle 25"/>
          <p:cNvSpPr/>
          <p:nvPr/>
        </p:nvSpPr>
        <p:spPr>
          <a:xfrm>
            <a:off x="40641" y="4147453"/>
            <a:ext cx="2915616" cy="1944099"/>
          </a:xfrm>
          <a:prstGeom prst="roundRect">
            <a:avLst>
              <a:gd name="adj" fmla="val 8323"/>
            </a:avLst>
          </a:prstGeom>
          <a:gradFill flip="none" rotWithShape="1">
            <a:gsLst>
              <a:gs pos="0">
                <a:schemeClr val="bg1">
                  <a:shade val="30000"/>
                  <a:satMod val="115000"/>
                </a:schemeClr>
              </a:gs>
              <a:gs pos="50000">
                <a:schemeClr val="bg1">
                  <a:shade val="67500"/>
                  <a:satMod val="115000"/>
                </a:schemeClr>
              </a:gs>
              <a:gs pos="100000">
                <a:schemeClr val="bg1">
                  <a:shade val="100000"/>
                  <a:satMod val="115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spcBef>
                <a:spcPts val="600"/>
              </a:spcBef>
            </a:pPr>
            <a:r>
              <a:rPr lang="en-US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</a:t>
            </a:r>
            <a:r>
              <a:rPr lang="en-US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First Day of Classes</a:t>
            </a:r>
          </a:p>
          <a:p>
            <a:pPr>
              <a:spcBef>
                <a:spcPts val="600"/>
              </a:spcBef>
            </a:pPr>
            <a:r>
              <a:rPr lang="en-US" b="1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</a:t>
            </a:r>
            <a:r>
              <a:rPr lang="en-US" b="1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MSR</a:t>
            </a:r>
          </a:p>
          <a:p>
            <a:pPr>
              <a:spcBef>
                <a:spcPts val="600"/>
              </a:spcBef>
            </a:pPr>
            <a:r>
              <a:rPr lang="en-US" b="1" dirty="0" smtClean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</a:t>
            </a:r>
            <a:r>
              <a:rPr lang="en-US" b="1" dirty="0" smtClean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TRR</a:t>
            </a:r>
          </a:p>
          <a:p>
            <a:pPr>
              <a:spcBef>
                <a:spcPts val="600"/>
              </a:spcBef>
            </a:pPr>
            <a:r>
              <a:rPr lang="en-US" b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</a:t>
            </a:r>
            <a:r>
              <a:rPr lang="en-US" b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Spring Break Begins</a:t>
            </a:r>
          </a:p>
          <a:p>
            <a:pPr>
              <a:spcBef>
                <a:spcPts val="600"/>
              </a:spcBef>
            </a:pPr>
            <a:r>
              <a:rPr lang="en-US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</a:t>
            </a:r>
            <a:r>
              <a:rPr lang="en-US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Spring Break Ends</a:t>
            </a:r>
          </a:p>
        </p:txBody>
      </p:sp>
      <p:cxnSp>
        <p:nvCxnSpPr>
          <p:cNvPr id="35" name="Straight Arrow Connector 34"/>
          <p:cNvCxnSpPr>
            <a:stCxn id="37" idx="2"/>
          </p:cNvCxnSpPr>
          <p:nvPr/>
        </p:nvCxnSpPr>
        <p:spPr>
          <a:xfrm>
            <a:off x="2063496" y="3340517"/>
            <a:ext cx="2813304" cy="1932523"/>
          </a:xfrm>
          <a:prstGeom prst="straightConnector1">
            <a:avLst/>
          </a:prstGeom>
          <a:ln w="5715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/>
          <p:cNvSpPr txBox="1"/>
          <p:nvPr/>
        </p:nvSpPr>
        <p:spPr>
          <a:xfrm>
            <a:off x="713232" y="1863189"/>
            <a:ext cx="2700527" cy="1477328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342900" indent="-342900">
              <a:buAutoNum type="arabicParenR"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Starting early can pay off</a:t>
            </a:r>
          </a:p>
          <a:p>
            <a:pPr marL="514350" indent="-342900">
              <a:buFont typeface="Arial" panose="020B0604020202020204" pitchFamily="34" charset="0"/>
              <a:buChar char="•"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Significant work needed to achieve basic functionality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6998543" y="5906886"/>
            <a:ext cx="978146" cy="369332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u="sng" dirty="0" smtClean="0">
                <a:latin typeface="Arial" panose="020B0604020202020204" pitchFamily="34" charset="0"/>
                <a:cs typeface="Arial" panose="020B0604020202020204" pitchFamily="34" charset="0"/>
              </a:rPr>
              <a:t>Date</a:t>
            </a:r>
            <a:endParaRPr lang="en-US" b="1" u="sng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 rot="16200000">
            <a:off x="2324839" y="4956642"/>
            <a:ext cx="1262836" cy="369332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u="sng" dirty="0" smtClean="0">
                <a:latin typeface="Arial" panose="020B0604020202020204" pitchFamily="34" charset="0"/>
                <a:cs typeface="Arial" panose="020B0604020202020204" pitchFamily="34" charset="0"/>
              </a:rPr>
              <a:t>Commits</a:t>
            </a:r>
            <a:endParaRPr lang="en-US" b="1" u="sng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43" name="Straight Arrow Connector 42"/>
          <p:cNvCxnSpPr>
            <a:stCxn id="42" idx="2"/>
          </p:cNvCxnSpPr>
          <p:nvPr/>
        </p:nvCxnSpPr>
        <p:spPr>
          <a:xfrm>
            <a:off x="4458432" y="3681662"/>
            <a:ext cx="960120" cy="1591378"/>
          </a:xfrm>
          <a:prstGeom prst="straightConnector1">
            <a:avLst/>
          </a:prstGeom>
          <a:ln w="5715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/>
          <p:cNvSpPr txBox="1"/>
          <p:nvPr/>
        </p:nvSpPr>
        <p:spPr>
          <a:xfrm>
            <a:off x="3498311" y="1650337"/>
            <a:ext cx="1920241" cy="2031325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arenR" startAt="2"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Maintaining momentum is difficult</a:t>
            </a:r>
          </a:p>
          <a:p>
            <a:pPr marL="512763" indent="-396875">
              <a:buFont typeface="Arial" panose="020B0604020202020204" pitchFamily="34" charset="0"/>
              <a:buChar char="•"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Tasks become more difficult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49" name="Straight Arrow Connector 48"/>
          <p:cNvCxnSpPr>
            <a:stCxn id="48" idx="2"/>
          </p:cNvCxnSpPr>
          <p:nvPr/>
        </p:nvCxnSpPr>
        <p:spPr>
          <a:xfrm>
            <a:off x="6654647" y="3958661"/>
            <a:ext cx="0" cy="1182647"/>
          </a:xfrm>
          <a:prstGeom prst="straightConnector1">
            <a:avLst/>
          </a:prstGeom>
          <a:ln w="5715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extBox 47"/>
          <p:cNvSpPr txBox="1"/>
          <p:nvPr/>
        </p:nvSpPr>
        <p:spPr>
          <a:xfrm>
            <a:off x="5506413" y="1650337"/>
            <a:ext cx="2296467" cy="2308324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arenR" startAt="3"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Performing parallel software and mechanical systems tasks is difficult</a:t>
            </a:r>
          </a:p>
          <a:p>
            <a:pPr marL="514350" indent="-342900">
              <a:buFont typeface="Arial" panose="020B0604020202020204" pitchFamily="34" charset="0"/>
              <a:buChar char="•"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Software required to wait for integration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61" name="Straight Arrow Connector 60"/>
          <p:cNvCxnSpPr>
            <a:stCxn id="52" idx="2"/>
          </p:cNvCxnSpPr>
          <p:nvPr/>
        </p:nvCxnSpPr>
        <p:spPr>
          <a:xfrm>
            <a:off x="8952050" y="3340517"/>
            <a:ext cx="1207950" cy="1424523"/>
          </a:xfrm>
          <a:prstGeom prst="straightConnector1">
            <a:avLst/>
          </a:prstGeom>
          <a:ln w="5715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TextBox 51"/>
          <p:cNvSpPr txBox="1"/>
          <p:nvPr/>
        </p:nvSpPr>
        <p:spPr>
          <a:xfrm>
            <a:off x="7895409" y="1863189"/>
            <a:ext cx="2113282" cy="1477328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arenR" startAt="4"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Sacrifices will be made</a:t>
            </a:r>
          </a:p>
          <a:p>
            <a:pPr marL="514350" indent="-342900">
              <a:buFont typeface="Arial" panose="020B0604020202020204" pitchFamily="34" charset="0"/>
              <a:buChar char="•"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Spring break was spent catching up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4" name="Rectangle 63"/>
          <p:cNvSpPr/>
          <p:nvPr/>
        </p:nvSpPr>
        <p:spPr>
          <a:xfrm>
            <a:off x="5791200" y="5141308"/>
            <a:ext cx="3323410" cy="56680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6" name="Straight Arrow Connector 65"/>
          <p:cNvCxnSpPr>
            <a:stCxn id="65" idx="2"/>
          </p:cNvCxnSpPr>
          <p:nvPr/>
        </p:nvCxnSpPr>
        <p:spPr>
          <a:xfrm>
            <a:off x="11109960" y="3894513"/>
            <a:ext cx="0" cy="1144847"/>
          </a:xfrm>
          <a:prstGeom prst="straightConnector1">
            <a:avLst/>
          </a:prstGeom>
          <a:ln w="5715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TextBox 64"/>
          <p:cNvSpPr txBox="1"/>
          <p:nvPr/>
        </p:nvSpPr>
        <p:spPr>
          <a:xfrm>
            <a:off x="10099040" y="1863188"/>
            <a:ext cx="2021840" cy="2031325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arenR" startAt="5"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Team must be motivated</a:t>
            </a:r>
          </a:p>
          <a:p>
            <a:pPr marL="514350" indent="-342900">
              <a:buFont typeface="Arial" panose="020B0604020202020204" pitchFamily="34" charset="0"/>
              <a:buChar char="•"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Hard work will have to happen even through the last day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7" name="Diagram 26"/>
          <p:cNvGraphicFramePr/>
          <p:nvPr>
            <p:extLst>
              <p:ext uri="{D42A27DB-BD31-4B8C-83A1-F6EECF244321}">
                <p14:modId xmlns:p14="http://schemas.microsoft.com/office/powerpoint/2010/main" val="1510469547"/>
              </p:ext>
            </p:extLst>
          </p:nvPr>
        </p:nvGraphicFramePr>
        <p:xfrm>
          <a:off x="2238285" y="6454067"/>
          <a:ext cx="8128000" cy="36784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3597459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42" grpId="0" animBg="1"/>
      <p:bldP spid="48" grpId="0" animBg="1"/>
      <p:bldP spid="52" grpId="0" animBg="1"/>
      <p:bldP spid="64" grpId="0" animBg="1"/>
      <p:bldP spid="65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7084328" y="3488826"/>
            <a:ext cx="4848589" cy="2287062"/>
          </a:xfrm>
          <a:prstGeom prst="rect">
            <a:avLst/>
          </a:prstGeom>
          <a:solidFill>
            <a:schemeClr val="bg2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7084328" y="964807"/>
            <a:ext cx="4848589" cy="25240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i="1" dirty="0" smtClean="0"/>
              <a:t>BUDGET</a:t>
            </a:r>
            <a:endParaRPr lang="en-US" b="1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pPr/>
              <a:t>27</a:t>
            </a:fld>
            <a:endParaRPr lang="en-US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06607153"/>
              </p:ext>
            </p:extLst>
          </p:nvPr>
        </p:nvGraphicFramePr>
        <p:xfrm>
          <a:off x="1227575" y="653143"/>
          <a:ext cx="5780350" cy="551140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7360"/>
                <a:gridCol w="1870600"/>
                <a:gridCol w="1712390"/>
              </a:tblGrid>
              <a:tr h="680283">
                <a:tc>
                  <a:txBody>
                    <a:bodyPr/>
                    <a:lstStyle/>
                    <a:p>
                      <a:pPr algn="ctr"/>
                      <a:r>
                        <a:rPr lang="en-US" sz="3200" b="1" u="sng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Category</a:t>
                      </a:r>
                      <a:endParaRPr lang="en-US" sz="3200" b="1" u="sng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u="sng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CDR</a:t>
                      </a:r>
                      <a:endParaRPr lang="en-US" sz="3200" b="1" u="sng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u="sng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Final</a:t>
                      </a:r>
                      <a:endParaRPr lang="en-US" sz="3200" b="1" u="sng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</a:tr>
              <a:tr h="456127">
                <a:tc>
                  <a:txBody>
                    <a:bodyPr/>
                    <a:lstStyle/>
                    <a:p>
                      <a:pPr algn="l"/>
                      <a:r>
                        <a:rPr lang="en-US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Rappelling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~$750</a:t>
                      </a:r>
                      <a:endParaRPr lang="en-US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$843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</a:tr>
              <a:tr h="589982">
                <a:tc>
                  <a:txBody>
                    <a:bodyPr/>
                    <a:lstStyle/>
                    <a:p>
                      <a:pPr algn="l"/>
                      <a:r>
                        <a:rPr lang="en-US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Communication</a:t>
                      </a:r>
                      <a:endParaRPr lang="en-US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~$350</a:t>
                      </a:r>
                      <a:endParaRPr lang="en-US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$261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</a:tr>
              <a:tr h="456127">
                <a:tc>
                  <a:txBody>
                    <a:bodyPr/>
                    <a:lstStyle/>
                    <a:p>
                      <a:pPr algn="l"/>
                      <a:r>
                        <a:rPr lang="en-US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Imaging </a:t>
                      </a:r>
                      <a:endParaRPr lang="en-US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~$400</a:t>
                      </a:r>
                      <a:endParaRPr lang="en-US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$209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</a:tr>
              <a:tr h="456127">
                <a:tc>
                  <a:txBody>
                    <a:bodyPr/>
                    <a:lstStyle/>
                    <a:p>
                      <a:pPr algn="l"/>
                      <a:r>
                        <a:rPr lang="en-US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Positioning </a:t>
                      </a:r>
                      <a:endParaRPr lang="en-US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~$600</a:t>
                      </a:r>
                      <a:endParaRPr lang="en-US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$338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</a:tr>
              <a:tr h="456127">
                <a:tc>
                  <a:txBody>
                    <a:bodyPr/>
                    <a:lstStyle/>
                    <a:p>
                      <a:pPr algn="l"/>
                      <a:r>
                        <a:rPr lang="en-US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Driving</a:t>
                      </a:r>
                      <a:endParaRPr lang="en-US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~$1450</a:t>
                      </a:r>
                      <a:endParaRPr lang="en-US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$979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</a:tr>
              <a:tr h="456127">
                <a:tc>
                  <a:txBody>
                    <a:bodyPr/>
                    <a:lstStyle/>
                    <a:p>
                      <a:pPr algn="l"/>
                      <a:r>
                        <a:rPr lang="en-US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Power</a:t>
                      </a:r>
                      <a:endParaRPr lang="en-US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~$950</a:t>
                      </a:r>
                      <a:endParaRPr lang="en-US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$776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</a:tr>
              <a:tr h="365760">
                <a:tc>
                  <a:txBody>
                    <a:bodyPr/>
                    <a:lstStyle/>
                    <a:p>
                      <a:pPr algn="l"/>
                      <a:r>
                        <a:rPr lang="en-US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Testing</a:t>
                      </a:r>
                      <a:endParaRPr lang="en-US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Not Accounted For</a:t>
                      </a:r>
                      <a:endParaRPr lang="en-US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u="sng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$249</a:t>
                      </a:r>
                      <a:endParaRPr lang="en-US" sz="2400" b="1" u="sng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</a:tr>
              <a:tr h="365760">
                <a:tc>
                  <a:txBody>
                    <a:bodyPr/>
                    <a:lstStyle/>
                    <a:p>
                      <a:pPr algn="l"/>
                      <a:r>
                        <a:rPr lang="en-US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Misc. &amp; Shipping</a:t>
                      </a:r>
                      <a:endParaRPr lang="en-US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Not</a:t>
                      </a:r>
                      <a:r>
                        <a:rPr lang="en-US" sz="16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Accounted For</a:t>
                      </a:r>
                      <a:endParaRPr lang="en-US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u="sng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$889</a:t>
                      </a:r>
                      <a:endParaRPr lang="en-US" sz="2400" b="1" u="sng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</a:tr>
              <a:tr h="456127">
                <a:tc>
                  <a:txBody>
                    <a:bodyPr/>
                    <a:lstStyle/>
                    <a:p>
                      <a:pPr algn="l"/>
                      <a:r>
                        <a:rPr lang="en-US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Margin</a:t>
                      </a:r>
                      <a:endParaRPr lang="en-US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~$500</a:t>
                      </a:r>
                      <a:endParaRPr lang="en-US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$366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</a:tr>
              <a:tr h="589982">
                <a:tc>
                  <a:txBody>
                    <a:bodyPr/>
                    <a:lstStyle/>
                    <a:p>
                      <a:pPr algn="ctr"/>
                      <a:r>
                        <a:rPr lang="en-US" sz="2400" b="1" u="sng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Total Costs:</a:t>
                      </a:r>
                      <a:endParaRPr lang="en-US" sz="2400" b="1" u="sng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u="sng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~$4500</a:t>
                      </a:r>
                      <a:endParaRPr lang="en-US" sz="2400" b="1" u="sng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u="sng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$4634</a:t>
                      </a:r>
                      <a:endParaRPr lang="en-US" sz="2400" b="1" u="sng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>
                    <a:solidFill>
                      <a:schemeClr val="accent1"/>
                    </a:solidFill>
                  </a:tcPr>
                </a:tc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7084328" y="974574"/>
            <a:ext cx="4848589" cy="4801314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Predicted budget at CDR is close to Final budget even with 2 key differences: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b="1" u="sng" dirty="0" smtClean="0">
                <a:latin typeface="Arial" panose="020B0604020202020204" pitchFamily="34" charset="0"/>
                <a:cs typeface="Arial" panose="020B0604020202020204" pitchFamily="34" charset="0"/>
              </a:rPr>
              <a:t>CDR planned for 2 perfect revisions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CDR did not account for any testing, miscellaneous, and shipping costs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Miscellaneous and shipping accounts for projected amount to print PFR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Categories that were projected to be most costly were correct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Main takeaways: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Project came in 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under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budget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Safety Factor of 2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was approximately accurate for initial estimate</a:t>
            </a:r>
            <a:endParaRPr lang="en-US" sz="2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9" name="Diagram 8"/>
          <p:cNvGraphicFramePr/>
          <p:nvPr>
            <p:extLst>
              <p:ext uri="{D42A27DB-BD31-4B8C-83A1-F6EECF244321}">
                <p14:modId xmlns:p14="http://schemas.microsoft.com/office/powerpoint/2010/main" val="1040457382"/>
              </p:ext>
            </p:extLst>
          </p:nvPr>
        </p:nvGraphicFramePr>
        <p:xfrm>
          <a:off x="2238285" y="6454067"/>
          <a:ext cx="8128000" cy="36784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689300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i="1" dirty="0" smtClean="0"/>
              <a:t>INDUSTRY COST</a:t>
            </a:r>
            <a:endParaRPr lang="en-US" b="1" i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97698" y="801368"/>
            <a:ext cx="10552179" cy="3124201"/>
          </a:xfrm>
        </p:spPr>
        <p:txBody>
          <a:bodyPr>
            <a:normAutofit/>
          </a:bodyPr>
          <a:lstStyle/>
          <a:p>
            <a:r>
              <a:rPr lang="en-US" sz="2800" b="1" u="sng" dirty="0" smtClean="0"/>
              <a:t>Assumptions:</a:t>
            </a:r>
          </a:p>
          <a:p>
            <a:pPr lvl="1"/>
            <a:r>
              <a:rPr lang="en-US" sz="2400" b="1" u="sng" dirty="0" smtClean="0"/>
              <a:t>$65,000</a:t>
            </a:r>
            <a:r>
              <a:rPr lang="en-US" sz="2400" b="1" dirty="0" smtClean="0"/>
              <a:t> </a:t>
            </a:r>
            <a:r>
              <a:rPr lang="en-US" sz="2400" dirty="0" smtClean="0"/>
              <a:t>annual salary of entry-level aerospace engineers</a:t>
            </a:r>
          </a:p>
          <a:p>
            <a:pPr lvl="1"/>
            <a:r>
              <a:rPr lang="en-US" sz="2400" dirty="0" smtClean="0"/>
              <a:t>Full Time Equivalent of 2080 hours/year </a:t>
            </a:r>
            <a:r>
              <a:rPr lang="en-US" sz="2400" b="1" u="sng" dirty="0" smtClean="0"/>
              <a:t>(only ~34/52 weeks worked)</a:t>
            </a:r>
          </a:p>
          <a:p>
            <a:pPr lvl="1"/>
            <a:r>
              <a:rPr lang="en-US" sz="2400" dirty="0" smtClean="0"/>
              <a:t>Overhead rate of</a:t>
            </a:r>
            <a:r>
              <a:rPr lang="en-US" sz="2400" b="1" dirty="0" smtClean="0"/>
              <a:t> </a:t>
            </a:r>
            <a:r>
              <a:rPr lang="en-US" sz="2400" b="1" u="sng" dirty="0" smtClean="0"/>
              <a:t>200%</a:t>
            </a:r>
            <a:endParaRPr lang="en-US" sz="2400" b="1" u="sn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pPr/>
              <a:t>28</a:t>
            </a:fld>
            <a:endParaRPr lang="en-US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14022198"/>
              </p:ext>
            </p:extLst>
          </p:nvPr>
        </p:nvGraphicFramePr>
        <p:xfrm>
          <a:off x="2348521" y="2634237"/>
          <a:ext cx="8128000" cy="3200400"/>
        </p:xfrm>
        <a:graphic>
          <a:graphicData uri="http://schemas.openxmlformats.org/drawingml/2006/table">
            <a:tbl>
              <a:tblPr firstRow="1" bandRow="1">
                <a:tableStyleId>{6E25E649-3F16-4E02-A733-19D2CDBF48F0}</a:tableStyleId>
              </a:tblPr>
              <a:tblGrid>
                <a:gridCol w="5599724"/>
                <a:gridCol w="2528276"/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Average Hours of Team/Week</a:t>
                      </a:r>
                      <a:endParaRPr lang="en-US" sz="24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175 hours</a:t>
                      </a:r>
                      <a:endParaRPr lang="en-US" sz="24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Total Hours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25400" cmpd="sng">
                      <a:noFill/>
                    </a:lnT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5950 hours</a:t>
                      </a:r>
                      <a:endParaRPr lang="en-US" sz="24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mpd="sng">
                      <a:noFill/>
                    </a:lnT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Full</a:t>
                      </a:r>
                      <a:r>
                        <a:rPr lang="en-US" sz="2400" b="1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Time Equivalent (FTE)</a:t>
                      </a:r>
                      <a:endParaRPr lang="en-US" sz="24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4.38</a:t>
                      </a:r>
                      <a:endParaRPr lang="en-US" sz="24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Total Direct Labor Cost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$185,937.00</a:t>
                      </a:r>
                      <a:endParaRPr lang="en-US" sz="24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Overhead Rate</a:t>
                      </a:r>
                      <a:endParaRPr lang="en-US" sz="24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200%</a:t>
                      </a:r>
                      <a:endParaRPr lang="en-US" sz="24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Overhead Cost</a:t>
                      </a:r>
                      <a:endParaRPr lang="en-US" sz="24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$371,875.00</a:t>
                      </a:r>
                      <a:endParaRPr lang="en-US" sz="24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b="1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Total Industry</a:t>
                      </a:r>
                      <a:r>
                        <a:rPr lang="en-US" sz="2400" b="1" baseline="0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Cost</a:t>
                      </a:r>
                      <a:endParaRPr lang="en-US" sz="24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b="1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$557,812.00</a:t>
                      </a:r>
                      <a:endParaRPr lang="en-US" sz="24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6" name="Diagram 5"/>
          <p:cNvGraphicFramePr/>
          <p:nvPr>
            <p:extLst>
              <p:ext uri="{D42A27DB-BD31-4B8C-83A1-F6EECF244321}">
                <p14:modId xmlns:p14="http://schemas.microsoft.com/office/powerpoint/2010/main" val="1892384626"/>
              </p:ext>
            </p:extLst>
          </p:nvPr>
        </p:nvGraphicFramePr>
        <p:xfrm>
          <a:off x="2238285" y="6454067"/>
          <a:ext cx="8128000" cy="36784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4216850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01675" y="144979"/>
            <a:ext cx="10018713" cy="804672"/>
          </a:xfrm>
        </p:spPr>
        <p:txBody>
          <a:bodyPr>
            <a:normAutofit/>
          </a:bodyPr>
          <a:lstStyle/>
          <a:p>
            <a:r>
              <a:rPr lang="en-US" b="1" i="1" dirty="0" smtClean="0"/>
              <a:t>ACKNOWLEDGMENTS</a:t>
            </a:r>
            <a:endParaRPr lang="en-US" b="1" i="1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pPr/>
              <a:t>29</a:t>
            </a:fld>
            <a:endParaRPr lang="en-US" dirty="0"/>
          </a:p>
        </p:txBody>
      </p:sp>
      <p:graphicFrame>
        <p:nvGraphicFramePr>
          <p:cNvPr id="6" name="Diagram 5"/>
          <p:cNvGraphicFramePr/>
          <p:nvPr>
            <p:extLst>
              <p:ext uri="{D42A27DB-BD31-4B8C-83A1-F6EECF244321}">
                <p14:modId xmlns:p14="http://schemas.microsoft.com/office/powerpoint/2010/main" val="2684105928"/>
              </p:ext>
            </p:extLst>
          </p:nvPr>
        </p:nvGraphicFramePr>
        <p:xfrm>
          <a:off x="2238285" y="6454067"/>
          <a:ext cx="8128000" cy="36784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1533811" y="886958"/>
            <a:ext cx="103320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Team RACER would like to thank everyone that assisted us throughout the year: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787864" y="1256290"/>
            <a:ext cx="3237016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Dr. James Nabity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Barbara Streiffert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Dr. Dale Lawrence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Trudy Schwartz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Bobby Hodgkinson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Matt Rhode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Dr. John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Farnsworth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Dr. Jelliffe Jackson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Dr. Xinlin Li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Dr. Donna Gerren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Ryan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Slabaugh</a:t>
            </a:r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84" r="18677" b="6885"/>
          <a:stretch/>
        </p:blipFill>
        <p:spPr>
          <a:xfrm>
            <a:off x="5293360" y="1266442"/>
            <a:ext cx="6155908" cy="480956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091" y="3619628"/>
            <a:ext cx="2907073" cy="3360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2166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i="1" dirty="0" smtClean="0"/>
              <a:t>PROJECT STATEMENT </a:t>
            </a:r>
            <a:endParaRPr lang="en-US" b="1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>
                <a:solidFill>
                  <a:prstClr val="black"/>
                </a:solidFill>
              </a:rPr>
              <a:pPr/>
              <a:t>3</a:t>
            </a:fld>
            <a:endParaRPr lang="en-US" dirty="0">
              <a:solidFill>
                <a:prstClr val="black"/>
              </a:solidFill>
            </a:endParaRPr>
          </a:p>
        </p:txBody>
      </p:sp>
      <p:graphicFrame>
        <p:nvGraphicFramePr>
          <p:cNvPr id="8" name="Diagram 7"/>
          <p:cNvGraphicFramePr/>
          <p:nvPr>
            <p:extLst>
              <p:ext uri="{D42A27DB-BD31-4B8C-83A1-F6EECF244321}">
                <p14:modId xmlns:p14="http://schemas.microsoft.com/office/powerpoint/2010/main" val="3477856297"/>
              </p:ext>
            </p:extLst>
          </p:nvPr>
        </p:nvGraphicFramePr>
        <p:xfrm>
          <a:off x="2238285" y="6454067"/>
          <a:ext cx="8128000" cy="36784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Content Placeholder 2"/>
          <p:cNvSpPr txBox="1">
            <a:spLocks/>
          </p:cNvSpPr>
          <p:nvPr/>
        </p:nvSpPr>
        <p:spPr>
          <a:xfrm>
            <a:off x="1290788" y="919551"/>
            <a:ext cx="10018713" cy="1747449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 fontScale="92500" lnSpcReduction="20000"/>
          </a:bodyPr>
          <a:lstStyle>
            <a:lvl1pPr marL="285750" indent="-285750" algn="l" defTabSz="457200" rtl="0" eaLnBrk="1" latinLnBrk="0" hangingPunct="1">
              <a:spcBef>
                <a:spcPts val="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400" kern="1200" cap="none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457200" rtl="0" eaLnBrk="1" latinLnBrk="0" hangingPunct="1">
              <a:spcBef>
                <a:spcPts val="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000" kern="1200" cap="none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200150" indent="-285750" algn="l" defTabSz="457200" rtl="0" eaLnBrk="1" latinLnBrk="0" hangingPunct="1">
              <a:spcBef>
                <a:spcPts val="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543050" indent="-171450" algn="l" defTabSz="457200" rtl="0" eaLnBrk="1" latinLnBrk="0" hangingPunct="1">
              <a:spcBef>
                <a:spcPts val="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00250" indent="-171450" algn="l" defTabSz="457200" rtl="0" eaLnBrk="1" latinLnBrk="0" hangingPunct="1">
              <a:spcBef>
                <a:spcPts val="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spcAft>
                <a:spcPts val="300"/>
              </a:spcAft>
              <a:buClr>
                <a:srgbClr val="BC1C1C">
                  <a:lumMod val="75000"/>
                </a:srgbClr>
              </a:buClr>
            </a:pPr>
            <a:r>
              <a:rPr lang="en-US" sz="2800" dirty="0" smtClean="0">
                <a:solidFill>
                  <a:prstClr val="black"/>
                </a:solidFill>
                <a:latin typeface="Times New Roman"/>
                <a:cs typeface="Times New Roman"/>
              </a:rPr>
              <a:t>This project encompasses designing, building and verifying a </a:t>
            </a:r>
            <a:r>
              <a:rPr lang="en-US" sz="2800" b="1" dirty="0" smtClean="0">
                <a:solidFill>
                  <a:prstClr val="black"/>
                </a:solidFill>
                <a:latin typeface="Times New Roman"/>
                <a:cs typeface="Times New Roman"/>
              </a:rPr>
              <a:t>rappelling child rover (CR)</a:t>
            </a:r>
            <a:r>
              <a:rPr lang="en-US" sz="2800" dirty="0" smtClean="0">
                <a:solidFill>
                  <a:prstClr val="black"/>
                </a:solidFill>
                <a:latin typeface="Times New Roman"/>
                <a:cs typeface="Times New Roman"/>
              </a:rPr>
              <a:t>. The CR adds the capability of rappelling to the JPL legacy rover projects and will integrate with the TREADS Mother Rover (MR). </a:t>
            </a:r>
            <a:endParaRPr lang="en-US" sz="2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4619624" y="2471052"/>
            <a:ext cx="3157537" cy="542925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tx1"/>
                </a:solidFill>
                <a:latin typeface="Times New Roman"/>
                <a:cs typeface="Times New Roman"/>
              </a:rPr>
              <a:t>RACER Mission</a:t>
            </a:r>
            <a:endParaRPr lang="en-US" sz="3200" b="1" dirty="0">
              <a:solidFill>
                <a:schemeClr val="tx1"/>
              </a:solidFill>
              <a:latin typeface="Times New Roman"/>
              <a:cs typeface="Times New Roman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914399" y="3566427"/>
            <a:ext cx="2333625" cy="447675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chemeClr val="tx1"/>
                </a:solidFill>
                <a:latin typeface="Times New Roman"/>
                <a:cs typeface="Times New Roman"/>
              </a:rPr>
              <a:t>Rappelling</a:t>
            </a:r>
            <a:endParaRPr lang="en-US" sz="3200" dirty="0">
              <a:solidFill>
                <a:schemeClr val="tx1"/>
              </a:solidFill>
              <a:latin typeface="Times New Roman"/>
              <a:cs typeface="Times New Roman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9305925" y="3566427"/>
            <a:ext cx="2333625" cy="447675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chemeClr val="tx1"/>
                </a:solidFill>
                <a:latin typeface="Times New Roman"/>
                <a:cs typeface="Times New Roman"/>
              </a:rPr>
              <a:t>Returning</a:t>
            </a:r>
            <a:endParaRPr lang="en-US" sz="3200" dirty="0">
              <a:solidFill>
                <a:schemeClr val="tx1"/>
              </a:solidFill>
              <a:latin typeface="Times New Roman"/>
              <a:cs typeface="Times New Roman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6429374" y="3566427"/>
            <a:ext cx="2486025" cy="447675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chemeClr val="tx1"/>
                </a:solidFill>
                <a:latin typeface="Times New Roman"/>
                <a:cs typeface="Times New Roman"/>
              </a:rPr>
              <a:t>Positioning</a:t>
            </a:r>
            <a:endParaRPr lang="en-US" sz="3200" dirty="0">
              <a:solidFill>
                <a:schemeClr val="tx1"/>
              </a:solidFill>
              <a:latin typeface="Times New Roman"/>
              <a:cs typeface="Times New Roman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3686175" y="3566427"/>
            <a:ext cx="2333625" cy="447675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chemeClr val="tx1"/>
                </a:solidFill>
                <a:latin typeface="Times New Roman"/>
                <a:cs typeface="Times New Roman"/>
              </a:rPr>
              <a:t>Exploring</a:t>
            </a:r>
            <a:endParaRPr lang="en-US" sz="3200" dirty="0">
              <a:solidFill>
                <a:schemeClr val="tx1"/>
              </a:solidFill>
              <a:latin typeface="Times New Roman"/>
              <a:cs typeface="Times New Roman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14399" y="4033152"/>
            <a:ext cx="23336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smtClean="0">
                <a:latin typeface="Times New Roman"/>
                <a:cs typeface="Times New Roman"/>
              </a:rPr>
              <a:t>90°</a:t>
            </a:r>
            <a:r>
              <a:rPr lang="en-US" dirty="0" smtClean="0">
                <a:latin typeface="Times New Roman"/>
                <a:cs typeface="Times New Roman"/>
              </a:rPr>
              <a:t> Surface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Times New Roman"/>
                <a:cs typeface="Times New Roman"/>
              </a:rPr>
              <a:t>To a maximum depth of </a:t>
            </a:r>
            <a:r>
              <a:rPr lang="en-US" b="1" dirty="0" smtClean="0">
                <a:latin typeface="Times New Roman"/>
                <a:cs typeface="Times New Roman"/>
              </a:rPr>
              <a:t>5m</a:t>
            </a:r>
            <a:endParaRPr lang="en-US" dirty="0">
              <a:latin typeface="Times New Roman"/>
              <a:cs typeface="Times New Roman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608619" y="4042677"/>
            <a:ext cx="2822158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Times New Roman"/>
                <a:cs typeface="Times New Roman"/>
              </a:rPr>
              <a:t>Maximum distance of </a:t>
            </a:r>
            <a:r>
              <a:rPr lang="en-US" b="1" dirty="0" smtClean="0">
                <a:latin typeface="Times New Roman"/>
                <a:cs typeface="Times New Roman"/>
              </a:rPr>
              <a:t>5m</a:t>
            </a:r>
            <a:r>
              <a:rPr lang="en-US" dirty="0" smtClean="0">
                <a:latin typeface="Times New Roman"/>
                <a:cs typeface="Times New Roman"/>
              </a:rPr>
              <a:t> out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Times New Roman"/>
                <a:cs typeface="Times New Roman"/>
              </a:rPr>
              <a:t>Ground Station (GS) </a:t>
            </a:r>
            <a:r>
              <a:rPr lang="en-US" b="1" dirty="0" smtClean="0">
                <a:latin typeface="Times New Roman"/>
                <a:cs typeface="Times New Roman"/>
              </a:rPr>
              <a:t>controls motion</a:t>
            </a:r>
            <a:r>
              <a:rPr lang="en-US" dirty="0" smtClean="0">
                <a:latin typeface="Times New Roman"/>
                <a:cs typeface="Times New Roman"/>
              </a:rPr>
              <a:t> and </a:t>
            </a:r>
            <a:r>
              <a:rPr lang="en-US" b="1" dirty="0" smtClean="0">
                <a:latin typeface="Times New Roman"/>
                <a:cs typeface="Times New Roman"/>
              </a:rPr>
              <a:t>imaging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smtClean="0">
                <a:latin typeface="Times New Roman"/>
                <a:cs typeface="Times New Roman"/>
              </a:rPr>
              <a:t>Scattered</a:t>
            </a:r>
            <a:r>
              <a:rPr lang="en-US" dirty="0" smtClean="0">
                <a:latin typeface="Times New Roman"/>
                <a:cs typeface="Times New Roman"/>
              </a:rPr>
              <a:t> rocks </a:t>
            </a:r>
            <a:r>
              <a:rPr lang="en-US" b="1" dirty="0" smtClean="0">
                <a:latin typeface="Times New Roman"/>
                <a:cs typeface="Times New Roman"/>
              </a:rPr>
              <a:t>no larger </a:t>
            </a:r>
            <a:r>
              <a:rPr lang="en-US" dirty="0" smtClean="0">
                <a:latin typeface="Times New Roman"/>
                <a:cs typeface="Times New Roman"/>
              </a:rPr>
              <a:t>than </a:t>
            </a:r>
            <a:r>
              <a:rPr lang="en-US" b="1" dirty="0" smtClean="0">
                <a:latin typeface="Times New Roman"/>
                <a:cs typeface="Times New Roman"/>
              </a:rPr>
              <a:t>3cm diameter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Times New Roman"/>
              <a:cs typeface="Times New Roman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419847" y="4023627"/>
            <a:ext cx="288607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Times New Roman"/>
                <a:cs typeface="Times New Roman"/>
              </a:rPr>
              <a:t>Depth within +\-</a:t>
            </a:r>
            <a:r>
              <a:rPr lang="en-US" b="1" dirty="0" smtClean="0">
                <a:latin typeface="Times New Roman"/>
                <a:cs typeface="Times New Roman"/>
              </a:rPr>
              <a:t>10cm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Times New Roman"/>
                <a:cs typeface="Times New Roman"/>
              </a:rPr>
              <a:t>Horizontal distance traveled within +\-1</a:t>
            </a:r>
            <a:r>
              <a:rPr lang="en-US" b="1" dirty="0" smtClean="0">
                <a:latin typeface="Times New Roman"/>
                <a:cs typeface="Times New Roman"/>
              </a:rPr>
              <a:t>0cm</a:t>
            </a:r>
            <a:endParaRPr lang="en-US" b="1" dirty="0">
              <a:latin typeface="Times New Roman"/>
              <a:cs typeface="Times New Roman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9305926" y="4033152"/>
            <a:ext cx="23336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Times New Roman"/>
                <a:cs typeface="Times New Roman"/>
              </a:rPr>
              <a:t>Return to and</a:t>
            </a:r>
          </a:p>
          <a:p>
            <a:r>
              <a:rPr lang="en-US" b="1" dirty="0">
                <a:latin typeface="Times New Roman"/>
                <a:cs typeface="Times New Roman"/>
              </a:rPr>
              <a:t> </a:t>
            </a:r>
            <a:r>
              <a:rPr lang="en-US" b="1" dirty="0" smtClean="0">
                <a:latin typeface="Times New Roman"/>
                <a:cs typeface="Times New Roman"/>
              </a:rPr>
              <a:t>    re-dock</a:t>
            </a:r>
            <a:r>
              <a:rPr lang="en-US" dirty="0" smtClean="0">
                <a:latin typeface="Times New Roman"/>
                <a:cs typeface="Times New Roman"/>
              </a:rPr>
              <a:t> with MR</a:t>
            </a:r>
          </a:p>
        </p:txBody>
      </p:sp>
      <p:cxnSp>
        <p:nvCxnSpPr>
          <p:cNvPr id="19" name="Elbow Connector 18"/>
          <p:cNvCxnSpPr>
            <a:stCxn id="5" idx="2"/>
            <a:endCxn id="9" idx="0"/>
          </p:cNvCxnSpPr>
          <p:nvPr/>
        </p:nvCxnSpPr>
        <p:spPr>
          <a:xfrm rot="5400000">
            <a:off x="3863578" y="1231612"/>
            <a:ext cx="552450" cy="4117181"/>
          </a:xfrm>
          <a:prstGeom prst="bentConnector3">
            <a:avLst/>
          </a:prstGeom>
          <a:ln w="38100">
            <a:headEnd type="none" w="med" len="med"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1" name="Elbow Connector 20"/>
          <p:cNvCxnSpPr>
            <a:stCxn id="5" idx="2"/>
            <a:endCxn id="12" idx="0"/>
          </p:cNvCxnSpPr>
          <p:nvPr/>
        </p:nvCxnSpPr>
        <p:spPr>
          <a:xfrm rot="5400000">
            <a:off x="5249466" y="2617500"/>
            <a:ext cx="552450" cy="1345405"/>
          </a:xfrm>
          <a:prstGeom prst="bentConnector3">
            <a:avLst/>
          </a:prstGeom>
          <a:ln w="38100">
            <a:headEnd type="none" w="med" len="med"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3" name="Elbow Connector 22"/>
          <p:cNvCxnSpPr>
            <a:stCxn id="5" idx="2"/>
            <a:endCxn id="11" idx="0"/>
          </p:cNvCxnSpPr>
          <p:nvPr/>
        </p:nvCxnSpPr>
        <p:spPr>
          <a:xfrm rot="16200000" flipH="1">
            <a:off x="6659165" y="2553205"/>
            <a:ext cx="552450" cy="1473994"/>
          </a:xfrm>
          <a:prstGeom prst="bentConnector3">
            <a:avLst/>
          </a:prstGeom>
          <a:ln w="38100">
            <a:headEnd type="none" w="med" len="med"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5" name="Elbow Connector 24"/>
          <p:cNvCxnSpPr>
            <a:stCxn id="5" idx="2"/>
            <a:endCxn id="10" idx="0"/>
          </p:cNvCxnSpPr>
          <p:nvPr/>
        </p:nvCxnSpPr>
        <p:spPr>
          <a:xfrm rot="16200000" flipH="1">
            <a:off x="8059340" y="1153029"/>
            <a:ext cx="552450" cy="4274345"/>
          </a:xfrm>
          <a:prstGeom prst="bentConnector3">
            <a:avLst/>
          </a:prstGeom>
          <a:ln w="38100">
            <a:headEnd type="none" w="med" len="med"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93907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5"/>
    </mc:Choice>
    <mc:Fallback xmlns="">
      <p:transition spd="slow" advTm="1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7" grpId="0"/>
      <p:bldP spid="13" grpId="0"/>
      <p:bldP spid="16" grpId="0"/>
      <p:bldP spid="17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9600" b="1" i="1" dirty="0" smtClean="0">
                <a:ln>
                  <a:noFill/>
                </a:ln>
              </a:rPr>
              <a:t>QUESTIONS?</a:t>
            </a:r>
            <a:endParaRPr lang="en-US" sz="9600" b="1" i="1" dirty="0">
              <a:ln>
                <a:noFill/>
              </a:ln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pPr/>
              <a:t>30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027" y="0"/>
            <a:ext cx="4058959" cy="4690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3644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46"/>
    </mc:Choice>
    <mc:Fallback xmlns="">
      <p:transition spd="slow" advTm="2146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i="1" dirty="0" smtClean="0"/>
              <a:t>PRE-TRR STATUS</a:t>
            </a:r>
            <a:endParaRPr lang="en-US" b="1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pPr/>
              <a:t>31</a:t>
            </a:fld>
            <a:endParaRPr lang="en-US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87709594"/>
              </p:ext>
            </p:extLst>
          </p:nvPr>
        </p:nvGraphicFramePr>
        <p:xfrm>
          <a:off x="856211" y="1995052"/>
          <a:ext cx="3483033" cy="3761929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2240027"/>
                <a:gridCol w="1243006"/>
              </a:tblGrid>
              <a:tr h="360107">
                <a:tc gridSpan="2"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Level 1</a:t>
                      </a: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</a:tr>
              <a:tr h="360107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Level Criteria</a:t>
                      </a: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Status</a:t>
                      </a: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</a:tr>
              <a:tr h="630187"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The CR</a:t>
                      </a:r>
                      <a:r>
                        <a:rPr lang="en-US" sz="1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shall be able to undock/re-dock to the TREADS CR bay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Needs</a:t>
                      </a:r>
                      <a:r>
                        <a:rPr lang="en-US" sz="12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to be Tested</a:t>
                      </a:r>
                      <a:r>
                        <a:rPr lang="en-US" sz="12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12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rgbClr val="FFC000"/>
                    </a:solidFill>
                  </a:tcPr>
                </a:tc>
              </a:tr>
              <a:tr h="741826"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The CR shall be able to rappel/ascend a 90 degree incline to a max depth of 5m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Needs</a:t>
                      </a:r>
                      <a:r>
                        <a:rPr lang="en-US" sz="12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to be Tested</a:t>
                      </a:r>
                      <a:r>
                        <a:rPr lang="en-US" sz="12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 anchor="ctr">
                    <a:solidFill>
                      <a:srgbClr val="FFC000"/>
                    </a:solidFill>
                  </a:tcPr>
                </a:tc>
              </a:tr>
              <a:tr h="906677"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The CR Shall be able to transition from traversing a vertical to horizontal surface and vice versa</a:t>
                      </a:r>
                      <a:endParaRPr lang="en-US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Needs</a:t>
                      </a:r>
                      <a:r>
                        <a:rPr lang="en-US" sz="12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to be Tested</a:t>
                      </a:r>
                      <a:r>
                        <a:rPr lang="en-US" sz="12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 anchor="ctr">
                    <a:solidFill>
                      <a:srgbClr val="FFC000"/>
                    </a:solidFill>
                  </a:tcPr>
                </a:tc>
              </a:tr>
              <a:tr h="741826"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The CR shall be able to take and </a:t>
                      </a:r>
                      <a:r>
                        <a:rPr lang="en-US" sz="12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transmit/store</a:t>
                      </a:r>
                      <a:r>
                        <a:rPr lang="en-US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at least</a:t>
                      </a:r>
                      <a:r>
                        <a:rPr lang="en-US" sz="1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images</a:t>
                      </a:r>
                      <a:endParaRPr lang="en-US" sz="12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Demonstrated</a:t>
                      </a:r>
                      <a:endParaRPr lang="en-US" sz="12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rgbClr val="00B050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09489931"/>
              </p:ext>
            </p:extLst>
          </p:nvPr>
        </p:nvGraphicFramePr>
        <p:xfrm>
          <a:off x="4571999" y="1995054"/>
          <a:ext cx="3466408" cy="3748673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2340718"/>
                <a:gridCol w="1125690"/>
              </a:tblGrid>
              <a:tr h="365761">
                <a:tc gridSpan="2"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Level 2</a:t>
                      </a: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</a:tr>
              <a:tr h="445209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Level Criteria</a:t>
                      </a: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Status</a:t>
                      </a: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</a:tr>
              <a:tr h="779116"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The CR shall be able to traverse</a:t>
                      </a:r>
                      <a:r>
                        <a:rPr lang="en-US" sz="1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up to 5m from the rappel touchdown point, controlled via the GS</a:t>
                      </a:r>
                      <a:endParaRPr lang="en-US" sz="12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Needs</a:t>
                      </a:r>
                      <a:r>
                        <a:rPr lang="en-US" sz="12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to be Tested</a:t>
                      </a:r>
                      <a:r>
                        <a:rPr lang="en-US" sz="12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 anchor="ctr">
                    <a:solidFill>
                      <a:srgbClr val="FFC000"/>
                    </a:solidFill>
                  </a:tcPr>
                </a:tc>
              </a:tr>
              <a:tr h="816777"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The CR shall able to </a:t>
                      </a:r>
                      <a:r>
                        <a:rPr lang="en-US" sz="12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resolve</a:t>
                      </a:r>
                      <a:r>
                        <a:rPr lang="en-US" sz="12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a 10cm diameter object</a:t>
                      </a:r>
                      <a:r>
                        <a:rPr lang="en-US" sz="1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from a </a:t>
                      </a:r>
                      <a:r>
                        <a:rPr lang="en-US" sz="12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distance of 5m</a:t>
                      </a:r>
                      <a:r>
                        <a:rPr lang="en-US" sz="1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using the imaging system</a:t>
                      </a:r>
                      <a:endParaRPr lang="en-US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Demonstrated</a:t>
                      </a:r>
                      <a:endParaRPr lang="en-US" sz="12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rgbClr val="00B050"/>
                    </a:solidFill>
                  </a:tcPr>
                </a:tc>
              </a:tr>
              <a:tr h="556511"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The CR shall provide </a:t>
                      </a:r>
                      <a:r>
                        <a:rPr lang="en-US" sz="12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adequate scene lighting</a:t>
                      </a:r>
                      <a:r>
                        <a:rPr lang="en-US" sz="12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In Progress</a:t>
                      </a:r>
                      <a:endParaRPr lang="en-US" sz="12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rgbClr val="FFFF00"/>
                    </a:solidFill>
                  </a:tcPr>
                </a:tc>
              </a:tr>
              <a:tr h="779116"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The imaging</a:t>
                      </a:r>
                      <a:r>
                        <a:rPr lang="en-US" sz="1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system shall have </a:t>
                      </a:r>
                      <a:r>
                        <a:rPr lang="en-US" sz="12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azimuthal</a:t>
                      </a:r>
                      <a:r>
                        <a:rPr lang="en-US" sz="1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and </a:t>
                      </a:r>
                      <a:r>
                        <a:rPr lang="en-US" sz="12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elevation</a:t>
                      </a:r>
                      <a:r>
                        <a:rPr lang="en-US" sz="1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angular coverage</a:t>
                      </a:r>
                      <a:r>
                        <a:rPr lang="en-US" sz="1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of </a:t>
                      </a:r>
                      <a:r>
                        <a:rPr lang="en-US" sz="12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180</a:t>
                      </a:r>
                      <a:r>
                        <a:rPr lang="en-US" sz="1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and </a:t>
                      </a:r>
                      <a:r>
                        <a:rPr lang="en-US" sz="12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90 degrees</a:t>
                      </a:r>
                      <a:endParaRPr lang="en-US" sz="12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Demonstrated</a:t>
                      </a:r>
                      <a:endParaRPr lang="en-US" sz="12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rgbClr val="00B050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90857648"/>
              </p:ext>
            </p:extLst>
          </p:nvPr>
        </p:nvGraphicFramePr>
        <p:xfrm>
          <a:off x="8224551" y="1995055"/>
          <a:ext cx="3449781" cy="3742748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2523645"/>
                <a:gridCol w="926136"/>
              </a:tblGrid>
              <a:tr h="363739">
                <a:tc gridSpan="2"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Level 3</a:t>
                      </a: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</a:tr>
              <a:tr h="491866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Level Criteria</a:t>
                      </a: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Status</a:t>
                      </a: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</a:tr>
              <a:tr h="614832"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The CR shall know its depth within the cave/pipe</a:t>
                      </a:r>
                      <a:r>
                        <a:rPr lang="en-US" sz="1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accurate to +/- 10 cm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Needs</a:t>
                      </a:r>
                      <a:r>
                        <a:rPr lang="en-US" sz="12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to be Tested</a:t>
                      </a:r>
                      <a:r>
                        <a:rPr lang="en-US" sz="12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 anchor="ctr">
                    <a:solidFill>
                      <a:srgbClr val="FFC000"/>
                    </a:solidFill>
                  </a:tcPr>
                </a:tc>
              </a:tr>
              <a:tr h="865406"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The</a:t>
                      </a:r>
                      <a:r>
                        <a:rPr lang="en-US" sz="1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CR shall know its horizontal distance travelled accurate to +/- 10 cm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Needs</a:t>
                      </a:r>
                      <a:r>
                        <a:rPr lang="en-US" sz="12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to be Tested</a:t>
                      </a:r>
                      <a:r>
                        <a:rPr lang="en-US" sz="12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12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rgbClr val="FFC000"/>
                    </a:solidFill>
                  </a:tcPr>
                </a:tc>
              </a:tr>
              <a:tr h="790052"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The</a:t>
                      </a:r>
                      <a:r>
                        <a:rPr lang="en-US" sz="1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CR shall be able to return to the MR at the conclusion of a mission</a:t>
                      </a:r>
                      <a:endParaRPr lang="en-US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Needs</a:t>
                      </a:r>
                      <a:r>
                        <a:rPr lang="en-US" sz="12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to be Tested</a:t>
                      </a:r>
                      <a:r>
                        <a:rPr lang="en-US" sz="12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</a:tr>
              <a:tr h="614832">
                <a:tc>
                  <a:txBody>
                    <a:bodyPr/>
                    <a:lstStyle/>
                    <a:p>
                      <a:r>
                        <a:rPr lang="en-US" sz="12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The CR shall handle communication dropouts with the MR/GS</a:t>
                      </a:r>
                      <a:endParaRPr lang="en-US" sz="1200" b="0" baseline="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Needs</a:t>
                      </a:r>
                      <a:r>
                        <a:rPr lang="en-US" sz="12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to be Tested</a:t>
                      </a:r>
                      <a:r>
                        <a:rPr lang="en-US" sz="12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12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3354925" y="739512"/>
            <a:ext cx="5426767" cy="1015663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Were confident in achieving Level 2 success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Testing of Comm. dropout protocol requires additional testing environment 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7" name="Diagram 16"/>
          <p:cNvGraphicFramePr/>
          <p:nvPr>
            <p:extLst>
              <p:ext uri="{D42A27DB-BD31-4B8C-83A1-F6EECF244321}">
                <p14:modId xmlns:p14="http://schemas.microsoft.com/office/powerpoint/2010/main" val="2471740437"/>
              </p:ext>
            </p:extLst>
          </p:nvPr>
        </p:nvGraphicFramePr>
        <p:xfrm>
          <a:off x="2238285" y="6454067"/>
          <a:ext cx="8128000" cy="36784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72920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3" y="0"/>
            <a:ext cx="10018713" cy="815338"/>
          </a:xfrm>
        </p:spPr>
        <p:txBody>
          <a:bodyPr/>
          <a:lstStyle/>
          <a:p>
            <a:r>
              <a:rPr lang="en-US" dirty="0" smtClean="0"/>
              <a:t>GitHub Statistics: Dec 14</a:t>
            </a:r>
            <a:r>
              <a:rPr lang="en-US" baseline="30000" dirty="0" smtClean="0"/>
              <a:t>th</a:t>
            </a:r>
            <a:r>
              <a:rPr lang="en-US" dirty="0" smtClean="0"/>
              <a:t> – Apr 12</a:t>
            </a:r>
            <a:r>
              <a:rPr lang="en-US" baseline="30000" dirty="0" smtClean="0"/>
              <a:t>th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pPr/>
              <a:t>32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6436" y="1007166"/>
            <a:ext cx="9213243" cy="15239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9606" y="2690191"/>
            <a:ext cx="7560073" cy="12722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9606" y="4081667"/>
            <a:ext cx="7560073" cy="18420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9" name="Straight Connector 8"/>
          <p:cNvCxnSpPr/>
          <p:nvPr/>
        </p:nvCxnSpPr>
        <p:spPr>
          <a:xfrm>
            <a:off x="7699515" y="1007166"/>
            <a:ext cx="26504" cy="4916552"/>
          </a:xfrm>
          <a:prstGeom prst="line">
            <a:avLst/>
          </a:prstGeom>
          <a:effectLst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6168889" y="1007166"/>
            <a:ext cx="26504" cy="4916552"/>
          </a:xfrm>
          <a:prstGeom prst="line">
            <a:avLst/>
          </a:prstGeom>
          <a:effectLst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9163880" y="1007166"/>
            <a:ext cx="26504" cy="4916552"/>
          </a:xfrm>
          <a:prstGeom prst="line">
            <a:avLst/>
          </a:prstGeom>
          <a:effectLst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9753602" y="1007166"/>
            <a:ext cx="26504" cy="4916552"/>
          </a:xfrm>
          <a:prstGeom prst="line">
            <a:avLst/>
          </a:prstGeom>
          <a:effec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4227446" y="1020418"/>
            <a:ext cx="26504" cy="4916552"/>
          </a:xfrm>
          <a:prstGeom prst="line">
            <a:avLst/>
          </a:prstGeom>
          <a:ln>
            <a:solidFill>
              <a:srgbClr val="00B050"/>
            </a:solidFill>
          </a:ln>
          <a:effectLst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4" name="Rectangle 13"/>
          <p:cNvSpPr/>
          <p:nvPr/>
        </p:nvSpPr>
        <p:spPr>
          <a:xfrm>
            <a:off x="615459" y="4287073"/>
            <a:ext cx="2681953" cy="161676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</a:t>
            </a:r>
            <a:r>
              <a:rPr lang="en-US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First Day of Classes</a:t>
            </a:r>
          </a:p>
          <a:p>
            <a:r>
              <a:rPr lang="en-US" b="1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</a:t>
            </a:r>
            <a:r>
              <a:rPr lang="en-US" b="1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MSR</a:t>
            </a:r>
          </a:p>
          <a:p>
            <a:r>
              <a:rPr lang="en-US" b="1" dirty="0" smtClean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</a:t>
            </a:r>
            <a:r>
              <a:rPr lang="en-US" b="1" dirty="0" smtClean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TRR</a:t>
            </a:r>
          </a:p>
          <a:p>
            <a:r>
              <a:rPr lang="en-US" b="1" dirty="0" smtClean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</a:t>
            </a:r>
            <a:r>
              <a:rPr lang="en-US" b="1" dirty="0" smtClean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Spring Break Begins</a:t>
            </a:r>
          </a:p>
          <a:p>
            <a:r>
              <a:rPr lang="en-US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</a:t>
            </a:r>
            <a:r>
              <a:rPr lang="en-US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Spring Break Ends</a:t>
            </a:r>
          </a:p>
          <a:p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387794" y="2864629"/>
            <a:ext cx="2058972" cy="92333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Number of code commits to GitHub per day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1" name="Straight Arrow Connector 20"/>
          <p:cNvCxnSpPr/>
          <p:nvPr/>
        </p:nvCxnSpPr>
        <p:spPr>
          <a:xfrm flipV="1">
            <a:off x="1683026" y="1769165"/>
            <a:ext cx="477078" cy="1095464"/>
          </a:xfrm>
          <a:prstGeom prst="straightConnector1">
            <a:avLst/>
          </a:prstGeom>
          <a:ln>
            <a:tailEnd type="arrow"/>
          </a:ln>
          <a:effec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 flipV="1">
            <a:off x="2446766" y="3240228"/>
            <a:ext cx="1162840" cy="86066"/>
          </a:xfrm>
          <a:prstGeom prst="straightConnector1">
            <a:avLst/>
          </a:prstGeom>
          <a:ln>
            <a:tailEnd type="arrow"/>
          </a:ln>
          <a:effec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>
            <a:off x="2446766" y="3604591"/>
            <a:ext cx="1162840" cy="702364"/>
          </a:xfrm>
          <a:prstGeom prst="straightConnector1">
            <a:avLst/>
          </a:prstGeom>
          <a:ln>
            <a:tailEnd type="arrow"/>
          </a:ln>
          <a:effec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2361528" y="1033670"/>
            <a:ext cx="28068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Ground Station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4200233" y="2679963"/>
            <a:ext cx="17234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Mother Rover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4254915" y="4122289"/>
            <a:ext cx="20531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Child Rover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2494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TextBox 54"/>
          <p:cNvSpPr txBox="1"/>
          <p:nvPr/>
        </p:nvSpPr>
        <p:spPr>
          <a:xfrm>
            <a:off x="3178030" y="1011579"/>
            <a:ext cx="7504332" cy="2308324"/>
          </a:xfrm>
          <a:prstGeom prst="rect">
            <a:avLst/>
          </a:prstGeom>
          <a:solidFill>
            <a:schemeClr val="bg1">
              <a:lumMod val="95000"/>
            </a:schemeClr>
          </a:solidFill>
          <a:ln w="57150">
            <a:solidFill>
              <a:schemeClr val="tx1"/>
            </a:solidFill>
          </a:ln>
          <a:effectLst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rappelling control loop was 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designed within Simulink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Later verified in testing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Goal of design: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ensure the child rover would 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slow itself to a stop upon reaching  a desired depth without overshoot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using feedback from the ultrasonic range-finder.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1" name="Rectangle 60"/>
          <p:cNvSpPr/>
          <p:nvPr/>
        </p:nvSpPr>
        <p:spPr>
          <a:xfrm>
            <a:off x="4828220" y="4859474"/>
            <a:ext cx="5126141" cy="1111575"/>
          </a:xfrm>
          <a:prstGeom prst="rect">
            <a:avLst/>
          </a:prstGeom>
          <a:solidFill>
            <a:srgbClr val="FFC0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Rectangle 59"/>
          <p:cNvSpPr/>
          <p:nvPr/>
        </p:nvSpPr>
        <p:spPr>
          <a:xfrm>
            <a:off x="9954361" y="2170962"/>
            <a:ext cx="2183906" cy="3800087"/>
          </a:xfrm>
          <a:prstGeom prst="rect">
            <a:avLst/>
          </a:prstGeom>
          <a:solidFill>
            <a:srgbClr val="FFC0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Rectangle 58"/>
          <p:cNvSpPr/>
          <p:nvPr/>
        </p:nvSpPr>
        <p:spPr>
          <a:xfrm>
            <a:off x="1825664" y="2440076"/>
            <a:ext cx="8146234" cy="1325880"/>
          </a:xfrm>
          <a:prstGeom prst="rect">
            <a:avLst/>
          </a:prstGeom>
          <a:solidFill>
            <a:srgbClr val="00B05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274122" y="891942"/>
            <a:ext cx="9680239" cy="1548133"/>
          </a:xfrm>
          <a:prstGeom prst="rect">
            <a:avLst/>
          </a:prstGeom>
          <a:solidFill>
            <a:srgbClr val="00B05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3" y="11870"/>
            <a:ext cx="10018713" cy="804672"/>
          </a:xfrm>
        </p:spPr>
        <p:txBody>
          <a:bodyPr>
            <a:normAutofit fontScale="90000"/>
          </a:bodyPr>
          <a:lstStyle/>
          <a:p>
            <a:r>
              <a:rPr lang="en-US" b="1" i="1" dirty="0" smtClean="0"/>
              <a:t>RAPPELING SYSTEM: SIMULINK MODEL</a:t>
            </a:r>
            <a:endParaRPr lang="en-US" b="1" i="1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pPr/>
              <a:t>33</a:t>
            </a:fld>
            <a:endParaRPr lang="en-US" dirty="0"/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1205948" y="2154420"/>
            <a:ext cx="795130" cy="0"/>
          </a:xfrm>
          <a:prstGeom prst="straightConnector1">
            <a:avLst/>
          </a:prstGeom>
          <a:ln w="76200">
            <a:headEnd type="none" w="med" len="med"/>
            <a:tailEnd type="triangle" w="med" len="med"/>
          </a:ln>
          <a:effec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6" name="Oval 15"/>
          <p:cNvSpPr/>
          <p:nvPr/>
        </p:nvSpPr>
        <p:spPr>
          <a:xfrm>
            <a:off x="2001078" y="1915881"/>
            <a:ext cx="543339" cy="510208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2998022" y="1773419"/>
            <a:ext cx="1832392" cy="79513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Enable/Disable Control</a:t>
            </a:r>
            <a:endParaRPr lang="en-US" sz="1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Isosceles Triangle 20"/>
          <p:cNvSpPr/>
          <p:nvPr/>
        </p:nvSpPr>
        <p:spPr>
          <a:xfrm rot="5400000">
            <a:off x="3784624" y="2790725"/>
            <a:ext cx="583095" cy="609600"/>
          </a:xfrm>
          <a:prstGeom prst="triangle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6" name="Rectangle 45"/>
          <p:cNvSpPr/>
          <p:nvPr/>
        </p:nvSpPr>
        <p:spPr>
          <a:xfrm>
            <a:off x="5295365" y="2697958"/>
            <a:ext cx="1667557" cy="79513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 Arduino Timer Register </a:t>
            </a:r>
            <a:endParaRPr lang="en-US" sz="1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7" name="Rectangle 46"/>
          <p:cNvSpPr/>
          <p:nvPr/>
        </p:nvSpPr>
        <p:spPr>
          <a:xfrm>
            <a:off x="7811093" y="2697957"/>
            <a:ext cx="1603513" cy="79513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Rappelling</a:t>
            </a:r>
          </a:p>
        </p:txBody>
      </p:sp>
      <p:sp>
        <p:nvSpPr>
          <p:cNvPr id="48" name="Rectangle 47"/>
          <p:cNvSpPr/>
          <p:nvPr/>
        </p:nvSpPr>
        <p:spPr>
          <a:xfrm>
            <a:off x="5244605" y="4970508"/>
            <a:ext cx="1776919" cy="79513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Ultrasonic Range-finder</a:t>
            </a:r>
            <a:endParaRPr lang="en-US" sz="1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49" name="Straight Arrow Connector 48"/>
          <p:cNvCxnSpPr>
            <a:stCxn id="16" idx="6"/>
            <a:endCxn id="18" idx="1"/>
          </p:cNvCxnSpPr>
          <p:nvPr/>
        </p:nvCxnSpPr>
        <p:spPr>
          <a:xfrm>
            <a:off x="2544417" y="2170985"/>
            <a:ext cx="453605" cy="0"/>
          </a:xfrm>
          <a:prstGeom prst="straightConnector1">
            <a:avLst/>
          </a:prstGeom>
          <a:ln w="76200">
            <a:headEnd type="none" w="med" len="med"/>
            <a:tailEnd type="triangle" w="med" len="med"/>
          </a:ln>
          <a:effec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7" name="Straight Arrow Connector 56"/>
          <p:cNvCxnSpPr>
            <a:stCxn id="46" idx="3"/>
            <a:endCxn id="47" idx="1"/>
          </p:cNvCxnSpPr>
          <p:nvPr/>
        </p:nvCxnSpPr>
        <p:spPr>
          <a:xfrm flipV="1">
            <a:off x="6962922" y="3095523"/>
            <a:ext cx="848171" cy="1"/>
          </a:xfrm>
          <a:prstGeom prst="straightConnector1">
            <a:avLst/>
          </a:prstGeom>
          <a:ln w="76200">
            <a:headEnd type="none" w="med" len="med"/>
            <a:tailEnd type="triangle" w="med" len="med"/>
          </a:ln>
          <a:effec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63" name="TextBox 62"/>
              <p:cNvSpPr txBox="1"/>
              <p:nvPr/>
            </p:nvSpPr>
            <p:spPr>
              <a:xfrm>
                <a:off x="1988164" y="1918857"/>
                <a:ext cx="238539" cy="400110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/>
                        </a:rPr>
                        <m:t>+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63" name="TextBox 6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88164" y="1918857"/>
                <a:ext cx="238539" cy="400110"/>
              </a:xfrm>
              <a:prstGeom prst="rect">
                <a:avLst/>
              </a:prstGeom>
              <a:blipFill rotWithShape="1">
                <a:blip r:embed="rId3"/>
                <a:stretch>
                  <a:fillRect r="-56410"/>
                </a:stretch>
              </a:blipFill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4" name="TextBox 63"/>
              <p:cNvSpPr txBox="1"/>
              <p:nvPr/>
            </p:nvSpPr>
            <p:spPr>
              <a:xfrm>
                <a:off x="2113721" y="2062423"/>
                <a:ext cx="381000" cy="400110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1" i="1" smtClean="0">
                          <a:latin typeface="Cambria Math"/>
                        </a:rPr>
                        <m:t>−</m:t>
                      </m:r>
                    </m:oMath>
                  </m:oMathPara>
                </a14:m>
                <a:endParaRPr lang="en-US" sz="2000" b="1" dirty="0"/>
              </a:p>
            </p:txBody>
          </p:sp>
        </mc:Choice>
        <mc:Fallback xmlns="">
          <p:sp>
            <p:nvSpPr>
              <p:cNvPr id="64" name="TextBox 6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13721" y="2062423"/>
                <a:ext cx="381000" cy="400110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2" name="TextBox 71"/>
          <p:cNvSpPr txBox="1"/>
          <p:nvPr/>
        </p:nvSpPr>
        <p:spPr>
          <a:xfrm>
            <a:off x="3758677" y="2891151"/>
            <a:ext cx="1272199" cy="369332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en-US" b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endParaRPr lang="en-US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6" name="TextBox 85"/>
              <p:cNvSpPr txBox="1"/>
              <p:nvPr/>
            </p:nvSpPr>
            <p:spPr>
              <a:xfrm>
                <a:off x="429588" y="1459233"/>
                <a:ext cx="1541448" cy="461665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chemeClr val="accent1"/>
                </a:solidFill>
              </a:ln>
              <a:effectLst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/>
                            </a:rPr>
                            <m:t>𝑑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/>
                            </a:rPr>
                            <m:t>𝑐𝑜𝑚𝑚𝑎𝑛𝑑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86" name="TextBox 8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9588" y="1459233"/>
                <a:ext cx="1541448" cy="461665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  <a:ln w="38100">
                <a:solidFill>
                  <a:schemeClr val="accent1"/>
                </a:solidFill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88" name="Elbow Connector 87"/>
          <p:cNvCxnSpPr>
            <a:stCxn id="48" idx="1"/>
            <a:endCxn id="16" idx="4"/>
          </p:cNvCxnSpPr>
          <p:nvPr/>
        </p:nvCxnSpPr>
        <p:spPr>
          <a:xfrm rot="10800000">
            <a:off x="2272749" y="2426090"/>
            <a:ext cx="2971857" cy="2941985"/>
          </a:xfrm>
          <a:prstGeom prst="bentConnector2">
            <a:avLst/>
          </a:prstGeom>
          <a:ln w="76200">
            <a:headEnd type="none" w="med" len="med"/>
            <a:tailEnd type="triangle" w="med" len="med"/>
          </a:ln>
          <a:effec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92" name="TextBox 91"/>
              <p:cNvSpPr txBox="1"/>
              <p:nvPr/>
            </p:nvSpPr>
            <p:spPr>
              <a:xfrm>
                <a:off x="274122" y="2539447"/>
                <a:ext cx="1863652" cy="491738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chemeClr val="accent1"/>
                </a:solidFill>
              </a:ln>
              <a:effectLst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/>
                            </a:rPr>
                            <m:t>𝑑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/>
                            </a:rPr>
                            <m:t>𝑟𝑎𝑛𝑔𝑒𝑓𝑖𝑛𝑑𝑒𝑟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92" name="TextBox 9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4122" y="2539447"/>
                <a:ext cx="1863652" cy="491738"/>
              </a:xfrm>
              <a:prstGeom prst="rect">
                <a:avLst/>
              </a:prstGeom>
              <a:blipFill rotWithShape="1">
                <a:blip r:embed="rId6"/>
                <a:stretch>
                  <a:fillRect b="-8140"/>
                </a:stretch>
              </a:blipFill>
              <a:ln w="38100">
                <a:solidFill>
                  <a:schemeClr val="accent1"/>
                </a:solidFill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3" name="TextBox 92"/>
              <p:cNvSpPr txBox="1"/>
              <p:nvPr/>
            </p:nvSpPr>
            <p:spPr>
              <a:xfrm>
                <a:off x="2576861" y="1676808"/>
                <a:ext cx="404598" cy="461665"/>
              </a:xfrm>
              <a:prstGeom prst="rect">
                <a:avLst/>
              </a:prstGeom>
              <a:noFill/>
              <a:effectLst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smtClean="0">
                          <a:latin typeface="Cambria Math"/>
                        </a:rPr>
                        <m:t>𝑒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93" name="TextBox 9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76861" y="1676808"/>
                <a:ext cx="404598" cy="461665"/>
              </a:xfrm>
              <a:prstGeom prst="rect">
                <a:avLst/>
              </a:prstGeom>
              <a:blipFill rotWithShape="1">
                <a:blip r:embed="rId7"/>
                <a:stretch>
                  <a:fillRect/>
                </a:stretch>
              </a:blipFill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29" name="Elbow Connector 128"/>
          <p:cNvCxnSpPr>
            <a:endCxn id="72" idx="1"/>
          </p:cNvCxnSpPr>
          <p:nvPr/>
        </p:nvCxnSpPr>
        <p:spPr>
          <a:xfrm rot="16200000" flipH="1">
            <a:off x="3287050" y="2604189"/>
            <a:ext cx="487615" cy="455640"/>
          </a:xfrm>
          <a:prstGeom prst="bentConnector2">
            <a:avLst/>
          </a:prstGeom>
          <a:ln w="76200">
            <a:headEnd type="none" w="med" len="med"/>
            <a:tailEnd type="triangle" w="med" len="med"/>
          </a:ln>
          <a:effec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33" name="Straight Arrow Connector 132"/>
          <p:cNvCxnSpPr/>
          <p:nvPr/>
        </p:nvCxnSpPr>
        <p:spPr>
          <a:xfrm>
            <a:off x="4361075" y="3095526"/>
            <a:ext cx="934290" cy="0"/>
          </a:xfrm>
          <a:prstGeom prst="straightConnector1">
            <a:avLst/>
          </a:prstGeom>
          <a:ln w="76200">
            <a:headEnd type="none" w="med" len="med"/>
            <a:tailEnd type="triangle" w="med" len="med"/>
          </a:ln>
          <a:effec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36" name="TextBox 135"/>
              <p:cNvSpPr txBox="1"/>
              <p:nvPr/>
            </p:nvSpPr>
            <p:spPr>
              <a:xfrm>
                <a:off x="4380972" y="3098368"/>
                <a:ext cx="784125" cy="590867"/>
              </a:xfrm>
              <a:prstGeom prst="rect">
                <a:avLst/>
              </a:prstGeom>
              <a:noFill/>
              <a:effectLst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/>
                            </a:rPr>
                            <m:t>𝑠𝑡𝑒𝑝𝑠</m:t>
                          </m:r>
                        </m:num>
                        <m:den>
                          <m:r>
                            <a:rPr lang="en-US" b="0" i="1" smtClean="0">
                              <a:latin typeface="Cambria Math"/>
                            </a:rPr>
                            <m:t>𝑠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36" name="TextBox 13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80972" y="3098368"/>
                <a:ext cx="784125" cy="590867"/>
              </a:xfrm>
              <a:prstGeom prst="rect">
                <a:avLst/>
              </a:prstGeom>
              <a:blipFill rotWithShape="1">
                <a:blip r:embed="rId8"/>
                <a:stretch>
                  <a:fillRect/>
                </a:stretch>
              </a:blipFill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7" name="TextBox 136"/>
              <p:cNvSpPr txBox="1"/>
              <p:nvPr/>
            </p:nvSpPr>
            <p:spPr>
              <a:xfrm>
                <a:off x="6962922" y="3098368"/>
                <a:ext cx="784125" cy="590867"/>
              </a:xfrm>
              <a:prstGeom prst="rect">
                <a:avLst/>
              </a:prstGeom>
              <a:noFill/>
              <a:effectLst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/>
                            </a:rPr>
                            <m:t>𝑠𝑡𝑒𝑝𝑠</m:t>
                          </m:r>
                        </m:num>
                        <m:den>
                          <m:r>
                            <a:rPr lang="en-US" b="0" i="1" smtClean="0">
                              <a:latin typeface="Cambria Math"/>
                            </a:rPr>
                            <m:t>𝑠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37" name="TextBox 13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62922" y="3098368"/>
                <a:ext cx="784125" cy="590867"/>
              </a:xfrm>
              <a:prstGeom prst="rect">
                <a:avLst/>
              </a:prstGeom>
              <a:blipFill rotWithShape="1">
                <a:blip r:embed="rId9"/>
                <a:stretch>
                  <a:fillRect/>
                </a:stretch>
              </a:blipFill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7" name="TextBox 146"/>
              <p:cNvSpPr txBox="1"/>
              <p:nvPr/>
            </p:nvSpPr>
            <p:spPr>
              <a:xfrm>
                <a:off x="9525269" y="3122477"/>
                <a:ext cx="429092" cy="566758"/>
              </a:xfrm>
              <a:prstGeom prst="rect">
                <a:avLst/>
              </a:prstGeom>
              <a:noFill/>
              <a:effectLst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/>
                            </a:rPr>
                            <m:t>𝑚</m:t>
                          </m:r>
                        </m:num>
                        <m:den>
                          <m:r>
                            <a:rPr lang="en-US" b="0" i="1" smtClean="0">
                              <a:latin typeface="Cambria Math"/>
                            </a:rPr>
                            <m:t>𝑠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47" name="TextBox 14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25269" y="3122477"/>
                <a:ext cx="429092" cy="566758"/>
              </a:xfrm>
              <a:prstGeom prst="rect">
                <a:avLst/>
              </a:prstGeom>
              <a:blipFill rotWithShape="1">
                <a:blip r:embed="rId10"/>
                <a:stretch>
                  <a:fillRect/>
                </a:stretch>
              </a:blipFill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0" name="Rectangle 149"/>
          <p:cNvSpPr/>
          <p:nvPr/>
        </p:nvSpPr>
        <p:spPr>
          <a:xfrm>
            <a:off x="10065024" y="2697956"/>
            <a:ext cx="617338" cy="79513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3" name="TextBox 152"/>
              <p:cNvSpPr txBox="1"/>
              <p:nvPr/>
            </p:nvSpPr>
            <p:spPr>
              <a:xfrm>
                <a:off x="10193996" y="2810630"/>
                <a:ext cx="370614" cy="612732"/>
              </a:xfrm>
              <a:prstGeom prst="rect">
                <a:avLst/>
              </a:prstGeom>
              <a:noFill/>
              <a:effectLst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1" i="1" smtClean="0">
                              <a:latin typeface="Cambria Math"/>
                            </a:rPr>
                            <m:t>𝟏</m:t>
                          </m:r>
                        </m:num>
                        <m:den>
                          <m:r>
                            <a:rPr lang="en-US" b="1" i="1" smtClean="0">
                              <a:latin typeface="Cambria Math"/>
                            </a:rPr>
                            <m:t>𝒔</m:t>
                          </m:r>
                        </m:den>
                      </m:f>
                    </m:oMath>
                  </m:oMathPara>
                </a14:m>
                <a:endParaRPr lang="en-US" b="1" dirty="0"/>
              </a:p>
            </p:txBody>
          </p:sp>
        </mc:Choice>
        <mc:Fallback xmlns="">
          <p:sp>
            <p:nvSpPr>
              <p:cNvPr id="153" name="TextBox 15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93996" y="2810630"/>
                <a:ext cx="370614" cy="612732"/>
              </a:xfrm>
              <a:prstGeom prst="rect">
                <a:avLst/>
              </a:prstGeom>
              <a:blipFill rotWithShape="1">
                <a:blip r:embed="rId11"/>
                <a:stretch>
                  <a:fillRect/>
                </a:stretch>
              </a:blipFill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54" name="Straight Arrow Connector 153"/>
          <p:cNvCxnSpPr/>
          <p:nvPr/>
        </p:nvCxnSpPr>
        <p:spPr>
          <a:xfrm flipV="1">
            <a:off x="9414606" y="3123658"/>
            <a:ext cx="650418" cy="1"/>
          </a:xfrm>
          <a:prstGeom prst="straightConnector1">
            <a:avLst/>
          </a:prstGeom>
          <a:ln w="76200">
            <a:headEnd type="none" w="med" len="med"/>
            <a:tailEnd type="triangle" w="med" len="med"/>
          </a:ln>
          <a:effec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57" name="Straight Arrow Connector 156"/>
          <p:cNvCxnSpPr/>
          <p:nvPr/>
        </p:nvCxnSpPr>
        <p:spPr>
          <a:xfrm>
            <a:off x="10682362" y="3117029"/>
            <a:ext cx="1072316" cy="0"/>
          </a:xfrm>
          <a:prstGeom prst="straightConnector1">
            <a:avLst/>
          </a:prstGeom>
          <a:ln w="76200">
            <a:headEnd type="none" w="med" len="med"/>
            <a:tailEnd type="triangle" w="med" len="med"/>
          </a:ln>
          <a:effec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62" name="TextBox 161"/>
              <p:cNvSpPr txBox="1"/>
              <p:nvPr/>
            </p:nvSpPr>
            <p:spPr>
              <a:xfrm>
                <a:off x="10823168" y="2448462"/>
                <a:ext cx="1163717" cy="461665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chemeClr val="accent1"/>
                </a:solidFill>
              </a:ln>
              <a:effectLst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/>
                            </a:rPr>
                            <m:t>𝑑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/>
                            </a:rPr>
                            <m:t>𝑎𝑐𝑡𝑢𝑎𝑙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62" name="TextBox 16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23168" y="2448462"/>
                <a:ext cx="1163717" cy="461665"/>
              </a:xfrm>
              <a:prstGeom prst="rect">
                <a:avLst/>
              </a:prstGeom>
              <a:blipFill rotWithShape="1">
                <a:blip r:embed="rId12"/>
                <a:stretch>
                  <a:fillRect/>
                </a:stretch>
              </a:blipFill>
              <a:ln w="38100">
                <a:solidFill>
                  <a:schemeClr val="accent1"/>
                </a:solidFill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66" name="Elbow Connector 165"/>
          <p:cNvCxnSpPr>
            <a:endCxn id="48" idx="3"/>
          </p:cNvCxnSpPr>
          <p:nvPr/>
        </p:nvCxnSpPr>
        <p:spPr>
          <a:xfrm rot="10800000" flipV="1">
            <a:off x="7021524" y="3122476"/>
            <a:ext cx="4309752" cy="2245597"/>
          </a:xfrm>
          <a:prstGeom prst="bentConnector3">
            <a:avLst>
              <a:gd name="adj1" fmla="val 186"/>
            </a:avLst>
          </a:prstGeom>
          <a:ln w="76200">
            <a:headEnd type="none" w="med" len="med"/>
            <a:tailEnd type="triangle" w="med" len="med"/>
          </a:ln>
          <a:effec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84" name="TextBox 183"/>
              <p:cNvSpPr txBox="1"/>
              <p:nvPr/>
            </p:nvSpPr>
            <p:spPr>
              <a:xfrm>
                <a:off x="10726612" y="3098483"/>
                <a:ext cx="429092" cy="369332"/>
              </a:xfrm>
              <a:prstGeom prst="rect">
                <a:avLst/>
              </a:prstGeom>
              <a:noFill/>
              <a:effectLst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atin typeface="Cambria Math"/>
                        </a:rPr>
                        <m:t>𝑚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84" name="TextBox 18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26612" y="3098483"/>
                <a:ext cx="429092" cy="369332"/>
              </a:xfrm>
              <a:prstGeom prst="rect">
                <a:avLst/>
              </a:prstGeom>
              <a:blipFill rotWithShape="1">
                <a:blip r:embed="rId13"/>
                <a:stretch>
                  <a:fillRect/>
                </a:stretch>
              </a:blipFill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88" name="Straight Arrow Connector 187"/>
          <p:cNvCxnSpPr>
            <a:stCxn id="179" idx="1"/>
          </p:cNvCxnSpPr>
          <p:nvPr/>
        </p:nvCxnSpPr>
        <p:spPr>
          <a:xfrm flipH="1">
            <a:off x="4947245" y="1272279"/>
            <a:ext cx="385442" cy="697811"/>
          </a:xfrm>
          <a:prstGeom prst="straightConnector1">
            <a:avLst/>
          </a:prstGeom>
          <a:ln w="76200">
            <a:solidFill>
              <a:schemeClr val="accent6">
                <a:lumMod val="75000"/>
              </a:schemeClr>
            </a:solidFill>
            <a:headEnd type="none" w="med" len="med"/>
            <a:tailEnd type="triangle" w="med" len="med"/>
          </a:ln>
          <a:effectLst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89" name="Straight Arrow Connector 188"/>
          <p:cNvCxnSpPr>
            <a:stCxn id="182" idx="2"/>
          </p:cNvCxnSpPr>
          <p:nvPr/>
        </p:nvCxnSpPr>
        <p:spPr>
          <a:xfrm>
            <a:off x="9727579" y="2426090"/>
            <a:ext cx="326440" cy="256519"/>
          </a:xfrm>
          <a:prstGeom prst="straightConnector1">
            <a:avLst/>
          </a:prstGeom>
          <a:ln w="76200">
            <a:solidFill>
              <a:schemeClr val="accent6">
                <a:lumMod val="75000"/>
              </a:schemeClr>
            </a:solidFill>
            <a:headEnd type="none" w="med" len="med"/>
            <a:tailEnd type="triangle" w="med" len="med"/>
          </a:ln>
          <a:effectLst/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191" name="Straight Arrow Connector 190"/>
          <p:cNvCxnSpPr/>
          <p:nvPr/>
        </p:nvCxnSpPr>
        <p:spPr>
          <a:xfrm flipV="1">
            <a:off x="5987571" y="3474428"/>
            <a:ext cx="133082" cy="322211"/>
          </a:xfrm>
          <a:prstGeom prst="straightConnector1">
            <a:avLst/>
          </a:prstGeom>
          <a:ln w="76200">
            <a:solidFill>
              <a:schemeClr val="accent6">
                <a:lumMod val="75000"/>
              </a:schemeClr>
            </a:solidFill>
            <a:headEnd type="none" w="med" len="med"/>
            <a:tailEnd type="triangle" w="med" len="med"/>
          </a:ln>
          <a:effectLst/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198" name="Straight Arrow Connector 197"/>
          <p:cNvCxnSpPr/>
          <p:nvPr/>
        </p:nvCxnSpPr>
        <p:spPr>
          <a:xfrm flipV="1">
            <a:off x="5077263" y="5792145"/>
            <a:ext cx="461293" cy="357808"/>
          </a:xfrm>
          <a:prstGeom prst="straightConnector1">
            <a:avLst/>
          </a:prstGeom>
          <a:ln w="76200">
            <a:solidFill>
              <a:schemeClr val="accent6">
                <a:lumMod val="75000"/>
              </a:schemeClr>
            </a:solidFill>
            <a:headEnd type="none" w="med" len="med"/>
            <a:tailEnd type="triangle" w="med" len="med"/>
          </a:ln>
          <a:effectLst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02" name="Straight Arrow Connector 201"/>
          <p:cNvCxnSpPr/>
          <p:nvPr/>
        </p:nvCxnSpPr>
        <p:spPr>
          <a:xfrm flipH="1" flipV="1">
            <a:off x="8612849" y="3510331"/>
            <a:ext cx="107081" cy="286308"/>
          </a:xfrm>
          <a:prstGeom prst="straightConnector1">
            <a:avLst/>
          </a:prstGeom>
          <a:ln w="76200">
            <a:solidFill>
              <a:schemeClr val="accent6">
                <a:lumMod val="75000"/>
              </a:schemeClr>
            </a:solidFill>
            <a:headEnd type="none" w="med" len="med"/>
            <a:tailEnd type="triangle" w="med" len="med"/>
          </a:ln>
          <a:effectLst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50" name="Straight Arrow Connector 49"/>
          <p:cNvCxnSpPr>
            <a:stCxn id="44" idx="1"/>
          </p:cNvCxnSpPr>
          <p:nvPr/>
        </p:nvCxnSpPr>
        <p:spPr>
          <a:xfrm flipH="1">
            <a:off x="4909921" y="2185223"/>
            <a:ext cx="680134" cy="77255"/>
          </a:xfrm>
          <a:prstGeom prst="straightConnector1">
            <a:avLst/>
          </a:prstGeom>
          <a:ln w="76200">
            <a:solidFill>
              <a:schemeClr val="accent6">
                <a:lumMod val="75000"/>
              </a:schemeClr>
            </a:solidFill>
            <a:headEnd type="none" w="med" len="med"/>
            <a:tailEnd type="triangle" w="med" len="med"/>
          </a:ln>
          <a:effectLst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graphicFrame>
        <p:nvGraphicFramePr>
          <p:cNvPr id="45" name="Diagram 44"/>
          <p:cNvGraphicFramePr/>
          <p:nvPr>
            <p:extLst>
              <p:ext uri="{D42A27DB-BD31-4B8C-83A1-F6EECF244321}">
                <p14:modId xmlns:p14="http://schemas.microsoft.com/office/powerpoint/2010/main" val="42506459"/>
              </p:ext>
            </p:extLst>
          </p:nvPr>
        </p:nvGraphicFramePr>
        <p:xfrm>
          <a:off x="2238285" y="6454067"/>
          <a:ext cx="8128000" cy="36784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4" r:lo="rId15" r:qs="rId16" r:cs="rId17"/>
          </a:graphicData>
        </a:graphic>
      </p:graphicFrame>
      <p:sp>
        <p:nvSpPr>
          <p:cNvPr id="56" name="TextBox 55"/>
          <p:cNvSpPr txBox="1"/>
          <p:nvPr/>
        </p:nvSpPr>
        <p:spPr>
          <a:xfrm>
            <a:off x="69710" y="3511462"/>
            <a:ext cx="2507151" cy="1938992"/>
          </a:xfrm>
          <a:prstGeom prst="rect">
            <a:avLst/>
          </a:prstGeom>
          <a:solidFill>
            <a:schemeClr val="bg1">
              <a:lumMod val="95000"/>
            </a:schemeClr>
          </a:solidFill>
          <a:ln w="57150">
            <a:solidFill>
              <a:schemeClr val="tx1"/>
            </a:solidFill>
          </a:ln>
          <a:effectLst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model is run at the rate that ranges are transmitted to the MR by the CR to account for transmission delays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0" name="Rectangle 179"/>
          <p:cNvSpPr/>
          <p:nvPr/>
        </p:nvSpPr>
        <p:spPr>
          <a:xfrm>
            <a:off x="2687638" y="3809432"/>
            <a:ext cx="3638343" cy="90358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16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Accounts for the MR Arduino timer compare module only being able to output discrete step rates.</a:t>
            </a:r>
            <a:endParaRPr lang="en-US" sz="1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1" name="Rectangle 180"/>
          <p:cNvSpPr/>
          <p:nvPr/>
        </p:nvSpPr>
        <p:spPr>
          <a:xfrm>
            <a:off x="7058608" y="3831466"/>
            <a:ext cx="3633314" cy="90358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16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Convert to rappel speed using mechanical properties of the rappelling system.</a:t>
            </a:r>
            <a:endParaRPr lang="en-US" sz="1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3" name="Rectangle 182"/>
          <p:cNvSpPr/>
          <p:nvPr/>
        </p:nvSpPr>
        <p:spPr>
          <a:xfrm>
            <a:off x="2121341" y="5679501"/>
            <a:ext cx="2929850" cy="649354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16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Models the 1cm resolution of the range-finder</a:t>
            </a:r>
            <a:endParaRPr lang="en-US" sz="1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2" name="Rectangle 181"/>
          <p:cNvSpPr/>
          <p:nvPr/>
        </p:nvSpPr>
        <p:spPr>
          <a:xfrm>
            <a:off x="8957537" y="2068077"/>
            <a:ext cx="1540084" cy="35801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Integrator</a:t>
            </a:r>
            <a:endParaRPr lang="en-US" sz="1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186707" y="891942"/>
            <a:ext cx="12779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u="sng" dirty="0" smtClean="0">
                <a:latin typeface="Arial" panose="020B0604020202020204" pitchFamily="34" charset="0"/>
                <a:cs typeface="Arial" panose="020B0604020202020204" pitchFamily="34" charset="0"/>
              </a:rPr>
              <a:t>On MR:</a:t>
            </a:r>
            <a:endParaRPr lang="en-US" b="1" u="sng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10682362" y="5450454"/>
            <a:ext cx="12442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u="sng" dirty="0" smtClean="0">
                <a:latin typeface="Arial" panose="020B0604020202020204" pitchFamily="34" charset="0"/>
                <a:cs typeface="Arial" panose="020B0604020202020204" pitchFamily="34" charset="0"/>
              </a:rPr>
              <a:t>On CR:</a:t>
            </a:r>
            <a:endParaRPr lang="en-US" b="1" u="sng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9" name="Rectangle 178"/>
              <p:cNvSpPr/>
              <p:nvPr/>
            </p:nvSpPr>
            <p:spPr>
              <a:xfrm>
                <a:off x="5332687" y="1085324"/>
                <a:ext cx="2983177" cy="373909"/>
              </a:xfrm>
              <a:prstGeom prst="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t"/>
              <a:lstStyle/>
              <a:p>
                <a:r>
                  <a:rPr lang="en-US" sz="1600" b="1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If error, </a:t>
                </a:r>
                <a14:m>
                  <m:oMath xmlns:m="http://schemas.openxmlformats.org/officeDocument/2006/math">
                    <m:r>
                      <a:rPr lang="en-US" sz="1600" b="1" i="1" smtClean="0">
                        <a:solidFill>
                          <a:schemeClr val="tx1"/>
                        </a:solidFill>
                        <a:latin typeface="Cambria Math"/>
                        <a:cs typeface="Arial" panose="020B0604020202020204" pitchFamily="34" charset="0"/>
                      </a:rPr>
                      <m:t>𝒆</m:t>
                    </m:r>
                  </m:oMath>
                </a14:m>
                <a:r>
                  <a:rPr lang="en-US" sz="1600" b="1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n-US" sz="1600" b="1" i="1" smtClean="0">
                        <a:solidFill>
                          <a:schemeClr val="tx1"/>
                        </a:solidFill>
                        <a:latin typeface="Cambria Math"/>
                        <a:cs typeface="Arial" panose="020B0604020202020204" pitchFamily="34" charset="0"/>
                      </a:rPr>
                      <m:t>≥</m:t>
                    </m:r>
                    <m:r>
                      <a:rPr lang="en-US" sz="1600" b="1" i="1" smtClean="0">
                        <a:solidFill>
                          <a:schemeClr val="tx1"/>
                        </a:solidFill>
                        <a:latin typeface="Cambria Math"/>
                        <a:cs typeface="Arial" panose="020B0604020202020204" pitchFamily="34" charset="0"/>
                      </a:rPr>
                      <m:t>𝟐𝟎</m:t>
                    </m:r>
                    <m:r>
                      <a:rPr lang="en-US" sz="1600" b="1" i="1" smtClean="0">
                        <a:solidFill>
                          <a:schemeClr val="tx1"/>
                        </a:solidFill>
                        <a:latin typeface="Cambria Math"/>
                        <a:cs typeface="Arial" panose="020B0604020202020204" pitchFamily="34" charset="0"/>
                      </a:rPr>
                      <m:t> </m:t>
                    </m:r>
                    <m:r>
                      <a:rPr lang="en-US" sz="1600" b="1" i="1" smtClean="0">
                        <a:solidFill>
                          <a:schemeClr val="tx1"/>
                        </a:solidFill>
                        <a:latin typeface="Cambria Math"/>
                        <a:cs typeface="Arial" panose="020B0604020202020204" pitchFamily="34" charset="0"/>
                      </a:rPr>
                      <m:t>𝒄𝒎</m:t>
                    </m:r>
                    <m:r>
                      <a:rPr lang="en-US" sz="1600" b="1" i="1" smtClean="0">
                        <a:solidFill>
                          <a:schemeClr val="tx1"/>
                        </a:solidFill>
                        <a:latin typeface="Cambria Math"/>
                        <a:cs typeface="Arial" panose="020B0604020202020204" pitchFamily="34" charset="0"/>
                      </a:rPr>
                      <m:t>,</m:t>
                    </m:r>
                  </m:oMath>
                </a14:m>
                <a:r>
                  <a:rPr lang="en-US" sz="1600" b="1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gain </a:t>
                </a:r>
                <a14:m>
                  <m:oMath xmlns:m="http://schemas.openxmlformats.org/officeDocument/2006/math">
                    <m:r>
                      <a:rPr lang="en-US" sz="1600" b="1" i="1" smtClean="0">
                        <a:solidFill>
                          <a:schemeClr val="tx1"/>
                        </a:solidFill>
                        <a:latin typeface="Cambria Math"/>
                        <a:cs typeface="Arial" panose="020B0604020202020204" pitchFamily="34" charset="0"/>
                      </a:rPr>
                      <m:t>=</m:t>
                    </m:r>
                    <m:r>
                      <a:rPr lang="en-US" sz="1600" b="1" i="1" smtClean="0">
                        <a:solidFill>
                          <a:schemeClr val="tx1"/>
                        </a:solidFill>
                        <a:latin typeface="Cambria Math"/>
                        <a:cs typeface="Arial" panose="020B0604020202020204" pitchFamily="34" charset="0"/>
                      </a:rPr>
                      <m:t>𝟏</m:t>
                    </m:r>
                  </m:oMath>
                </a14:m>
                <a:endParaRPr lang="en-US" sz="16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79" name="Rectangle 17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32687" y="1085324"/>
                <a:ext cx="2983177" cy="373909"/>
              </a:xfrm>
              <a:prstGeom prst="rect">
                <a:avLst/>
              </a:prstGeom>
              <a:blipFill rotWithShape="1">
                <a:blip r:embed="rId19"/>
                <a:stretch>
                  <a:fillRect/>
                </a:stretch>
              </a:blip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Rectangle 43"/>
              <p:cNvSpPr/>
              <p:nvPr/>
            </p:nvSpPr>
            <p:spPr>
              <a:xfrm>
                <a:off x="5590055" y="1785425"/>
                <a:ext cx="3161743" cy="799596"/>
              </a:xfrm>
              <a:prstGeom prst="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t"/>
              <a:lstStyle/>
              <a:p>
                <a:r>
                  <a:rPr lang="en-US" sz="1600" b="1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Otherwise, proportional control is applied (e.g. 10cm of error </a:t>
                </a:r>
                <a:r>
                  <a:rPr lang="en-US" sz="1600" b="1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Wingdings" panose="05000000000000000000" pitchFamily="2" charset="2"/>
                  </a:rPr>
                  <a:t> gain </a:t>
                </a:r>
                <a14:m>
                  <m:oMath xmlns:m="http://schemas.openxmlformats.org/officeDocument/2006/math">
                    <m:r>
                      <a:rPr lang="en-US" sz="1600" b="1" i="1" smtClean="0">
                        <a:solidFill>
                          <a:schemeClr val="tx1"/>
                        </a:solidFill>
                        <a:latin typeface="Cambria Math"/>
                        <a:cs typeface="Arial" panose="020B0604020202020204" pitchFamily="34" charset="0"/>
                        <a:sym typeface="Wingdings" panose="05000000000000000000" pitchFamily="2" charset="2"/>
                      </a:rPr>
                      <m:t>= </m:t>
                    </m:r>
                  </m:oMath>
                </a14:m>
                <a:r>
                  <a:rPr lang="en-US" sz="1600" b="1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Wingdings" panose="05000000000000000000" pitchFamily="2" charset="2"/>
                  </a:rPr>
                  <a:t>½)</a:t>
                </a:r>
                <a:endParaRPr lang="en-US" sz="16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4" name="Rectangle 4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90055" y="1785425"/>
                <a:ext cx="3161743" cy="799596"/>
              </a:xfrm>
              <a:prstGeom prst="rect">
                <a:avLst/>
              </a:prstGeom>
              <a:blipFill rotWithShape="1">
                <a:blip r:embed="rId20"/>
                <a:stretch>
                  <a:fillRect/>
                </a:stretch>
              </a:blip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6" name="TextBox 65"/>
          <p:cNvSpPr txBox="1"/>
          <p:nvPr/>
        </p:nvSpPr>
        <p:spPr>
          <a:xfrm>
            <a:off x="6334182" y="4217560"/>
            <a:ext cx="2847764" cy="64633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View of RACER from below while rappelling</a:t>
            </a:r>
            <a:endParaRPr lang="en-US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3166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 animBg="1"/>
      <p:bldP spid="61" grpId="0" animBg="1"/>
      <p:bldP spid="60" grpId="0" animBg="1"/>
      <p:bldP spid="59" grpId="0" animBg="1"/>
      <p:bldP spid="15" grpId="0" animBg="1"/>
      <p:bldP spid="16" grpId="0" animBg="1"/>
      <p:bldP spid="18" grpId="0" animBg="1"/>
      <p:bldP spid="21" grpId="0" animBg="1"/>
      <p:bldP spid="46" grpId="0" animBg="1"/>
      <p:bldP spid="47" grpId="0" animBg="1"/>
      <p:bldP spid="48" grpId="0" animBg="1"/>
      <p:bldP spid="63" grpId="0"/>
      <p:bldP spid="64" grpId="0"/>
      <p:bldP spid="72" grpId="0"/>
      <p:bldP spid="86" grpId="0" animBg="1"/>
      <p:bldP spid="92" grpId="0" animBg="1"/>
      <p:bldP spid="93" grpId="0"/>
      <p:bldP spid="136" grpId="0"/>
      <p:bldP spid="137" grpId="0"/>
      <p:bldP spid="147" grpId="0"/>
      <p:bldP spid="150" grpId="0" animBg="1"/>
      <p:bldP spid="153" grpId="0"/>
      <p:bldP spid="162" grpId="0" animBg="1"/>
      <p:bldP spid="184" grpId="0"/>
      <p:bldP spid="56" grpId="0" animBg="1"/>
      <p:bldP spid="180" grpId="0" animBg="1"/>
      <p:bldP spid="181" grpId="0" animBg="1"/>
      <p:bldP spid="183" grpId="0" animBg="1"/>
      <p:bldP spid="182" grpId="0" animBg="1"/>
      <p:bldP spid="17" grpId="0"/>
      <p:bldP spid="65" grpId="0"/>
      <p:bldP spid="179" grpId="0" animBg="1"/>
      <p:bldP spid="44" grpId="0" animBg="1"/>
      <p:bldP spid="66" grpId="0" animBg="1"/>
      <p:bldP spid="66" grpId="1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 smtClean="0"/>
              <a:t>Driving Over Obstacles</a:t>
            </a:r>
            <a:endParaRPr lang="en-US" i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1484311" y="1137267"/>
                <a:ext cx="10018713" cy="5275408"/>
              </a:xfrm>
            </p:spPr>
            <p:txBody>
              <a:bodyPr>
                <a:normAutofit/>
              </a:bodyPr>
              <a:lstStyle/>
              <a:p>
                <a:r>
                  <a:rPr lang="en-US" dirty="0" smtClean="0"/>
                  <a:t>Front wheels have sufficient torque to drive over 3 cm obstacles</a:t>
                </a:r>
              </a:p>
              <a:p>
                <a:pPr marL="0" indent="0">
                  <a:buNone/>
                </a:pPr>
                <a:endParaRPr lang="en-US" dirty="0" smtClean="0"/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 algn="ctr">
                  <a:buNone/>
                </a:pPr>
                <a14:m>
                  <m:oMathPara xmlns:m="http://schemas.openxmlformats.org/officeDocument/2006/math">
                    <m:oMathParaPr>
                      <m:jc m:val="right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/>
                        </a:rPr>
                        <m:t>𝜏</m:t>
                      </m:r>
                      <m:r>
                        <a:rPr lang="en-US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/>
                            </a:rPr>
                            <m:t>𝑚𝑔h</m:t>
                          </m:r>
                        </m:num>
                        <m:den>
                          <m:func>
                            <m:func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sSup>
                                <m:sSup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b="0" i="0" smtClean="0">
                                      <a:latin typeface="Cambria Math"/>
                                    </a:rPr>
                                    <m:t>cos</m:t>
                                  </m:r>
                                </m:e>
                                <m:sup>
                                  <m:r>
                                    <a:rPr lang="en-US" b="0" i="1" smtClean="0">
                                      <a:latin typeface="Cambria Math"/>
                                    </a:rPr>
                                    <m:t>−1</m:t>
                                  </m:r>
                                </m:sup>
                              </m:sSup>
                            </m:fName>
                            <m:e>
                              <m:d>
                                <m:d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b="0" i="1" smtClean="0">
                                          <a:latin typeface="Cambria Math"/>
                                        </a:rPr>
                                        <m:t>𝑅</m:t>
                                      </m:r>
                                      <m:r>
                                        <a:rPr lang="en-US" b="0" i="1" smtClean="0">
                                          <a:latin typeface="Cambria Math"/>
                                        </a:rPr>
                                        <m:t>−</m:t>
                                      </m:r>
                                      <m:r>
                                        <a:rPr lang="en-US" b="0" i="1" smtClean="0">
                                          <a:latin typeface="Cambria Math"/>
                                        </a:rPr>
                                        <m:t>h</m:t>
                                      </m:r>
                                    </m:num>
                                    <m:den>
                                      <m:r>
                                        <a:rPr lang="en-US" b="0" i="1" smtClean="0">
                                          <a:latin typeface="Cambria Math"/>
                                        </a:rPr>
                                        <m:t>𝑅</m:t>
                                      </m:r>
                                    </m:den>
                                  </m:f>
                                </m:e>
                              </m:d>
                            </m:e>
                          </m:func>
                        </m:den>
                      </m:f>
                      <m:r>
                        <a:rPr lang="en-US" b="0" i="0" smtClean="0">
                          <a:latin typeface="Cambria Math"/>
                        </a:rPr>
                        <m:t>=1.3 </m:t>
                      </m:r>
                      <m:r>
                        <m:rPr>
                          <m:sty m:val="p"/>
                        </m:rPr>
                        <a:rPr lang="en-US" b="0" i="0" smtClean="0">
                          <a:latin typeface="Cambria Math"/>
                        </a:rPr>
                        <m:t>N</m:t>
                      </m:r>
                      <m:r>
                        <a:rPr lang="en-US" i="1">
                          <a:latin typeface="Cambria Math"/>
                          <a:ea typeface="Cambria Math"/>
                        </a:rPr>
                        <m:t>∙</m:t>
                      </m:r>
                      <m:r>
                        <m:rPr>
                          <m:sty m:val="p"/>
                        </m:rPr>
                        <a:rPr lang="en-US" b="0" i="0" smtClean="0">
                          <a:latin typeface="Cambria Math"/>
                        </a:rPr>
                        <m:t>m</m:t>
                      </m:r>
                    </m:oMath>
                  </m:oMathPara>
                </a14:m>
                <a:endParaRPr lang="en-US" dirty="0" smtClean="0"/>
              </a:p>
              <a:p>
                <a:pPr marL="0" indent="0" algn="r">
                  <a:buNone/>
                </a:pPr>
                <a:r>
                  <a:rPr lang="en-US" dirty="0" err="1" smtClean="0"/>
                  <a:t>Pololu</a:t>
                </a:r>
                <a:r>
                  <a:rPr lang="en-US" dirty="0" smtClean="0"/>
                  <a:t> Motors supply 1.41 </a:t>
                </a:r>
                <a:r>
                  <a:rPr lang="en-US" dirty="0" err="1" smtClean="0"/>
                  <a:t>N·m</a:t>
                </a:r>
                <a:endParaRPr lang="en-US" dirty="0"/>
              </a:p>
              <a:p>
                <a:pPr marL="0" indent="0" algn="ctr">
                  <a:buNone/>
                </a:pPr>
                <a:endParaRPr lang="en-US" dirty="0" smtClean="0"/>
              </a:p>
              <a:p>
                <a:pPr marL="0" indent="0" algn="ctr">
                  <a:buNone/>
                </a:pPr>
                <a:endParaRPr lang="en-US" dirty="0" smtClean="0"/>
              </a:p>
              <a:p>
                <a:r>
                  <a:rPr lang="en-US" dirty="0" smtClean="0"/>
                  <a:t>Testing shows rear wheels cannot clear obstacles</a:t>
                </a:r>
              </a:p>
              <a:p>
                <a:r>
                  <a:rPr lang="en-US" dirty="0" smtClean="0"/>
                  <a:t>Unpowered wheels drag obstacles with them</a:t>
                </a:r>
              </a:p>
              <a:p>
                <a:r>
                  <a:rPr lang="en-US" dirty="0" smtClean="0"/>
                  <a:t>Rocks’ friction too low</a:t>
                </a:r>
              </a:p>
              <a:p>
                <a:r>
                  <a:rPr lang="en-US" dirty="0" smtClean="0"/>
                  <a:t>Powered rear wheels would clear obstacles similar to front wheels</a:t>
                </a:r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484311" y="1137267"/>
                <a:ext cx="10018713" cy="5275408"/>
              </a:xfrm>
              <a:blipFill rotWithShape="1">
                <a:blip r:embed="rId2"/>
                <a:stretch>
                  <a:fillRect l="-1521" t="-3468" r="-91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pPr/>
              <a:t>34</a:t>
            </a:fld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6373" y="1595995"/>
            <a:ext cx="3390900" cy="278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03277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Top Corner Transition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84311" y="1137267"/>
            <a:ext cx="10018713" cy="4895398"/>
          </a:xfrm>
        </p:spPr>
        <p:txBody>
          <a:bodyPr>
            <a:normAutofit/>
          </a:bodyPr>
          <a:lstStyle/>
          <a:p>
            <a:r>
              <a:rPr lang="en-US" dirty="0" smtClean="0"/>
              <a:t>Not initially considered a problem</a:t>
            </a:r>
          </a:p>
          <a:p>
            <a:r>
              <a:rPr lang="en-US" dirty="0" smtClean="0"/>
              <a:t>Testing showed CR could not traverse top corner with original tether attachment position</a:t>
            </a:r>
          </a:p>
          <a:p>
            <a:r>
              <a:rPr lang="en-US" dirty="0" smtClean="0"/>
              <a:t>CR rotates about wheel instead of being pulled over corner</a:t>
            </a:r>
          </a:p>
          <a:p>
            <a:r>
              <a:rPr lang="en-US" dirty="0" smtClean="0"/>
              <a:t>Moving tether attachment point below wheel axis prevents CR from rotating about wheels</a:t>
            </a:r>
          </a:p>
          <a:p>
            <a:r>
              <a:rPr lang="en-US" dirty="0" smtClean="0"/>
              <a:t>Increasing winch height increases Tension force in +y direction</a:t>
            </a:r>
          </a:p>
          <a:p>
            <a:r>
              <a:rPr lang="en-US" dirty="0" smtClean="0"/>
              <a:t>Increasing winch height by 4.5 in. allows CR to traverse corner</a:t>
            </a:r>
          </a:p>
          <a:p>
            <a:r>
              <a:rPr lang="en-US" dirty="0" smtClean="0"/>
              <a:t>Exact height increase required is difficult to model</a:t>
            </a:r>
          </a:p>
          <a:p>
            <a:pPr lvl="1"/>
            <a:r>
              <a:rPr lang="en-US" dirty="0" smtClean="0"/>
              <a:t>Depends on exact CR configuration relative to corner</a:t>
            </a:r>
          </a:p>
          <a:p>
            <a:pPr lvl="1"/>
            <a:r>
              <a:rPr lang="en-US" dirty="0" smtClean="0"/>
              <a:t>Angle between wall and CR chassis changes with height, </a:t>
            </a:r>
            <a:r>
              <a:rPr lang="en-US" smtClean="0"/>
              <a:t>motor torque</a:t>
            </a:r>
            <a:endParaRPr lang="en-US" dirty="0" smtClean="0"/>
          </a:p>
          <a:p>
            <a:pPr lvl="1"/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pPr/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6329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Driving: PID Controller Testing and Results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88626" y="635526"/>
            <a:ext cx="10018713" cy="3124201"/>
          </a:xfrm>
        </p:spPr>
        <p:txBody>
          <a:bodyPr/>
          <a:lstStyle/>
          <a:p>
            <a:r>
              <a:rPr lang="en-US" dirty="0" smtClean="0"/>
              <a:t>Used an open source Arduino PID control library </a:t>
            </a:r>
          </a:p>
          <a:p>
            <a:pPr lvl="1"/>
            <a:r>
              <a:rPr lang="en-US" dirty="0">
                <a:hlinkClick r:id="rId2"/>
              </a:rPr>
              <a:t>http://</a:t>
            </a:r>
            <a:r>
              <a:rPr lang="en-US" dirty="0" smtClean="0">
                <a:hlinkClick r:id="rId2"/>
              </a:rPr>
              <a:t>playground.arduino.cc/Code/PIDLibrary</a:t>
            </a:r>
            <a:endParaRPr lang="en-US" dirty="0" smtClean="0"/>
          </a:p>
          <a:p>
            <a:pPr lvl="1"/>
            <a:r>
              <a:rPr lang="en-US" dirty="0" smtClean="0"/>
              <a:t>Current Gains: </a:t>
            </a:r>
            <a:r>
              <a:rPr lang="en-US" dirty="0" err="1" smtClean="0"/>
              <a:t>Kp</a:t>
            </a:r>
            <a:r>
              <a:rPr lang="en-US" dirty="0" smtClean="0"/>
              <a:t> = 0.5, </a:t>
            </a:r>
            <a:r>
              <a:rPr lang="en-US" dirty="0" err="1" smtClean="0"/>
              <a:t>Kd</a:t>
            </a:r>
            <a:r>
              <a:rPr lang="en-US" dirty="0" smtClean="0"/>
              <a:t> = 0.01, and Ki = 0.1.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pPr/>
              <a:t>36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419" y="1769735"/>
            <a:ext cx="5476129" cy="410709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6035" y="2197627"/>
            <a:ext cx="4791432" cy="359357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Content Placeholder 2"/>
          <p:cNvSpPr txBox="1">
            <a:spLocks/>
          </p:cNvSpPr>
          <p:nvPr/>
        </p:nvSpPr>
        <p:spPr>
          <a:xfrm>
            <a:off x="1378191" y="5996608"/>
            <a:ext cx="10018713" cy="4969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marL="285750" indent="-285750" algn="l" defTabSz="457200" rtl="0" eaLnBrk="1" latinLnBrk="0" hangingPunct="1">
              <a:spcBef>
                <a:spcPts val="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400" kern="1200" cap="none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457200" rtl="0" eaLnBrk="1" latinLnBrk="0" hangingPunct="1">
              <a:spcBef>
                <a:spcPts val="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000" kern="1200" cap="none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200150" indent="-285750" algn="l" defTabSz="457200" rtl="0" eaLnBrk="1" latinLnBrk="0" hangingPunct="1">
              <a:spcBef>
                <a:spcPts val="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543050" indent="-171450" algn="l" defTabSz="457200" rtl="0" eaLnBrk="1" latinLnBrk="0" hangingPunct="1">
              <a:spcBef>
                <a:spcPts val="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00250" indent="-171450" algn="l" defTabSz="457200" rtl="0" eaLnBrk="1" latinLnBrk="0" hangingPunct="1">
              <a:spcBef>
                <a:spcPts val="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Good response for driving. Keeps wheels at similar speeds.</a:t>
            </a:r>
          </a:p>
          <a:p>
            <a:pPr lvl="1"/>
            <a:r>
              <a:rPr lang="en-US" sz="1800" dirty="0" smtClean="0"/>
              <a:t>Could add integral control to reduce steady state offset from commanded speed.</a:t>
            </a:r>
            <a:endParaRPr lang="en-US" sz="1800" dirty="0"/>
          </a:p>
        </p:txBody>
      </p:sp>
      <p:sp>
        <p:nvSpPr>
          <p:cNvPr id="8" name="TextBox 7"/>
          <p:cNvSpPr txBox="1"/>
          <p:nvPr/>
        </p:nvSpPr>
        <p:spPr>
          <a:xfrm>
            <a:off x="8295861" y="1745465"/>
            <a:ext cx="21866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PWM Response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4880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Itemization - Testing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pPr/>
              <a:t>37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085" y="1355666"/>
            <a:ext cx="11189686" cy="3964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8986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Itemization – Misc. and Shipping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pPr/>
              <a:t>38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4313" y="1138496"/>
            <a:ext cx="8910796" cy="550849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4313" y="983752"/>
            <a:ext cx="8910796" cy="137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642218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Itemization – Misc. and Shipping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pPr/>
              <a:t>39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4313" y="983752"/>
            <a:ext cx="8910796" cy="13708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4313" y="1120841"/>
            <a:ext cx="8910796" cy="1318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67371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Rectangle 133"/>
          <p:cNvSpPr/>
          <p:nvPr/>
        </p:nvSpPr>
        <p:spPr>
          <a:xfrm>
            <a:off x="9319918" y="382867"/>
            <a:ext cx="2630173" cy="5221544"/>
          </a:xfrm>
          <a:prstGeom prst="rect">
            <a:avLst/>
          </a:prstGeom>
          <a:solidFill>
            <a:schemeClr val="bg2">
              <a:lumMod val="75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59" r="1366" b="21392"/>
          <a:stretch/>
        </p:blipFill>
        <p:spPr>
          <a:xfrm flipH="1">
            <a:off x="3400270" y="409402"/>
            <a:ext cx="5903644" cy="5224502"/>
          </a:xfrm>
          <a:ln w="28575">
            <a:solidFill>
              <a:schemeClr val="tx1"/>
            </a:solidFill>
          </a:ln>
        </p:spPr>
      </p:pic>
      <p:pic>
        <p:nvPicPr>
          <p:cNvPr id="71" name="Picture 70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37" r="1362" b="20596"/>
          <a:stretch/>
        </p:blipFill>
        <p:spPr>
          <a:xfrm flipH="1">
            <a:off x="3400270" y="404921"/>
            <a:ext cx="5909487" cy="5253729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90" name="Picture 89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37" r="1362" b="20653"/>
          <a:stretch/>
        </p:blipFill>
        <p:spPr>
          <a:xfrm flipH="1">
            <a:off x="3400270" y="404921"/>
            <a:ext cx="5909488" cy="5260128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120" name="Picture 119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49" r="1349" b="21438"/>
          <a:stretch/>
        </p:blipFill>
        <p:spPr>
          <a:xfrm flipH="1">
            <a:off x="3400270" y="405640"/>
            <a:ext cx="5909487" cy="5248266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5" name="Title 3"/>
          <p:cNvSpPr>
            <a:spLocks noGrp="1"/>
          </p:cNvSpPr>
          <p:nvPr>
            <p:ph type="title"/>
          </p:nvPr>
        </p:nvSpPr>
        <p:spPr>
          <a:xfrm>
            <a:off x="1444121" y="0"/>
            <a:ext cx="10018713" cy="403812"/>
          </a:xfrm>
        </p:spPr>
        <p:txBody>
          <a:bodyPr tIns="0" bIns="0">
            <a:noAutofit/>
          </a:bodyPr>
          <a:lstStyle/>
          <a:p>
            <a:r>
              <a:rPr lang="en-US" sz="2800" b="1" i="1" dirty="0" smtClean="0"/>
              <a:t>CONOPS</a:t>
            </a:r>
            <a:endParaRPr lang="en-US" sz="2800" b="1" i="1" dirty="0">
              <a:solidFill>
                <a:srgbClr val="FF0000"/>
              </a:solidFill>
            </a:endParaRPr>
          </a:p>
        </p:txBody>
      </p:sp>
      <p:sp>
        <p:nvSpPr>
          <p:cNvPr id="11" name="Isosceles Triangle 10"/>
          <p:cNvSpPr/>
          <p:nvPr/>
        </p:nvSpPr>
        <p:spPr>
          <a:xfrm rot="17179529">
            <a:off x="7931680" y="4924566"/>
            <a:ext cx="271946" cy="646947"/>
          </a:xfrm>
          <a:prstGeom prst="triangle">
            <a:avLst>
              <a:gd name="adj" fmla="val 55208"/>
            </a:avLst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2526135" y="921427"/>
            <a:ext cx="1444752" cy="95097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0) Arrival</a:t>
            </a:r>
          </a:p>
          <a:p>
            <a:pPr defTabSz="91440"/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	- Child Rover</a:t>
            </a:r>
          </a:p>
          <a:p>
            <a:pPr defTabSz="91440"/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   (CR) on    </a:t>
            </a:r>
          </a:p>
          <a:p>
            <a:pPr defTabSz="91440"/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   TREADS MR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9499270" y="657573"/>
            <a:ext cx="2281296" cy="738664"/>
          </a:xfrm>
          <a:prstGeom prst="rect">
            <a:avLst/>
          </a:prstGeom>
          <a:solidFill>
            <a:schemeClr val="bg1"/>
          </a:solidFill>
          <a:ln w="38100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1) Deployment (5 min)</a:t>
            </a:r>
          </a:p>
          <a:p>
            <a:pPr defTabSz="91440"/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	- CR undocks</a:t>
            </a:r>
          </a:p>
          <a:p>
            <a:pPr defTabSz="91440"/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- CR enters cave/pipe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195517" y="2058721"/>
            <a:ext cx="2576900" cy="1200329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</a:t>
            </a:r>
            <a:r>
              <a:rPr lang="en-US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COMMANDS</a:t>
            </a:r>
          </a:p>
          <a:p>
            <a:r>
              <a:rPr lang="en-US" sz="2400" b="1" dirty="0" smtClean="0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</a:t>
            </a:r>
            <a:r>
              <a:rPr lang="en-US" sz="2400" b="1" dirty="0" smtClean="0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DATA</a:t>
            </a:r>
          </a:p>
          <a:p>
            <a:r>
              <a:rPr lang="en-US" sz="2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</a:t>
            </a:r>
            <a:r>
              <a:rPr lang="en-US" sz="2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TETHER</a:t>
            </a:r>
            <a:endParaRPr lang="en-US" sz="24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9499270" y="1432881"/>
            <a:ext cx="2281296" cy="954107"/>
          </a:xfrm>
          <a:prstGeom prst="rect">
            <a:avLst/>
          </a:prstGeom>
          <a:solidFill>
            <a:schemeClr val="bg1"/>
          </a:solidFill>
          <a:ln w="38100">
            <a:solidFill>
              <a:srgbClr val="FDF353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2) Rappelling (15 min)</a:t>
            </a:r>
          </a:p>
          <a:p>
            <a:pPr defTabSz="91440"/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	- CR rappels 5m</a:t>
            </a:r>
          </a:p>
          <a:p>
            <a:pPr defTabSz="91440"/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- Transitions from</a:t>
            </a:r>
          </a:p>
          <a:p>
            <a:pPr defTabSz="91440"/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		 vertical 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horizontal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0" name="Straight Arrow Connector 29"/>
          <p:cNvCxnSpPr>
            <a:stCxn id="29" idx="1"/>
          </p:cNvCxnSpPr>
          <p:nvPr/>
        </p:nvCxnSpPr>
        <p:spPr>
          <a:xfrm flipH="1">
            <a:off x="8545287" y="5082696"/>
            <a:ext cx="1175692" cy="261610"/>
          </a:xfrm>
          <a:prstGeom prst="straightConnector1">
            <a:avLst/>
          </a:prstGeom>
          <a:ln w="57150">
            <a:solidFill>
              <a:schemeClr val="tx1"/>
            </a:solidFill>
            <a:headEnd type="none" w="med" len="med"/>
            <a:tailEnd type="triangle" w="med" len="med"/>
          </a:ln>
          <a:effectLst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9499270" y="2428001"/>
            <a:ext cx="2281296" cy="954107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) Exploration (120 min)</a:t>
            </a:r>
          </a:p>
          <a:p>
            <a:pPr defTabSz="91440"/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	- CR traverses 5m</a:t>
            </a:r>
          </a:p>
          <a:p>
            <a:pPr defTabSz="91440"/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- CR takes/stores </a:t>
            </a:r>
          </a:p>
          <a:p>
            <a:pPr defTabSz="91440"/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	 image of POI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2525838" y="919862"/>
            <a:ext cx="1445347" cy="954107"/>
          </a:xfrm>
          <a:prstGeom prst="rect">
            <a:avLst/>
          </a:prstGeom>
          <a:solidFill>
            <a:schemeClr val="bg1"/>
          </a:solidFill>
          <a:ln>
            <a:solidFill>
              <a:schemeClr val="bg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0) Arrival</a:t>
            </a:r>
          </a:p>
          <a:p>
            <a:pPr defTabSz="91440"/>
            <a:r>
              <a:rPr lang="en-US" sz="1400" dirty="0" smtClean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	- Child Rover</a:t>
            </a:r>
          </a:p>
          <a:p>
            <a:pPr defTabSz="91440"/>
            <a:r>
              <a:rPr lang="en-US" sz="1400" dirty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smtClean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(CR) on    </a:t>
            </a:r>
          </a:p>
          <a:p>
            <a:pPr defTabSz="91440"/>
            <a:r>
              <a:rPr lang="en-US" sz="1400" dirty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smtClean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TREADS MR</a:t>
            </a:r>
            <a:endParaRPr lang="en-US" sz="1400" dirty="0">
              <a:solidFill>
                <a:schemeClr val="bg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6001433" y="3452444"/>
            <a:ext cx="2972167" cy="73866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NOTE: 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There are small rocks, no larger than 3cm diameter, scattered over the horizontal surface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9499270" y="3422300"/>
            <a:ext cx="2281296" cy="738664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4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4) Return (15 min)</a:t>
            </a:r>
          </a:p>
          <a:p>
            <a:pPr defTabSz="91440"/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	- CR is retracted by</a:t>
            </a:r>
          </a:p>
          <a:p>
            <a:pPr defTabSz="91440"/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	 MR winch system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9508152" y="4191108"/>
            <a:ext cx="2272414" cy="523220"/>
          </a:xfrm>
          <a:prstGeom prst="rect">
            <a:avLst/>
          </a:prstGeom>
          <a:solidFill>
            <a:schemeClr val="bg1"/>
          </a:solidFill>
          <a:ln w="38100"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US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) Re-docking (5 min)</a:t>
            </a:r>
          </a:p>
          <a:p>
            <a:pPr defTabSz="91440"/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	- CR re-enters MR bay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1344739" y="5604411"/>
            <a:ext cx="9800217" cy="777240"/>
          </a:xfrm>
          <a:prstGeom prst="rect">
            <a:avLst/>
          </a:prstGeom>
          <a:solidFill>
            <a:schemeClr val="bg2">
              <a:lumMod val="75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8" name="TextBox 37"/>
          <p:cNvSpPr txBox="1"/>
          <p:nvPr/>
        </p:nvSpPr>
        <p:spPr>
          <a:xfrm>
            <a:off x="1441558" y="5595534"/>
            <a:ext cx="250744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u="sng" dirty="0" smtClean="0">
                <a:latin typeface="Arial" panose="020B0604020202020204" pitchFamily="34" charset="0"/>
                <a:cs typeface="Arial" panose="020B0604020202020204" pitchFamily="34" charset="0"/>
              </a:rPr>
              <a:t>RACER Mission Timeline:</a:t>
            </a:r>
            <a:endParaRPr lang="en-US" sz="1400" b="1" u="sng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8899543" y="5926006"/>
            <a:ext cx="796633" cy="353822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0" name="Rectangle 39"/>
          <p:cNvSpPr/>
          <p:nvPr/>
        </p:nvSpPr>
        <p:spPr>
          <a:xfrm>
            <a:off x="9697381" y="5926006"/>
            <a:ext cx="265544" cy="353822"/>
          </a:xfrm>
          <a:prstGeom prst="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1" name="Rectangle 40"/>
          <p:cNvSpPr/>
          <p:nvPr/>
        </p:nvSpPr>
        <p:spPr>
          <a:xfrm>
            <a:off x="1741262" y="5926006"/>
            <a:ext cx="796633" cy="353822"/>
          </a:xfrm>
          <a:prstGeom prst="rect">
            <a:avLst/>
          </a:prstGeom>
          <a:solidFill>
            <a:srgbClr val="FDF35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2" name="Rectangle 41"/>
          <p:cNvSpPr/>
          <p:nvPr/>
        </p:nvSpPr>
        <p:spPr>
          <a:xfrm>
            <a:off x="1480429" y="5926006"/>
            <a:ext cx="265544" cy="353822"/>
          </a:xfrm>
          <a:prstGeom prst="rect">
            <a:avLst/>
          </a:prstGeom>
          <a:solidFill>
            <a:srgbClr val="00206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3" name="Rectangle 42"/>
          <p:cNvSpPr/>
          <p:nvPr/>
        </p:nvSpPr>
        <p:spPr>
          <a:xfrm>
            <a:off x="2532401" y="5926006"/>
            <a:ext cx="6373061" cy="353822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4" name="Rectangle 43"/>
          <p:cNvSpPr/>
          <p:nvPr/>
        </p:nvSpPr>
        <p:spPr>
          <a:xfrm>
            <a:off x="9959014" y="5926006"/>
            <a:ext cx="1046889" cy="353822"/>
          </a:xfrm>
          <a:prstGeom prst="rect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5" name="TextBox 44"/>
          <p:cNvSpPr txBox="1"/>
          <p:nvPr/>
        </p:nvSpPr>
        <p:spPr>
          <a:xfrm>
            <a:off x="1456747" y="5917893"/>
            <a:ext cx="3130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endParaRPr lang="en-US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1919003" y="5918251"/>
            <a:ext cx="4414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15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5252788" y="5921632"/>
            <a:ext cx="5698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120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9083203" y="5918251"/>
            <a:ext cx="4414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15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9678413" y="5919343"/>
            <a:ext cx="3130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endParaRPr lang="en-US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10268791" y="5918643"/>
            <a:ext cx="4414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</a:t>
            </a:r>
            <a:endParaRPr lang="en-US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Rectangle 50"/>
          <p:cNvSpPr/>
          <p:nvPr/>
        </p:nvSpPr>
        <p:spPr>
          <a:xfrm>
            <a:off x="1475717" y="5911937"/>
            <a:ext cx="8491923" cy="384665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2" name="Rectangle 51"/>
          <p:cNvSpPr/>
          <p:nvPr/>
        </p:nvSpPr>
        <p:spPr>
          <a:xfrm>
            <a:off x="9968880" y="5911937"/>
            <a:ext cx="1037023" cy="384665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3" name="TextBox 52"/>
          <p:cNvSpPr txBox="1"/>
          <p:nvPr/>
        </p:nvSpPr>
        <p:spPr>
          <a:xfrm>
            <a:off x="4248365" y="5597924"/>
            <a:ext cx="620947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u="sng" dirty="0" smtClean="0">
                <a:latin typeface="Arial" panose="020B0604020202020204" pitchFamily="34" charset="0"/>
                <a:cs typeface="Arial" panose="020B0604020202020204" pitchFamily="34" charset="0"/>
              </a:rPr>
              <a:t>RACER Mission Duration:</a:t>
            </a:r>
            <a:r>
              <a:rPr lang="en-US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160 min     </a:t>
            </a:r>
            <a:r>
              <a:rPr lang="en-US" sz="1400" b="1" u="sng" dirty="0" smtClean="0">
                <a:latin typeface="Arial" panose="020B0604020202020204" pitchFamily="34" charset="0"/>
                <a:cs typeface="Arial" panose="020B0604020202020204" pitchFamily="34" charset="0"/>
              </a:rPr>
              <a:t>Margin:</a:t>
            </a:r>
            <a:r>
              <a:rPr lang="en-US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20 min	</a:t>
            </a:r>
            <a:r>
              <a:rPr lang="en-US" sz="1400" b="1" u="sng" dirty="0" smtClean="0">
                <a:latin typeface="Arial" panose="020B0604020202020204" pitchFamily="34" charset="0"/>
                <a:cs typeface="Arial" panose="020B0604020202020204" pitchFamily="34" charset="0"/>
              </a:rPr>
              <a:t>TOTAL:</a:t>
            </a:r>
            <a:r>
              <a:rPr lang="en-US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180 min    </a:t>
            </a:r>
            <a:endParaRPr lang="en-US" sz="1400" b="1" u="sng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823372" y="171090"/>
            <a:ext cx="3117333" cy="40011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u="sng" dirty="0" smtClean="0">
                <a:latin typeface="Arial" panose="020B0604020202020204" pitchFamily="34" charset="0"/>
                <a:cs typeface="Arial" panose="020B0604020202020204" pitchFamily="34" charset="0"/>
              </a:rPr>
              <a:t>GROUND STATION (GS)</a:t>
            </a:r>
            <a:endParaRPr lang="en-US" sz="2000" b="1" u="sng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6" name="Straight Arrow Connector 55"/>
          <p:cNvCxnSpPr/>
          <p:nvPr/>
        </p:nvCxnSpPr>
        <p:spPr>
          <a:xfrm>
            <a:off x="3400271" y="571200"/>
            <a:ext cx="628570" cy="447671"/>
          </a:xfrm>
          <a:prstGeom prst="straightConnector1">
            <a:avLst/>
          </a:prstGeom>
          <a:ln w="57150">
            <a:solidFill>
              <a:srgbClr val="FF0000"/>
            </a:solidFill>
            <a:headEnd type="none" w="med" len="med"/>
            <a:tailEnd type="triangle" w="med" len="med"/>
          </a:ln>
          <a:effectLst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/>
          <p:cNvCxnSpPr/>
          <p:nvPr/>
        </p:nvCxnSpPr>
        <p:spPr>
          <a:xfrm>
            <a:off x="3548128" y="521046"/>
            <a:ext cx="569921" cy="385770"/>
          </a:xfrm>
          <a:prstGeom prst="straightConnector1">
            <a:avLst/>
          </a:prstGeom>
          <a:ln w="57150">
            <a:solidFill>
              <a:srgbClr val="00FF00"/>
            </a:solidFill>
            <a:headEnd type="triangle" w="med" len="med"/>
            <a:tailEnd type="none" w="med" len="med"/>
          </a:ln>
          <a:effectLst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/>
          <p:cNvCxnSpPr>
            <a:stCxn id="59" idx="2"/>
            <a:endCxn id="50" idx="0"/>
          </p:cNvCxnSpPr>
          <p:nvPr/>
        </p:nvCxnSpPr>
        <p:spPr>
          <a:xfrm flipH="1">
            <a:off x="10489502" y="5738596"/>
            <a:ext cx="774382" cy="180047"/>
          </a:xfrm>
          <a:prstGeom prst="straightConnector1">
            <a:avLst/>
          </a:prstGeom>
          <a:ln w="57150">
            <a:solidFill>
              <a:schemeClr val="tx1"/>
            </a:solidFill>
            <a:headEnd type="none" w="med" len="med"/>
            <a:tailEnd type="triangle" w="med" len="med"/>
          </a:ln>
          <a:effectLst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59" name="TextBox 58"/>
          <p:cNvSpPr txBox="1"/>
          <p:nvPr/>
        </p:nvSpPr>
        <p:spPr>
          <a:xfrm>
            <a:off x="10867811" y="5430819"/>
            <a:ext cx="792145" cy="30777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b="1" u="sng" dirty="0" smtClean="0">
                <a:latin typeface="Arial" panose="020B0604020202020204" pitchFamily="34" charset="0"/>
                <a:cs typeface="Arial" panose="020B0604020202020204" pitchFamily="34" charset="0"/>
              </a:rPr>
              <a:t>Margin</a:t>
            </a:r>
            <a:endParaRPr lang="en-US" sz="1400" b="1" u="sng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67" name="Straight Arrow Connector 66"/>
          <p:cNvCxnSpPr>
            <a:stCxn id="62" idx="6"/>
          </p:cNvCxnSpPr>
          <p:nvPr/>
        </p:nvCxnSpPr>
        <p:spPr>
          <a:xfrm>
            <a:off x="4477074" y="1330057"/>
            <a:ext cx="388713" cy="258881"/>
          </a:xfrm>
          <a:prstGeom prst="straightConnector1">
            <a:avLst/>
          </a:prstGeom>
          <a:ln w="57150">
            <a:solidFill>
              <a:schemeClr val="bg1"/>
            </a:solidFill>
            <a:headEnd type="none" w="med" len="med"/>
            <a:tailEnd type="triangle" w="med" len="med"/>
          </a:ln>
          <a:effectLst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4881162" y="1110893"/>
            <a:ext cx="97579" cy="3295868"/>
          </a:xfrm>
          <a:prstGeom prst="straightConnector1">
            <a:avLst/>
          </a:prstGeom>
          <a:ln w="57150">
            <a:solidFill>
              <a:srgbClr val="0070C0"/>
            </a:solidFill>
            <a:headEnd type="none" w="med" len="med"/>
            <a:tailEnd type="none" w="med" len="med"/>
          </a:ln>
          <a:effectLst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74" name="Arc 73"/>
          <p:cNvSpPr/>
          <p:nvPr/>
        </p:nvSpPr>
        <p:spPr>
          <a:xfrm rot="10800000">
            <a:off x="4978740" y="3875414"/>
            <a:ext cx="317592" cy="786320"/>
          </a:xfrm>
          <a:prstGeom prst="arc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7" name="Straight Arrow Connector 16"/>
          <p:cNvCxnSpPr/>
          <p:nvPr/>
        </p:nvCxnSpPr>
        <p:spPr>
          <a:xfrm>
            <a:off x="5002503" y="1203362"/>
            <a:ext cx="120628" cy="3357865"/>
          </a:xfrm>
          <a:prstGeom prst="straightConnector1">
            <a:avLst/>
          </a:prstGeom>
          <a:ln w="57150">
            <a:solidFill>
              <a:srgbClr val="00FF00"/>
            </a:solidFill>
            <a:headEnd type="triangle" w="med" len="med"/>
            <a:tailEnd type="none" w="med" len="med"/>
          </a:ln>
          <a:effectLst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>
            <a:off x="4829286" y="1232648"/>
            <a:ext cx="133719" cy="3481680"/>
          </a:xfrm>
          <a:prstGeom prst="straightConnector1">
            <a:avLst/>
          </a:prstGeom>
          <a:ln w="57150">
            <a:solidFill>
              <a:srgbClr val="FF0000"/>
            </a:solidFill>
            <a:headEnd type="none" w="med" len="med"/>
            <a:tailEnd type="triangle" w="med" len="med"/>
          </a:ln>
          <a:effectLst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75" name="Straight Arrow Connector 74"/>
          <p:cNvCxnSpPr/>
          <p:nvPr/>
        </p:nvCxnSpPr>
        <p:spPr>
          <a:xfrm>
            <a:off x="5137535" y="4661734"/>
            <a:ext cx="2428036" cy="492858"/>
          </a:xfrm>
          <a:prstGeom prst="straightConnector1">
            <a:avLst/>
          </a:prstGeom>
          <a:ln w="57150">
            <a:solidFill>
              <a:srgbClr val="0070C0"/>
            </a:solidFill>
            <a:headEnd type="none" w="med" len="med"/>
            <a:tailEnd type="none" w="med" len="med"/>
          </a:ln>
          <a:effectLst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84" name="Straight Arrow Connector 83"/>
          <p:cNvCxnSpPr/>
          <p:nvPr/>
        </p:nvCxnSpPr>
        <p:spPr>
          <a:xfrm>
            <a:off x="5176157" y="4561227"/>
            <a:ext cx="2443843" cy="516368"/>
          </a:xfrm>
          <a:prstGeom prst="straightConnector1">
            <a:avLst/>
          </a:prstGeom>
          <a:ln w="57150">
            <a:solidFill>
              <a:srgbClr val="00FF00"/>
            </a:solidFill>
            <a:headEnd type="triangle" w="med" len="med"/>
            <a:tailEnd type="none" w="med" len="med"/>
          </a:ln>
          <a:effectLst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95" name="Straight Arrow Connector 94"/>
          <p:cNvCxnSpPr/>
          <p:nvPr/>
        </p:nvCxnSpPr>
        <p:spPr>
          <a:xfrm>
            <a:off x="4963005" y="4714328"/>
            <a:ext cx="2524511" cy="537882"/>
          </a:xfrm>
          <a:prstGeom prst="straightConnector1">
            <a:avLst/>
          </a:prstGeom>
          <a:ln w="57150">
            <a:solidFill>
              <a:srgbClr val="FF0000"/>
            </a:solidFill>
            <a:headEnd type="none" w="med" len="med"/>
            <a:tailEnd type="triangle" w="med" len="med"/>
          </a:ln>
          <a:effectLst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99" name="Straight Arrow Connector 98"/>
          <p:cNvCxnSpPr>
            <a:stCxn id="98" idx="5"/>
          </p:cNvCxnSpPr>
          <p:nvPr/>
        </p:nvCxnSpPr>
        <p:spPr>
          <a:xfrm>
            <a:off x="4707109" y="2842952"/>
            <a:ext cx="0" cy="422676"/>
          </a:xfrm>
          <a:prstGeom prst="straightConnector1">
            <a:avLst/>
          </a:prstGeom>
          <a:ln w="57150">
            <a:solidFill>
              <a:schemeClr val="bg1"/>
            </a:solidFill>
            <a:headEnd type="none" w="med" len="med"/>
            <a:tailEnd type="triangle" w="med" len="med"/>
          </a:ln>
          <a:effectLst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01" name="Straight Arrow Connector 100"/>
          <p:cNvCxnSpPr/>
          <p:nvPr/>
        </p:nvCxnSpPr>
        <p:spPr>
          <a:xfrm>
            <a:off x="6628123" y="4629143"/>
            <a:ext cx="683771" cy="127675"/>
          </a:xfrm>
          <a:prstGeom prst="straightConnector1">
            <a:avLst/>
          </a:prstGeom>
          <a:ln w="57150">
            <a:solidFill>
              <a:schemeClr val="bg1"/>
            </a:solidFill>
            <a:headEnd type="none" w="med" len="med"/>
            <a:tailEnd type="triangle" w="med" len="med"/>
          </a:ln>
          <a:effectLst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03" name="Straight Arrow Connector 102"/>
          <p:cNvCxnSpPr/>
          <p:nvPr/>
        </p:nvCxnSpPr>
        <p:spPr>
          <a:xfrm flipV="1">
            <a:off x="5613467" y="2601686"/>
            <a:ext cx="0" cy="515404"/>
          </a:xfrm>
          <a:prstGeom prst="straightConnector1">
            <a:avLst/>
          </a:prstGeom>
          <a:ln w="57150">
            <a:solidFill>
              <a:schemeClr val="bg1"/>
            </a:solidFill>
            <a:headEnd type="none" w="med" len="med"/>
            <a:tailEnd type="triangle" w="med" len="med"/>
          </a:ln>
          <a:effectLst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05" name="Straight Arrow Connector 104"/>
          <p:cNvCxnSpPr/>
          <p:nvPr/>
        </p:nvCxnSpPr>
        <p:spPr>
          <a:xfrm flipH="1" flipV="1">
            <a:off x="5123131" y="805811"/>
            <a:ext cx="365878" cy="222659"/>
          </a:xfrm>
          <a:prstGeom prst="straightConnector1">
            <a:avLst/>
          </a:prstGeom>
          <a:ln w="57150">
            <a:solidFill>
              <a:schemeClr val="bg1"/>
            </a:solidFill>
            <a:headEnd type="none" w="med" len="med"/>
            <a:tailEnd type="triangle" w="med" len="med"/>
          </a:ln>
          <a:effectLst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10" name="Straight Arrow Connector 109"/>
          <p:cNvCxnSpPr>
            <a:stCxn id="108" idx="3"/>
            <a:endCxn id="13" idx="3"/>
          </p:cNvCxnSpPr>
          <p:nvPr/>
        </p:nvCxnSpPr>
        <p:spPr>
          <a:xfrm>
            <a:off x="10867815" y="290214"/>
            <a:ext cx="912751" cy="736691"/>
          </a:xfrm>
          <a:prstGeom prst="bentConnector3">
            <a:avLst>
              <a:gd name="adj1" fmla="val 125045"/>
            </a:avLst>
          </a:prstGeom>
          <a:ln w="57150">
            <a:solidFill>
              <a:srgbClr val="FF66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3" name="Straight Arrow Connector 109"/>
          <p:cNvCxnSpPr>
            <a:stCxn id="108" idx="3"/>
            <a:endCxn id="36" idx="3"/>
          </p:cNvCxnSpPr>
          <p:nvPr/>
        </p:nvCxnSpPr>
        <p:spPr>
          <a:xfrm>
            <a:off x="10867815" y="290214"/>
            <a:ext cx="912751" cy="4162504"/>
          </a:xfrm>
          <a:prstGeom prst="bentConnector3">
            <a:avLst>
              <a:gd name="adj1" fmla="val 125045"/>
            </a:avLst>
          </a:prstGeom>
          <a:ln w="57150">
            <a:solidFill>
              <a:srgbClr val="FF66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6" name="TextBox 115"/>
          <p:cNvSpPr txBox="1"/>
          <p:nvPr/>
        </p:nvSpPr>
        <p:spPr>
          <a:xfrm>
            <a:off x="6417811" y="1813339"/>
            <a:ext cx="2523293" cy="646331"/>
          </a:xfrm>
          <a:prstGeom prst="rect">
            <a:avLst/>
          </a:prstGeom>
          <a:solidFill>
            <a:schemeClr val="bg1"/>
          </a:solidFill>
          <a:ln w="38100"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After command from GS, rappel is autonomous with feedback loop from CR range-finder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17" name="Straight Arrow Connector 109"/>
          <p:cNvCxnSpPr>
            <a:stCxn id="116" idx="3"/>
          </p:cNvCxnSpPr>
          <p:nvPr/>
        </p:nvCxnSpPr>
        <p:spPr>
          <a:xfrm flipV="1">
            <a:off x="8941104" y="1808527"/>
            <a:ext cx="737309" cy="327978"/>
          </a:xfrm>
          <a:prstGeom prst="bentConnector3">
            <a:avLst>
              <a:gd name="adj1" fmla="val 27952"/>
            </a:avLst>
          </a:prstGeom>
          <a:ln w="57150">
            <a:solidFill>
              <a:srgbClr val="00B0F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6" name="Straight Arrow Connector 109"/>
          <p:cNvCxnSpPr>
            <a:stCxn id="123" idx="0"/>
            <a:endCxn id="108" idx="1"/>
          </p:cNvCxnSpPr>
          <p:nvPr/>
        </p:nvCxnSpPr>
        <p:spPr>
          <a:xfrm rot="5400000" flipH="1" flipV="1">
            <a:off x="7576819" y="397988"/>
            <a:ext cx="728657" cy="513110"/>
          </a:xfrm>
          <a:prstGeom prst="bentConnector2">
            <a:avLst/>
          </a:prstGeom>
          <a:ln w="57150">
            <a:solidFill>
              <a:srgbClr val="FF66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9" name="Straight Arrow Connector 109"/>
          <p:cNvCxnSpPr>
            <a:stCxn id="116" idx="0"/>
            <a:endCxn id="123" idx="2"/>
          </p:cNvCxnSpPr>
          <p:nvPr/>
        </p:nvCxnSpPr>
        <p:spPr>
          <a:xfrm rot="5400000" flipH="1" flipV="1">
            <a:off x="7546401" y="1675148"/>
            <a:ext cx="271248" cy="5134"/>
          </a:xfrm>
          <a:prstGeom prst="bentConnector3">
            <a:avLst>
              <a:gd name="adj1" fmla="val 50000"/>
            </a:avLst>
          </a:prstGeom>
          <a:ln w="57150">
            <a:solidFill>
              <a:srgbClr val="00B0F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Straight Arrow Connector 109"/>
          <p:cNvCxnSpPr>
            <a:stCxn id="123" idx="1"/>
            <a:endCxn id="85" idx="1"/>
          </p:cNvCxnSpPr>
          <p:nvPr/>
        </p:nvCxnSpPr>
        <p:spPr>
          <a:xfrm rot="10800000" flipH="1" flipV="1">
            <a:off x="6472600" y="1280481"/>
            <a:ext cx="87744" cy="1509456"/>
          </a:xfrm>
          <a:prstGeom prst="bentConnector3">
            <a:avLst>
              <a:gd name="adj1" fmla="val -260531"/>
            </a:avLst>
          </a:prstGeom>
          <a:ln w="57150">
            <a:solidFill>
              <a:srgbClr val="88DE32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Straight Arrow Connector 109"/>
          <p:cNvCxnSpPr>
            <a:stCxn id="85" idx="3"/>
            <a:endCxn id="31" idx="1"/>
          </p:cNvCxnSpPr>
          <p:nvPr/>
        </p:nvCxnSpPr>
        <p:spPr>
          <a:xfrm>
            <a:off x="9083637" y="2789937"/>
            <a:ext cx="415633" cy="115118"/>
          </a:xfrm>
          <a:prstGeom prst="bentConnector3">
            <a:avLst>
              <a:gd name="adj1" fmla="val 50000"/>
            </a:avLst>
          </a:prstGeom>
          <a:ln w="57150">
            <a:solidFill>
              <a:srgbClr val="88DE32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Straight Arrow Connector 109"/>
          <p:cNvCxnSpPr/>
          <p:nvPr/>
        </p:nvCxnSpPr>
        <p:spPr>
          <a:xfrm flipV="1">
            <a:off x="9083637" y="2024840"/>
            <a:ext cx="585216" cy="758952"/>
          </a:xfrm>
          <a:prstGeom prst="bentConnector3">
            <a:avLst>
              <a:gd name="adj1" fmla="val 36111"/>
            </a:avLst>
          </a:prstGeom>
          <a:ln w="57150">
            <a:solidFill>
              <a:srgbClr val="88DE32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7" name="TextBox 106"/>
          <p:cNvSpPr txBox="1"/>
          <p:nvPr/>
        </p:nvSpPr>
        <p:spPr>
          <a:xfrm>
            <a:off x="1117565" y="3371823"/>
            <a:ext cx="2715523" cy="138499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NOTE: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he return phase retraction will only continue to approximately the location of the start of Phase 2, based on readings from a range-finder and a winch encoder.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7" name="TextBox 86"/>
          <p:cNvSpPr txBox="1"/>
          <p:nvPr/>
        </p:nvSpPr>
        <p:spPr>
          <a:xfrm>
            <a:off x="1834609" y="5005627"/>
            <a:ext cx="2282706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Anticipate transmitting ~100 images in the 3hr mission</a:t>
            </a:r>
            <a:endParaRPr lang="en-US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06" name="Straight Arrow Connector 109"/>
          <p:cNvCxnSpPr>
            <a:stCxn id="116" idx="3"/>
            <a:endCxn id="34" idx="1"/>
          </p:cNvCxnSpPr>
          <p:nvPr/>
        </p:nvCxnSpPr>
        <p:spPr>
          <a:xfrm>
            <a:off x="8941104" y="2136505"/>
            <a:ext cx="558166" cy="1655127"/>
          </a:xfrm>
          <a:prstGeom prst="bentConnector3">
            <a:avLst>
              <a:gd name="adj1" fmla="val 37258"/>
            </a:avLst>
          </a:prstGeom>
          <a:ln w="57150">
            <a:solidFill>
              <a:srgbClr val="00B0F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Arc 69"/>
          <p:cNvSpPr/>
          <p:nvPr/>
        </p:nvSpPr>
        <p:spPr>
          <a:xfrm>
            <a:off x="3673153" y="771487"/>
            <a:ext cx="1208009" cy="643802"/>
          </a:xfrm>
          <a:prstGeom prst="arc">
            <a:avLst>
              <a:gd name="adj1" fmla="val 16200000"/>
              <a:gd name="adj2" fmla="val 21547916"/>
            </a:avLst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/>
          <p:cNvSpPr txBox="1"/>
          <p:nvPr/>
        </p:nvSpPr>
        <p:spPr>
          <a:xfrm>
            <a:off x="9720979" y="4821086"/>
            <a:ext cx="1537463" cy="52322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10cm diameter POI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0" name="Oval 99"/>
          <p:cNvSpPr/>
          <p:nvPr/>
        </p:nvSpPr>
        <p:spPr>
          <a:xfrm>
            <a:off x="6417811" y="4237732"/>
            <a:ext cx="420624" cy="424069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en-US" sz="2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2" name="Oval 101"/>
          <p:cNvSpPr/>
          <p:nvPr/>
        </p:nvSpPr>
        <p:spPr>
          <a:xfrm>
            <a:off x="5580809" y="2905055"/>
            <a:ext cx="420624" cy="424069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98" name="Oval 97"/>
          <p:cNvSpPr/>
          <p:nvPr/>
        </p:nvSpPr>
        <p:spPr>
          <a:xfrm>
            <a:off x="4348084" y="2480986"/>
            <a:ext cx="420624" cy="424069"/>
          </a:xfrm>
          <a:prstGeom prst="ellipse">
            <a:avLst/>
          </a:prstGeom>
          <a:solidFill>
            <a:srgbClr val="FDF35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62" name="Oval 61"/>
          <p:cNvSpPr/>
          <p:nvPr/>
        </p:nvSpPr>
        <p:spPr>
          <a:xfrm>
            <a:off x="4056450" y="1118022"/>
            <a:ext cx="420624" cy="424069"/>
          </a:xfrm>
          <a:prstGeom prst="ellipse">
            <a:avLst/>
          </a:prstGeom>
          <a:solidFill>
            <a:srgbClr val="00206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4" name="Oval 103"/>
          <p:cNvSpPr/>
          <p:nvPr/>
        </p:nvSpPr>
        <p:spPr>
          <a:xfrm>
            <a:off x="5427410" y="686824"/>
            <a:ext cx="420624" cy="424069"/>
          </a:xfrm>
          <a:prstGeom prst="ellipse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85" name="TextBox 84"/>
          <p:cNvSpPr txBox="1"/>
          <p:nvPr/>
        </p:nvSpPr>
        <p:spPr>
          <a:xfrm>
            <a:off x="6560344" y="2559104"/>
            <a:ext cx="2523293" cy="461665"/>
          </a:xfrm>
          <a:prstGeom prst="rect">
            <a:avLst/>
          </a:prstGeom>
          <a:solidFill>
            <a:schemeClr val="bg1"/>
          </a:solidFill>
          <a:ln w="38100">
            <a:solidFill>
              <a:srgbClr val="88DE3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Images from CR imaging system used for navigation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3" name="TextBox 122"/>
          <p:cNvSpPr txBox="1"/>
          <p:nvPr/>
        </p:nvSpPr>
        <p:spPr>
          <a:xfrm>
            <a:off x="6472600" y="1018871"/>
            <a:ext cx="2423984" cy="52322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CR movement controlled by GS operator input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8" name="TextBox 107"/>
          <p:cNvSpPr txBox="1"/>
          <p:nvPr/>
        </p:nvSpPr>
        <p:spPr>
          <a:xfrm>
            <a:off x="8197702" y="59381"/>
            <a:ext cx="2670113" cy="461665"/>
          </a:xfrm>
          <a:prstGeom prst="rect">
            <a:avLst/>
          </a:prstGeom>
          <a:solidFill>
            <a:schemeClr val="bg1"/>
          </a:solidFill>
          <a:ln w="38100">
            <a:solidFill>
              <a:srgbClr val="FF66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GS operator has direct line-of-sight view for navigation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78" name="Diagram 77"/>
          <p:cNvGraphicFramePr/>
          <p:nvPr>
            <p:extLst>
              <p:ext uri="{D42A27DB-BD31-4B8C-83A1-F6EECF244321}">
                <p14:modId xmlns:p14="http://schemas.microsoft.com/office/powerpoint/2010/main" val="1546380089"/>
              </p:ext>
            </p:extLst>
          </p:nvPr>
        </p:nvGraphicFramePr>
        <p:xfrm>
          <a:off x="2238285" y="6454067"/>
          <a:ext cx="8128000" cy="36784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772748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95"/>
    </mc:Choice>
    <mc:Fallback xmlns="">
      <p:transition spd="slow" advTm="14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9" dur="14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2" dur="14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5" dur="14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22" presetClass="entr" presetSubtype="1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5" dur="4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3" dur="7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6" dur="7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9" dur="7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700"/>
                            </p:stCondLst>
                            <p:childTnLst>
                              <p:par>
                                <p:cTn id="14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6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6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77" dur="6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5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2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80" dur="6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5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2" presetID="2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83" dur="6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5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5" fill="hold">
                            <p:stCondLst>
                              <p:cond delay="600"/>
                            </p:stCondLst>
                            <p:childTnLst>
                              <p:par>
                                <p:cTn id="186" presetID="2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87" dur="4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3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9" fill="hold">
                            <p:stCondLst>
                              <p:cond delay="1000"/>
                            </p:stCondLst>
                            <p:childTnLst>
                              <p:par>
                                <p:cTn id="190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91" dur="7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6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3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94" dur="7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6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6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97" dur="7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6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9" fill="hold">
                      <p:stCondLst>
                        <p:cond delay="indefinite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3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34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6" presetID="10" presetClass="exit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2" grpId="0" animBg="1"/>
      <p:bldP spid="13" grpId="0" animBg="1"/>
      <p:bldP spid="16" grpId="0" animBg="1"/>
      <p:bldP spid="28" grpId="0" animBg="1"/>
      <p:bldP spid="31" grpId="0" animBg="1"/>
      <p:bldP spid="32" grpId="0" animBg="1"/>
      <p:bldP spid="33" grpId="0" animBg="1"/>
      <p:bldP spid="34" grpId="0" animBg="1"/>
      <p:bldP spid="36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/>
      <p:bldP spid="46" grpId="0"/>
      <p:bldP spid="47" grpId="0"/>
      <p:bldP spid="48" grpId="0"/>
      <p:bldP spid="49" grpId="0"/>
      <p:bldP spid="50" grpId="0"/>
      <p:bldP spid="52" grpId="0" animBg="1"/>
      <p:bldP spid="53" grpId="0"/>
      <p:bldP spid="59" grpId="0" animBg="1"/>
      <p:bldP spid="74" grpId="0" animBg="1"/>
      <p:bldP spid="74" grpId="1" animBg="1"/>
      <p:bldP spid="116" grpId="0" animBg="1"/>
      <p:bldP spid="107" grpId="0" animBg="1"/>
      <p:bldP spid="87" grpId="0" animBg="1"/>
      <p:bldP spid="70" grpId="0" animBg="1"/>
      <p:bldP spid="70" grpId="1" animBg="1"/>
      <p:bldP spid="29" grpId="0" animBg="1"/>
      <p:bldP spid="100" grpId="0" animBg="1"/>
      <p:bldP spid="102" grpId="0" animBg="1"/>
      <p:bldP spid="98" grpId="0" animBg="1"/>
      <p:bldP spid="62" grpId="0" animBg="1"/>
      <p:bldP spid="104" grpId="0" animBg="1"/>
      <p:bldP spid="85" grpId="0" animBg="1"/>
      <p:bldP spid="123" grpId="0" animBg="1"/>
      <p:bldP spid="108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Itemization – Comm./Software/Imaging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pPr/>
              <a:t>40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4313" y="983752"/>
            <a:ext cx="8910796" cy="13708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4313" y="1120841"/>
            <a:ext cx="8910796" cy="4455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683005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Itemization – Driving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pPr/>
              <a:t>41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4313" y="983752"/>
            <a:ext cx="8910796" cy="13708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4313" y="1120841"/>
            <a:ext cx="8910796" cy="5378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529661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Itemization – Driving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pPr/>
              <a:t>42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4313" y="983752"/>
            <a:ext cx="8910796" cy="13708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4313" y="1120841"/>
            <a:ext cx="8910796" cy="2433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535285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Itemization – Rappelling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pPr/>
              <a:t>43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4313" y="784247"/>
            <a:ext cx="8910796" cy="13708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4313" y="921331"/>
            <a:ext cx="8910796" cy="5585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856001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Itemization – Power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pPr/>
              <a:t>44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4313" y="784247"/>
            <a:ext cx="8910796" cy="13708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4313" y="921337"/>
            <a:ext cx="8910796" cy="5373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578788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Itemization – Power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pPr/>
              <a:t>45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4313" y="784247"/>
            <a:ext cx="8910796" cy="13708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4313" y="921336"/>
            <a:ext cx="8910796" cy="5494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530296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Itemization – Power/Positioning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pPr/>
              <a:t>46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614" y="1213364"/>
            <a:ext cx="9745007" cy="14992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614" y="1363287"/>
            <a:ext cx="9745007" cy="115849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614" y="2521784"/>
            <a:ext cx="9745007" cy="885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8388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Budget Overall – no rounding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pPr/>
              <a:t>47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2807" y="1017753"/>
            <a:ext cx="4343672" cy="491971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414952" y="2818014"/>
            <a:ext cx="3034146" cy="1015663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Does not include expected printing cost of $200 for final report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8594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Requirements Verified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pPr/>
              <a:t>48</a:t>
            </a:fld>
            <a:endParaRPr lang="en-US" dirty="0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31991447"/>
              </p:ext>
            </p:extLst>
          </p:nvPr>
        </p:nvGraphicFramePr>
        <p:xfrm>
          <a:off x="1935138" y="670993"/>
          <a:ext cx="8668525" cy="5975994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601878"/>
                <a:gridCol w="3103839"/>
                <a:gridCol w="1711465"/>
                <a:gridCol w="2251343"/>
              </a:tblGrid>
              <a:tr h="568915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Requirement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Description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Verification method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Result 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583577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DR.1.1</a:t>
                      </a:r>
                      <a:endParaRPr lang="en-US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The</a:t>
                      </a:r>
                      <a:r>
                        <a:rPr lang="en-US" sz="1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CR shall  fit within the TREADS CR bay</a:t>
                      </a:r>
                      <a:endParaRPr 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Child</a:t>
                      </a:r>
                      <a:r>
                        <a:rPr lang="en-US" sz="1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requirements met</a:t>
                      </a:r>
                      <a:endParaRPr 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Child</a:t>
                      </a:r>
                      <a:r>
                        <a:rPr lang="en-US" sz="1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requirements met</a:t>
                      </a:r>
                      <a:endParaRPr 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</a:tr>
              <a:tr h="583577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DR.1.1.1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The CR shall have an area</a:t>
                      </a:r>
                      <a:r>
                        <a:rPr lang="en-US" sz="1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footprint no greater than 0.483m x 0.483m</a:t>
                      </a:r>
                      <a:endParaRPr 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Inspection</a:t>
                      </a:r>
                      <a:endParaRPr 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Footprint</a:t>
                      </a:r>
                      <a:r>
                        <a:rPr lang="en-US" sz="1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– 0.46m x 0.46m</a:t>
                      </a:r>
                      <a:endParaRPr 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</a:tr>
              <a:tr h="460551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DR.1.1.2</a:t>
                      </a:r>
                      <a:endParaRPr lang="en-US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The CR shall have a mass of no more than 9.8</a:t>
                      </a:r>
                      <a:r>
                        <a:rPr lang="en-US" sz="1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kg</a:t>
                      </a:r>
                      <a:endParaRPr 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Inspection</a:t>
                      </a:r>
                      <a:endParaRPr 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Mass – 7.5 kg</a:t>
                      </a:r>
                      <a:endParaRPr 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</a:tr>
              <a:tr h="583577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DR.1.2</a:t>
                      </a:r>
                      <a:endParaRPr lang="en-US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The winch subsystem shall fit onto the MR</a:t>
                      </a:r>
                      <a:endParaRPr 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Child requirements met</a:t>
                      </a:r>
                      <a:endParaRPr 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Child</a:t>
                      </a:r>
                      <a:r>
                        <a:rPr lang="en-US" sz="1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requirement met</a:t>
                      </a:r>
                      <a:endParaRPr 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</a:tr>
              <a:tr h="460551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DR.1.2.1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The CR</a:t>
                      </a:r>
                      <a:r>
                        <a:rPr lang="en-US" sz="1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shall un-dock and dock with the TREADS MR</a:t>
                      </a:r>
                      <a:endParaRPr 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Testing</a:t>
                      </a:r>
                      <a:endParaRPr 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Successful returned into MR bay</a:t>
                      </a:r>
                      <a:endParaRPr 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</a:tr>
              <a:tr h="650189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DR.1.3</a:t>
                      </a:r>
                      <a:endParaRPr lang="en-US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The winch subsystem shall fit onto the MR</a:t>
                      </a:r>
                      <a:endParaRPr 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Child Requirements Met</a:t>
                      </a:r>
                      <a:endParaRPr 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Child</a:t>
                      </a:r>
                      <a:r>
                        <a:rPr lang="en-US" sz="1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requirement met</a:t>
                      </a:r>
                      <a:endParaRPr 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</a:tr>
              <a:tr h="583577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DR.1.3.1</a:t>
                      </a:r>
                      <a:endParaRPr lang="en-US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Additions to the MR structure shall not exceed 10 kg</a:t>
                      </a:r>
                      <a:endParaRPr 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Inspection</a:t>
                      </a:r>
                      <a:endParaRPr 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Mass – 7 kg</a:t>
                      </a:r>
                      <a:endParaRPr 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</a:tr>
              <a:tr h="583577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DR.2.1</a:t>
                      </a:r>
                      <a:endParaRPr lang="en-US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The CR shall receive commands from the GS</a:t>
                      </a:r>
                      <a:r>
                        <a:rPr lang="en-US" sz="1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via the MR relay system</a:t>
                      </a:r>
                      <a:endParaRPr 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Child requirements met</a:t>
                      </a:r>
                      <a:endParaRPr 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Not all child requirements met</a:t>
                      </a:r>
                      <a:endParaRPr 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</a:tr>
              <a:tr h="650189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DR.2.1.1</a:t>
                      </a:r>
                      <a:endParaRPr lang="en-US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The CR shall receive commands to move forward and backward a specified distance</a:t>
                      </a:r>
                      <a:endParaRPr 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Testing</a:t>
                      </a:r>
                      <a:endParaRPr 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CR received commands to go forward and backward</a:t>
                      </a:r>
                      <a:endParaRPr 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13812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Requirements Verified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pPr/>
              <a:t>49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6" name="Table 5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45769303"/>
                  </p:ext>
                </p:extLst>
              </p:nvPr>
            </p:nvGraphicFramePr>
            <p:xfrm>
              <a:off x="2325836" y="730043"/>
              <a:ext cx="8668525" cy="5752525"/>
            </p:xfrm>
            <a:graphic>
              <a:graphicData uri="http://schemas.openxmlformats.org/drawingml/2006/table">
                <a:tbl>
                  <a:tblPr firstRow="1" bandRow="1">
                    <a:tableStyleId>{073A0DAA-6AF3-43AB-8588-CEC1D06C72B9}</a:tableStyleId>
                  </a:tblPr>
                  <a:tblGrid>
                    <a:gridCol w="1601878"/>
                    <a:gridCol w="3103839"/>
                    <a:gridCol w="1711465"/>
                    <a:gridCol w="2251343"/>
                  </a:tblGrid>
                  <a:tr h="568915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Requirement</a:t>
                          </a:r>
                          <a:endParaRPr lang="en-US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Description</a:t>
                          </a:r>
                          <a:endParaRPr lang="en-US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Verification method</a:t>
                          </a:r>
                          <a:endParaRPr lang="en-US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Result </a:t>
                          </a:r>
                          <a:endParaRPr lang="en-US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</a:tr>
                  <a:tr h="583577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DR.2.1.2</a:t>
                          </a:r>
                          <a:endParaRPr lang="en-US" sz="16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400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The CR shall receive commands to turn left and right</a:t>
                          </a:r>
                          <a:endParaRPr lang="en-US" sz="14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Testing</a:t>
                          </a:r>
                          <a:endParaRPr lang="en-US" sz="14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CR</a:t>
                          </a:r>
                          <a:r>
                            <a:rPr lang="en-US" sz="1400" baseline="0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received commands to turn left and right</a:t>
                          </a:r>
                          <a:endParaRPr lang="en-US" sz="14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</a:tr>
                  <a:tr h="583577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DR.2.1.3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400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The CR shall receive commands to take a picture and store the image</a:t>
                          </a:r>
                          <a:endParaRPr lang="en-US" sz="14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Testing </a:t>
                          </a:r>
                          <a:endParaRPr lang="en-US" sz="14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CR</a:t>
                          </a:r>
                          <a:r>
                            <a:rPr lang="en-US" sz="1400" baseline="0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received commands to take an image</a:t>
                          </a:r>
                          <a:endParaRPr lang="en-US" sz="14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</a:tr>
                  <a:tr h="460551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DR.2.1.3.1</a:t>
                          </a:r>
                          <a:endParaRPr lang="en-US" sz="16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400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The GS shall be able to command the imaging system to be positioned such that the FOV will encompass a POI</a:t>
                          </a:r>
                          <a:endParaRPr lang="en-US" sz="14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Testing</a:t>
                          </a:r>
                          <a:endParaRPr lang="en-US" sz="14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CR can handle 180</a:t>
                          </a:r>
                          <a14:m>
                            <m:oMath xmlns:m="http://schemas.openxmlformats.org/officeDocument/2006/math">
                              <m:r>
                                <a:rPr lang="en-US" sz="14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°</m:t>
                              </m:r>
                            </m:oMath>
                          </a14:m>
                          <a:r>
                            <a:rPr lang="en-US" sz="1400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azimuthally</a:t>
                          </a:r>
                          <a:r>
                            <a:rPr lang="en-US" sz="1400" baseline="0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and 90</a:t>
                          </a:r>
                          <a14:m>
                            <m:oMath xmlns:m="http://schemas.openxmlformats.org/officeDocument/2006/math">
                              <m:r>
                                <a:rPr lang="en-US" sz="1400" i="1" baseline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°</m:t>
                              </m:r>
                            </m:oMath>
                          </a14:m>
                          <a:r>
                            <a:rPr lang="en-US" sz="1400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elevationally</a:t>
                          </a:r>
                          <a:endParaRPr lang="en-US" sz="14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</a:tr>
                  <a:tr h="583577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DR.2.1.4</a:t>
                          </a:r>
                          <a:endParaRPr lang="en-US" sz="16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400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The CR shall turn on/off the light source when taking an image</a:t>
                          </a:r>
                          <a:endParaRPr lang="en-US" sz="14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Testing</a:t>
                          </a:r>
                          <a:endParaRPr lang="en-US" sz="14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LED light</a:t>
                          </a:r>
                          <a:r>
                            <a:rPr lang="en-US" sz="1400" baseline="0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panel turned on/off during a picture</a:t>
                          </a:r>
                          <a:endParaRPr lang="en-US" sz="14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</a:tr>
                  <a:tr h="460551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DR.2.1.5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400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The CR shall receive acknowledgement from MR after transmissions from CR to MR</a:t>
                          </a:r>
                          <a:endParaRPr lang="en-US" sz="14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Testing</a:t>
                          </a:r>
                          <a:endParaRPr lang="en-US" sz="14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Requirement</a:t>
                          </a:r>
                          <a:r>
                            <a:rPr lang="en-US" sz="1400" baseline="0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not verified</a:t>
                          </a:r>
                          <a:endParaRPr lang="en-US" sz="14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</a:tr>
                  <a:tr h="650189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DR.2.1.5.1</a:t>
                          </a:r>
                          <a:endParaRPr lang="en-US" sz="16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400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CR shall detect if acknowledgements are not received and wait for communication to be reestablished</a:t>
                          </a:r>
                          <a:endParaRPr lang="en-US" sz="14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Testing</a:t>
                          </a:r>
                          <a:endParaRPr lang="en-US" sz="14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Requirement not verified</a:t>
                          </a:r>
                          <a:endParaRPr lang="en-US" sz="14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</a:tr>
                  <a:tr h="583577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DR.2.2</a:t>
                          </a:r>
                          <a:endParaRPr lang="en-US" sz="16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400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The CR shall be able to transmit images to the GS via the MR</a:t>
                          </a:r>
                          <a:endParaRPr lang="en-US" sz="14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Child requirements met</a:t>
                          </a:r>
                          <a:endParaRPr lang="en-US" sz="14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Requirement</a:t>
                          </a:r>
                          <a:r>
                            <a:rPr lang="en-US" sz="1400" baseline="0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met even though child was not</a:t>
                          </a:r>
                          <a:endParaRPr lang="en-US" sz="14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</a:tr>
                  <a:tr h="583577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DR.2.2.1</a:t>
                          </a:r>
                          <a:endParaRPr lang="en-US" sz="16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400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Transmission shall be a minimum of 18 bits/min baud rate per pixel in an image</a:t>
                          </a:r>
                          <a:endParaRPr lang="en-US" sz="14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Testing</a:t>
                          </a:r>
                          <a:endParaRPr lang="en-US" sz="14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Was</a:t>
                          </a:r>
                          <a:r>
                            <a:rPr lang="en-US" sz="1400" baseline="0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not able to meet time requirement here</a:t>
                          </a:r>
                          <a:endParaRPr lang="en-US" sz="14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</a:tr>
                </a:tbl>
              </a:graphicData>
            </a:graphic>
          </p:graphicFrame>
        </mc:Choice>
        <mc:Fallback xmlns="">
          <p:graphicFrame>
            <p:nvGraphicFramePr>
              <p:cNvPr id="6" name="Table 5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943336731"/>
                  </p:ext>
                </p:extLst>
              </p:nvPr>
            </p:nvGraphicFramePr>
            <p:xfrm>
              <a:off x="2325836" y="730043"/>
              <a:ext cx="8668525" cy="5752525"/>
            </p:xfrm>
            <a:graphic>
              <a:graphicData uri="http://schemas.openxmlformats.org/drawingml/2006/table">
                <a:tbl>
                  <a:tblPr firstRow="1" bandRow="1">
                    <a:tableStyleId>{073A0DAA-6AF3-43AB-8588-CEC1D06C72B9}</a:tableStyleId>
                  </a:tblPr>
                  <a:tblGrid>
                    <a:gridCol w="1601878"/>
                    <a:gridCol w="3103839"/>
                    <a:gridCol w="1711465"/>
                    <a:gridCol w="2251343"/>
                  </a:tblGrid>
                  <a:tr h="64008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Requirement</a:t>
                          </a:r>
                          <a:endParaRPr lang="en-US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Description</a:t>
                          </a:r>
                          <a:endParaRPr lang="en-US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Verification method</a:t>
                          </a:r>
                          <a:endParaRPr lang="en-US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Result </a:t>
                          </a:r>
                          <a:endParaRPr lang="en-US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</a:tr>
                  <a:tr h="583577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DR.2.1.2</a:t>
                          </a:r>
                          <a:endParaRPr lang="en-US" sz="16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400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The CR shall receive commands to turn left and right</a:t>
                          </a:r>
                          <a:endParaRPr lang="en-US" sz="14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Testing</a:t>
                          </a:r>
                          <a:endParaRPr lang="en-US" sz="14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CR</a:t>
                          </a:r>
                          <a:r>
                            <a:rPr lang="en-US" sz="1400" baseline="0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received commands to turn left and right</a:t>
                          </a:r>
                          <a:endParaRPr lang="en-US" sz="14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</a:tr>
                  <a:tr h="583577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DR.2.1.3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400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The CR shall receive commands to take a picture and store the image</a:t>
                          </a:r>
                          <a:endParaRPr lang="en-US" sz="14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Testing </a:t>
                          </a:r>
                          <a:endParaRPr lang="en-US" sz="14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CR</a:t>
                          </a:r>
                          <a:r>
                            <a:rPr lang="en-US" sz="1400" baseline="0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received commands to take an image</a:t>
                          </a:r>
                          <a:endParaRPr lang="en-US" sz="14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</a:tr>
                  <a:tr h="73152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DR.2.1.3.1</a:t>
                          </a:r>
                          <a:endParaRPr lang="en-US" sz="16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400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The GS shall be able to command the imaging system to be positioned such that the FOV will encompass a POI</a:t>
                          </a:r>
                          <a:endParaRPr lang="en-US" sz="14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Testing</a:t>
                          </a:r>
                          <a:endParaRPr lang="en-US" sz="14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 rotWithShape="0">
                          <a:blip r:embed="rId2"/>
                          <a:stretch>
                            <a:fillRect l="-284865" t="-251667" r="-1081" b="-444167"/>
                          </a:stretch>
                        </a:blipFill>
                      </a:tcPr>
                    </a:tc>
                  </a:tr>
                  <a:tr h="583577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DR.2.1.4</a:t>
                          </a:r>
                          <a:endParaRPr lang="en-US" sz="16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400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The CR shall turn on/off the light source when taking an image</a:t>
                          </a:r>
                          <a:endParaRPr lang="en-US" sz="14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Testing</a:t>
                          </a:r>
                          <a:endParaRPr lang="en-US" sz="14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LED light</a:t>
                          </a:r>
                          <a:r>
                            <a:rPr lang="en-US" sz="1400" baseline="0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panel turned on/off during a picture</a:t>
                          </a:r>
                          <a:endParaRPr lang="en-US" sz="14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</a:tr>
                  <a:tr h="73152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DR.2.1.5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400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The CR shall receive acknowledgement from MR after transmissions from CR to MR</a:t>
                          </a:r>
                          <a:endParaRPr lang="en-US" sz="14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Testing</a:t>
                          </a:r>
                          <a:endParaRPr lang="en-US" sz="14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Requirement</a:t>
                          </a:r>
                          <a:r>
                            <a:rPr lang="en-US" sz="1400" baseline="0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not verified</a:t>
                          </a:r>
                          <a:endParaRPr lang="en-US" sz="14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</a:tr>
                  <a:tr h="73152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DR.2.1.5.1</a:t>
                          </a:r>
                          <a:endParaRPr lang="en-US" sz="16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400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CR shall detect if acknowledgements are not received and wait for communication to be reestablished</a:t>
                          </a:r>
                          <a:endParaRPr lang="en-US" sz="14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Testing</a:t>
                          </a:r>
                          <a:endParaRPr lang="en-US" sz="14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Requirement not verified</a:t>
                          </a:r>
                          <a:endParaRPr lang="en-US" sz="14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</a:tr>
                  <a:tr h="583577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DR.2.2</a:t>
                          </a:r>
                          <a:endParaRPr lang="en-US" sz="16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400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The CR shall be able to transmit images to the GS via the MR</a:t>
                          </a:r>
                          <a:endParaRPr lang="en-US" sz="14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Child requirements met</a:t>
                          </a:r>
                          <a:endParaRPr lang="en-US" sz="14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Requirement</a:t>
                          </a:r>
                          <a:r>
                            <a:rPr lang="en-US" sz="1400" baseline="0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met even though child was not</a:t>
                          </a:r>
                          <a:endParaRPr lang="en-US" sz="14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</a:tr>
                  <a:tr h="583577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DR.2.2.1</a:t>
                          </a:r>
                          <a:endParaRPr lang="en-US" sz="16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400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Transmission shall be a minimum of 18 bits/min baud rate per pixel in an image</a:t>
                          </a:r>
                          <a:endParaRPr lang="en-US" sz="14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Testing</a:t>
                          </a:r>
                          <a:endParaRPr lang="en-US" sz="14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Was</a:t>
                          </a:r>
                          <a:r>
                            <a:rPr lang="en-US" sz="1400" baseline="0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not able to meet time requirement here</a:t>
                          </a:r>
                          <a:endParaRPr lang="en-US" sz="14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752592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Picture 67" descr="IMG_4318.JPG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88" b="92373" l="4812" r="89923">
                        <a14:foregroundMark x1="38266" y1="70521" x2="38266" y2="70521"/>
                        <a14:foregroundMark x1="51021" y1="79843" x2="51021" y2="79843"/>
                        <a14:foregroundMark x1="49660" y1="24758" x2="49660" y2="24758"/>
                        <a14:foregroundMark x1="55878" y1="72700" x2="55878" y2="72700"/>
                        <a14:foregroundMark x1="46800" y1="58475" x2="46800" y2="58475"/>
                        <a14:foregroundMark x1="45483" y1="82748" x2="45483" y2="82748"/>
                        <a14:foregroundMark x1="46164" y1="90133" x2="46164" y2="90133"/>
                        <a14:foregroundMark x1="59691" y1="63801" x2="59691" y2="63801"/>
                        <a14:foregroundMark x1="56196" y1="67797" x2="56196" y2="67797"/>
                        <a14:backgroundMark x1="55515" y1="84322" x2="55515" y2="843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77" t="11403" r="10714" b="6836"/>
          <a:stretch/>
        </p:blipFill>
        <p:spPr>
          <a:xfrm rot="167181">
            <a:off x="7083035" y="1724171"/>
            <a:ext cx="4986737" cy="3563624"/>
          </a:xfrm>
          <a:prstGeom prst="rect">
            <a:avLst/>
          </a:prstGeom>
        </p:spPr>
      </p:pic>
      <p:cxnSp>
        <p:nvCxnSpPr>
          <p:cNvPr id="63" name="Straight Connector 62"/>
          <p:cNvCxnSpPr/>
          <p:nvPr/>
        </p:nvCxnSpPr>
        <p:spPr>
          <a:xfrm flipV="1">
            <a:off x="5126225" y="2185252"/>
            <a:ext cx="5938015" cy="192658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i="1" dirty="0" smtClean="0"/>
              <a:t>DESIGN OVERVIEW</a:t>
            </a:r>
            <a:endParaRPr lang="en-US" b="1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pPr/>
              <a:t>5</a:t>
            </a:fld>
            <a:endParaRPr lang="en-US" dirty="0"/>
          </a:p>
        </p:txBody>
      </p:sp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23556" y1="96624" x2="4444" y2="45710"/>
                        <a14:foregroundMark x1="24000" y1="68495" x2="40444" y2="62166"/>
                        <a14:foregroundMark x1="27407" y1="43741" x2="6963" y2="52180"/>
                        <a14:foregroundMark x1="16741" y1="97046" x2="3259" y2="53024"/>
                        <a14:foregroundMark x1="30222" y1="9142" x2="58963" y2="37553"/>
                        <a14:foregroundMark x1="24444" y1="15190" x2="34667" y2="31646"/>
                        <a14:foregroundMark x1="24148" y1="12096" x2="56296" y2="21519"/>
                        <a14:foregroundMark x1="26815" y1="5907" x2="39111" y2="9001"/>
                        <a14:foregroundMark x1="32889" y1="2813" x2="25926" y2="40225"/>
                        <a14:foregroundMark x1="24296" y1="28411" x2="17481" y2="44866"/>
                        <a14:foregroundMark x1="17333" y1="42335" x2="46074" y2="44023"/>
                        <a14:foregroundMark x1="74370" y1="50774" x2="77037" y2="41772"/>
                        <a14:foregroundMark x1="84296" y1="39944" x2="56889" y2="39241"/>
                        <a14:foregroundMark x1="56000" y1="28551" x2="58667" y2="40506"/>
                        <a14:foregroundMark x1="60148" y1="29536" x2="54370" y2="30380"/>
                        <a14:foregroundMark x1="28148" y1="23066" x2="56889" y2="16034"/>
                        <a14:foregroundMark x1="44148" y1="14065" x2="45926" y2="21800"/>
                        <a14:foregroundMark x1="40741" y1="13080" x2="41481" y2="21519"/>
                        <a14:foregroundMark x1="32593" y1="12377" x2="33778" y2="23347"/>
                        <a14:foregroundMark x1="34815" y1="12236" x2="40593" y2="40647"/>
                        <a14:foregroundMark x1="16889" y1="28973" x2="42815" y2="40225"/>
                        <a14:foregroundMark x1="20741" y1="65963" x2="25481" y2="76090"/>
                        <a14:foregroundMark x1="23111" y1="65963" x2="24889" y2="73277"/>
                        <a14:foregroundMark x1="21630" y1="69761" x2="28593" y2="65260"/>
                        <a14:foregroundMark x1="24593" y1="45288" x2="15704" y2="48664"/>
                        <a14:foregroundMark x1="42963" y1="16315" x2="44444" y2="22785"/>
                        <a14:backgroundMark x1="84296" y1="46414" x2="84296" y2="46414"/>
                        <a14:backgroundMark x1="90222" y1="59775" x2="90222" y2="59775"/>
                        <a14:backgroundMark x1="84741" y1="59212" x2="84741" y2="59212"/>
                        <a14:backgroundMark x1="80444" y1="49648" x2="80444" y2="49648"/>
                        <a14:backgroundMark x1="85926" y1="60900" x2="85926" y2="60900"/>
                        <a14:backgroundMark x1="60593" y1="35021" x2="60593" y2="35021"/>
                        <a14:backgroundMark x1="62667" y1="43179" x2="62667" y2="431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76904" flipH="1">
            <a:off x="2301788" y="2486290"/>
            <a:ext cx="4261384" cy="44886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365" y="615398"/>
            <a:ext cx="1950737" cy="15698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5" name="Straight Arrow Connector 16"/>
          <p:cNvCxnSpPr>
            <a:stCxn id="14" idx="2"/>
          </p:cNvCxnSpPr>
          <p:nvPr/>
        </p:nvCxnSpPr>
        <p:spPr>
          <a:xfrm>
            <a:off x="10256067" y="1030897"/>
            <a:ext cx="544013" cy="988637"/>
          </a:xfrm>
          <a:prstGeom prst="straightConnector1">
            <a:avLst/>
          </a:prstGeom>
          <a:ln w="5715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grpSp>
        <p:nvGrpSpPr>
          <p:cNvPr id="16" name="Group 15"/>
          <p:cNvGrpSpPr/>
          <p:nvPr/>
        </p:nvGrpSpPr>
        <p:grpSpPr>
          <a:xfrm rot="1048048" flipH="1">
            <a:off x="8295660" y="2729903"/>
            <a:ext cx="832099" cy="932736"/>
            <a:chOff x="3317332" y="2704207"/>
            <a:chExt cx="832098" cy="932736"/>
          </a:xfrm>
        </p:grpSpPr>
        <p:sp>
          <p:nvSpPr>
            <p:cNvPr id="17" name="Arc 16"/>
            <p:cNvSpPr/>
            <p:nvPr/>
          </p:nvSpPr>
          <p:spPr>
            <a:xfrm rot="5482470">
              <a:off x="3394600" y="2800786"/>
              <a:ext cx="498635" cy="549355"/>
            </a:xfrm>
            <a:prstGeom prst="arc">
              <a:avLst/>
            </a:prstGeom>
            <a:ln w="3810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8" name="Arc 17"/>
            <p:cNvSpPr/>
            <p:nvPr/>
          </p:nvSpPr>
          <p:spPr>
            <a:xfrm rot="5982866">
              <a:off x="3293435" y="2728104"/>
              <a:ext cx="777350" cy="729556"/>
            </a:xfrm>
            <a:prstGeom prst="arc">
              <a:avLst/>
            </a:prstGeom>
            <a:ln w="3810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9" name="Arc 18"/>
            <p:cNvSpPr/>
            <p:nvPr/>
          </p:nvSpPr>
          <p:spPr>
            <a:xfrm rot="6139265">
              <a:off x="3277766" y="2765279"/>
              <a:ext cx="912971" cy="830357"/>
            </a:xfrm>
            <a:prstGeom prst="arc">
              <a:avLst>
                <a:gd name="adj1" fmla="val 16016152"/>
                <a:gd name="adj2" fmla="val 0"/>
              </a:avLst>
            </a:prstGeom>
            <a:ln w="3810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20" name="Group 19"/>
          <p:cNvGrpSpPr/>
          <p:nvPr/>
        </p:nvGrpSpPr>
        <p:grpSpPr>
          <a:xfrm flipH="1">
            <a:off x="7328661" y="1716570"/>
            <a:ext cx="1611419" cy="1311891"/>
            <a:chOff x="5166736" y="1858398"/>
            <a:chExt cx="947083" cy="830357"/>
          </a:xfrm>
        </p:grpSpPr>
        <p:sp>
          <p:nvSpPr>
            <p:cNvPr id="21" name="Arc 20"/>
            <p:cNvSpPr/>
            <p:nvPr/>
          </p:nvSpPr>
          <p:spPr>
            <a:xfrm rot="1928608">
              <a:off x="5271588" y="2022805"/>
              <a:ext cx="498635" cy="549355"/>
            </a:xfrm>
            <a:prstGeom prst="arc">
              <a:avLst/>
            </a:prstGeom>
            <a:ln w="38100">
              <a:solidFill>
                <a:srgbClr val="A800A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2" name="Arc 21"/>
            <p:cNvSpPr/>
            <p:nvPr/>
          </p:nvSpPr>
          <p:spPr>
            <a:xfrm rot="2429004">
              <a:off x="5166736" y="1908799"/>
              <a:ext cx="777350" cy="729556"/>
            </a:xfrm>
            <a:prstGeom prst="arc">
              <a:avLst/>
            </a:prstGeom>
            <a:ln w="38100">
              <a:solidFill>
                <a:srgbClr val="A800A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3" name="Arc 22"/>
            <p:cNvSpPr/>
            <p:nvPr/>
          </p:nvSpPr>
          <p:spPr>
            <a:xfrm rot="2585403">
              <a:off x="5200848" y="1858398"/>
              <a:ext cx="912971" cy="830357"/>
            </a:xfrm>
            <a:prstGeom prst="arc">
              <a:avLst>
                <a:gd name="adj1" fmla="val 16016152"/>
                <a:gd name="adj2" fmla="val 0"/>
              </a:avLst>
            </a:prstGeom>
            <a:ln w="38100">
              <a:solidFill>
                <a:srgbClr val="A800A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cxnSp>
        <p:nvCxnSpPr>
          <p:cNvPr id="26" name="Straight Arrow Connector 16"/>
          <p:cNvCxnSpPr/>
          <p:nvPr/>
        </p:nvCxnSpPr>
        <p:spPr>
          <a:xfrm>
            <a:off x="9759255" y="1331057"/>
            <a:ext cx="321346" cy="1218159"/>
          </a:xfrm>
          <a:prstGeom prst="straightConnector1">
            <a:avLst/>
          </a:prstGeom>
          <a:ln w="5715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9" name="Straight Arrow Connector 16"/>
          <p:cNvCxnSpPr>
            <a:stCxn id="28" idx="1"/>
            <a:endCxn id="1035" idx="3"/>
          </p:cNvCxnSpPr>
          <p:nvPr/>
        </p:nvCxnSpPr>
        <p:spPr>
          <a:xfrm flipH="1">
            <a:off x="2654102" y="1126425"/>
            <a:ext cx="554406" cy="273900"/>
          </a:xfrm>
          <a:prstGeom prst="straightConnector1">
            <a:avLst/>
          </a:prstGeom>
          <a:ln w="5715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grpSp>
        <p:nvGrpSpPr>
          <p:cNvPr id="32" name="Group 31"/>
          <p:cNvGrpSpPr/>
          <p:nvPr/>
        </p:nvGrpSpPr>
        <p:grpSpPr>
          <a:xfrm rot="12265039" flipH="1">
            <a:off x="1833293" y="1093831"/>
            <a:ext cx="1372673" cy="1237200"/>
            <a:chOff x="5166736" y="1858398"/>
            <a:chExt cx="947083" cy="830357"/>
          </a:xfrm>
        </p:grpSpPr>
        <p:sp>
          <p:nvSpPr>
            <p:cNvPr id="33" name="Arc 32"/>
            <p:cNvSpPr/>
            <p:nvPr/>
          </p:nvSpPr>
          <p:spPr>
            <a:xfrm rot="1928608">
              <a:off x="5271588" y="2022805"/>
              <a:ext cx="498635" cy="549355"/>
            </a:xfrm>
            <a:prstGeom prst="arc">
              <a:avLst/>
            </a:prstGeom>
            <a:ln w="38100">
              <a:solidFill>
                <a:srgbClr val="A800A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4" name="Arc 33"/>
            <p:cNvSpPr/>
            <p:nvPr/>
          </p:nvSpPr>
          <p:spPr>
            <a:xfrm rot="2429004">
              <a:off x="5166736" y="1908799"/>
              <a:ext cx="777350" cy="729556"/>
            </a:xfrm>
            <a:prstGeom prst="arc">
              <a:avLst/>
            </a:prstGeom>
            <a:ln w="38100">
              <a:solidFill>
                <a:srgbClr val="A800A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5" name="Arc 34"/>
            <p:cNvSpPr/>
            <p:nvPr/>
          </p:nvSpPr>
          <p:spPr>
            <a:xfrm rot="2585403">
              <a:off x="5200848" y="1858398"/>
              <a:ext cx="912971" cy="830357"/>
            </a:xfrm>
            <a:prstGeom prst="arc">
              <a:avLst>
                <a:gd name="adj1" fmla="val 16016152"/>
                <a:gd name="adj2" fmla="val 0"/>
              </a:avLst>
            </a:prstGeom>
            <a:ln w="38100">
              <a:solidFill>
                <a:srgbClr val="A800A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cxnSp>
        <p:nvCxnSpPr>
          <p:cNvPr id="37" name="Straight Arrow Connector 16"/>
          <p:cNvCxnSpPr>
            <a:stCxn id="36" idx="3"/>
          </p:cNvCxnSpPr>
          <p:nvPr/>
        </p:nvCxnSpPr>
        <p:spPr>
          <a:xfrm>
            <a:off x="3451886" y="3708671"/>
            <a:ext cx="1075619" cy="806337"/>
          </a:xfrm>
          <a:prstGeom prst="straightConnector1">
            <a:avLst/>
          </a:prstGeom>
          <a:ln w="5715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pSp>
        <p:nvGrpSpPr>
          <p:cNvPr id="40" name="Group 39"/>
          <p:cNvGrpSpPr/>
          <p:nvPr/>
        </p:nvGrpSpPr>
        <p:grpSpPr>
          <a:xfrm rot="438567">
            <a:off x="4534220" y="2614959"/>
            <a:ext cx="947083" cy="830357"/>
            <a:chOff x="5166736" y="1858398"/>
            <a:chExt cx="947083" cy="830357"/>
          </a:xfrm>
        </p:grpSpPr>
        <p:sp>
          <p:nvSpPr>
            <p:cNvPr id="41" name="Arc 40"/>
            <p:cNvSpPr/>
            <p:nvPr/>
          </p:nvSpPr>
          <p:spPr>
            <a:xfrm rot="1928608">
              <a:off x="5271588" y="2022805"/>
              <a:ext cx="498635" cy="549355"/>
            </a:xfrm>
            <a:prstGeom prst="arc">
              <a:avLst/>
            </a:prstGeom>
            <a:ln w="3810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2" name="Arc 41"/>
            <p:cNvSpPr/>
            <p:nvPr/>
          </p:nvSpPr>
          <p:spPr>
            <a:xfrm rot="2429004">
              <a:off x="5166736" y="1908799"/>
              <a:ext cx="777350" cy="729556"/>
            </a:xfrm>
            <a:prstGeom prst="arc">
              <a:avLst/>
            </a:prstGeom>
            <a:ln w="3810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3" name="Arc 42"/>
            <p:cNvSpPr/>
            <p:nvPr/>
          </p:nvSpPr>
          <p:spPr>
            <a:xfrm rot="2585403">
              <a:off x="5200848" y="1858398"/>
              <a:ext cx="912971" cy="830357"/>
            </a:xfrm>
            <a:prstGeom prst="arc">
              <a:avLst>
                <a:gd name="adj1" fmla="val 16016152"/>
                <a:gd name="adj2" fmla="val 0"/>
              </a:avLst>
            </a:prstGeom>
            <a:ln w="3810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cxnSp>
        <p:nvCxnSpPr>
          <p:cNvPr id="45" name="Straight Arrow Connector 16"/>
          <p:cNvCxnSpPr>
            <a:stCxn id="44" idx="2"/>
          </p:cNvCxnSpPr>
          <p:nvPr/>
        </p:nvCxnSpPr>
        <p:spPr>
          <a:xfrm flipH="1">
            <a:off x="5463420" y="3140816"/>
            <a:ext cx="970140" cy="860242"/>
          </a:xfrm>
          <a:prstGeom prst="straightConnector1">
            <a:avLst/>
          </a:prstGeom>
          <a:ln w="5715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1" name="Straight Arrow Connector 16"/>
          <p:cNvCxnSpPr>
            <a:stCxn id="48" idx="2"/>
          </p:cNvCxnSpPr>
          <p:nvPr/>
        </p:nvCxnSpPr>
        <p:spPr>
          <a:xfrm>
            <a:off x="2141887" y="3243255"/>
            <a:ext cx="2216753" cy="327682"/>
          </a:xfrm>
          <a:prstGeom prst="straightConnector1">
            <a:avLst/>
          </a:prstGeom>
          <a:ln w="5715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7" name="Straight Arrow Connector 16"/>
          <p:cNvCxnSpPr>
            <a:stCxn id="59" idx="3"/>
          </p:cNvCxnSpPr>
          <p:nvPr/>
        </p:nvCxnSpPr>
        <p:spPr>
          <a:xfrm flipV="1">
            <a:off x="3047994" y="5482198"/>
            <a:ext cx="403892" cy="490143"/>
          </a:xfrm>
          <a:prstGeom prst="straightConnector1">
            <a:avLst/>
          </a:prstGeom>
          <a:ln w="5715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8" name="Straight Arrow Connector 16"/>
          <p:cNvCxnSpPr>
            <a:stCxn id="59" idx="3"/>
          </p:cNvCxnSpPr>
          <p:nvPr/>
        </p:nvCxnSpPr>
        <p:spPr>
          <a:xfrm flipV="1">
            <a:off x="3047994" y="5858590"/>
            <a:ext cx="2375871" cy="113751"/>
          </a:xfrm>
          <a:prstGeom prst="straightConnector1">
            <a:avLst/>
          </a:prstGeom>
          <a:ln w="5715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5" name="Straight Arrow Connector 16"/>
          <p:cNvCxnSpPr>
            <a:stCxn id="91" idx="1"/>
          </p:cNvCxnSpPr>
          <p:nvPr/>
        </p:nvCxnSpPr>
        <p:spPr>
          <a:xfrm flipH="1">
            <a:off x="6199420" y="5570128"/>
            <a:ext cx="451489" cy="362552"/>
          </a:xfrm>
          <a:prstGeom prst="straightConnector1">
            <a:avLst/>
          </a:prstGeom>
          <a:ln w="5715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6" name="Straight Arrow Connector 16"/>
          <p:cNvCxnSpPr>
            <a:stCxn id="91" idx="1"/>
          </p:cNvCxnSpPr>
          <p:nvPr/>
        </p:nvCxnSpPr>
        <p:spPr>
          <a:xfrm flipH="1" flipV="1">
            <a:off x="6425164" y="4515008"/>
            <a:ext cx="225745" cy="1055120"/>
          </a:xfrm>
          <a:prstGeom prst="straightConnector1">
            <a:avLst/>
          </a:prstGeom>
          <a:ln w="5715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71" name="Straight Arrow Connector 70"/>
          <p:cNvCxnSpPr>
            <a:stCxn id="72" idx="3"/>
          </p:cNvCxnSpPr>
          <p:nvPr/>
        </p:nvCxnSpPr>
        <p:spPr>
          <a:xfrm flipV="1">
            <a:off x="3435593" y="4226562"/>
            <a:ext cx="923048" cy="271996"/>
          </a:xfrm>
          <a:prstGeom prst="straightConnector1">
            <a:avLst/>
          </a:prstGeom>
          <a:ln w="5715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72" name="TextBox 71"/>
          <p:cNvSpPr txBox="1"/>
          <p:nvPr/>
        </p:nvSpPr>
        <p:spPr>
          <a:xfrm>
            <a:off x="84996" y="4083059"/>
            <a:ext cx="3350597" cy="83099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CR Power System</a:t>
            </a:r>
          </a:p>
          <a:p>
            <a:pPr algn="ctr"/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14.8 LiPo battery w/</a:t>
            </a:r>
          </a:p>
          <a:p>
            <a:pPr algn="ctr"/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12V &amp; 5V COTS Power Regulation</a:t>
            </a:r>
          </a:p>
        </p:txBody>
      </p:sp>
      <p:cxnSp>
        <p:nvCxnSpPr>
          <p:cNvPr id="77" name="Straight Arrow Connector 16"/>
          <p:cNvCxnSpPr>
            <a:stCxn id="76" idx="0"/>
          </p:cNvCxnSpPr>
          <p:nvPr/>
        </p:nvCxnSpPr>
        <p:spPr>
          <a:xfrm flipH="1" flipV="1">
            <a:off x="8047136" y="3160627"/>
            <a:ext cx="316066" cy="799321"/>
          </a:xfrm>
          <a:prstGeom prst="straightConnector1">
            <a:avLst/>
          </a:prstGeom>
          <a:ln w="5715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87" name="Straight Arrow Connector 86"/>
          <p:cNvCxnSpPr/>
          <p:nvPr/>
        </p:nvCxnSpPr>
        <p:spPr>
          <a:xfrm flipV="1">
            <a:off x="3930566" y="2775132"/>
            <a:ext cx="808769" cy="249180"/>
          </a:xfrm>
          <a:prstGeom prst="straightConnector1">
            <a:avLst/>
          </a:prstGeom>
          <a:ln w="5715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85" name="TextBox 84"/>
          <p:cNvSpPr txBox="1"/>
          <p:nvPr/>
        </p:nvSpPr>
        <p:spPr>
          <a:xfrm rot="20722148">
            <a:off x="1893311" y="1062429"/>
            <a:ext cx="5180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GS</a:t>
            </a:r>
            <a:endParaRPr lang="en-US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8" name="TextBox 87"/>
          <p:cNvSpPr txBox="1"/>
          <p:nvPr/>
        </p:nvSpPr>
        <p:spPr>
          <a:xfrm rot="21083827">
            <a:off x="8225111" y="1893562"/>
            <a:ext cx="15440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TREADS MR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9" name="TextBox 88"/>
          <p:cNvSpPr txBox="1"/>
          <p:nvPr/>
        </p:nvSpPr>
        <p:spPr>
          <a:xfrm rot="548684">
            <a:off x="3494180" y="5505055"/>
            <a:ext cx="13901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RACER CR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9057662" y="199900"/>
            <a:ext cx="2396810" cy="83099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MR Rappelling System</a:t>
            </a:r>
          </a:p>
          <a:p>
            <a:pPr algn="ctr"/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Custom Winch</a:t>
            </a:r>
          </a:p>
          <a:p>
            <a:pPr algn="ctr"/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23.5 Nm Stepper Motor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586796" y="946267"/>
            <a:ext cx="3218149" cy="83099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MR Comm System</a:t>
            </a:r>
          </a:p>
          <a:p>
            <a:pPr algn="ctr"/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2 x 2mW 2.4GHz XBee Radios</a:t>
            </a:r>
          </a:p>
          <a:p>
            <a:pPr algn="ctr"/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Serves as relay between GS&amp;CR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3208508" y="710926"/>
            <a:ext cx="3061655" cy="83099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GS Comm System</a:t>
            </a:r>
          </a:p>
          <a:p>
            <a:pPr algn="ctr"/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2mW 2.4GHz XBee Radio</a:t>
            </a:r>
          </a:p>
          <a:p>
            <a:pPr algn="ctr"/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Transmits commands from user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481266" y="2412258"/>
            <a:ext cx="3321242" cy="83099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Imaging System</a:t>
            </a:r>
          </a:p>
          <a:p>
            <a:pPr algn="ctr"/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720p Raspberry Pi Cam</a:t>
            </a:r>
          </a:p>
          <a:p>
            <a:pPr algn="ctr"/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Pan/tilt servos and LED light panel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6" name="TextBox 85"/>
          <p:cNvSpPr txBox="1"/>
          <p:nvPr/>
        </p:nvSpPr>
        <p:spPr>
          <a:xfrm>
            <a:off x="1436386" y="2470402"/>
            <a:ext cx="2813283" cy="83099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CR Comm System</a:t>
            </a:r>
          </a:p>
          <a:p>
            <a:pPr algn="ctr"/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2mW 2.4GHz XBee Radio</a:t>
            </a:r>
          </a:p>
          <a:p>
            <a:pPr algn="ctr"/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5dBi dipole antenna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1" name="TextBox 90"/>
          <p:cNvSpPr txBox="1"/>
          <p:nvPr/>
        </p:nvSpPr>
        <p:spPr>
          <a:xfrm>
            <a:off x="6650909" y="5031519"/>
            <a:ext cx="3729387" cy="107721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CR Wheels</a:t>
            </a:r>
          </a:p>
          <a:p>
            <a:pPr algn="ctr"/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18cm diam., Nitrile rubber treads</a:t>
            </a:r>
          </a:p>
          <a:p>
            <a:pPr algn="ctr"/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Front pair powered for driving/turning</a:t>
            </a:r>
          </a:p>
          <a:p>
            <a:pPr algn="ctr"/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Back pair free for odometry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1058282" y="3416283"/>
            <a:ext cx="2393604" cy="58477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Positioning: Depth</a:t>
            </a:r>
          </a:p>
          <a:p>
            <a:pPr algn="ctr"/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Ultrasonic Range Finder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481266" y="5556842"/>
            <a:ext cx="2566728" cy="83099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Driving Motors</a:t>
            </a:r>
          </a:p>
          <a:p>
            <a:pPr algn="ctr"/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0.35Nm </a:t>
            </a:r>
            <a:r>
              <a:rPr lang="en-US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Polulu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DC Motors</a:t>
            </a:r>
          </a:p>
          <a:p>
            <a:pPr algn="ctr"/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70:1 internal gear-box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6498509" y="5471580"/>
            <a:ext cx="3909404" cy="83099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Positioning: Distance Travelled</a:t>
            </a:r>
          </a:p>
          <a:p>
            <a:pPr algn="ctr"/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Two Optical Encoders: Back Wheels</a:t>
            </a:r>
          </a:p>
          <a:p>
            <a:pPr algn="ctr"/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Two Hall Effects Encoders: Front Wheels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5184660" y="2309819"/>
            <a:ext cx="2497800" cy="83099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Fixed Rappelling</a:t>
            </a:r>
          </a:p>
          <a:p>
            <a:pPr algn="ctr"/>
            <a: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Attachment Point</a:t>
            </a:r>
          </a:p>
          <a:p>
            <a:pPr algn="ctr"/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Zinc-plated steel Eye-bolt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6" name="TextBox 75"/>
          <p:cNvSpPr txBox="1"/>
          <p:nvPr/>
        </p:nvSpPr>
        <p:spPr>
          <a:xfrm>
            <a:off x="6655545" y="3959948"/>
            <a:ext cx="3415313" cy="83099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Rappelling Tether</a:t>
            </a:r>
          </a:p>
          <a:p>
            <a:pPr algn="ctr"/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7x19 Braided Steel</a:t>
            </a:r>
          </a:p>
          <a:p>
            <a:pPr algn="ctr"/>
            <a:r>
              <a:rPr lang="en-US" sz="1600" b="1" u="sng" dirty="0" smtClean="0">
                <a:latin typeface="Arial" panose="020B0604020202020204" pitchFamily="34" charset="0"/>
                <a:cs typeface="Arial" panose="020B0604020202020204" pitchFamily="34" charset="0"/>
              </a:rPr>
              <a:t>Only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provides physical connection</a:t>
            </a:r>
            <a:endParaRPr lang="en-US" sz="1600" b="1" u="sng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55" name="Diagram 54"/>
          <p:cNvGraphicFramePr/>
          <p:nvPr>
            <p:extLst>
              <p:ext uri="{D42A27DB-BD31-4B8C-83A1-F6EECF244321}">
                <p14:modId xmlns:p14="http://schemas.microsoft.com/office/powerpoint/2010/main" val="3635709449"/>
              </p:ext>
            </p:extLst>
          </p:nvPr>
        </p:nvGraphicFramePr>
        <p:xfrm>
          <a:off x="2238285" y="6454067"/>
          <a:ext cx="8128000" cy="36784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189872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6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9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0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" grpId="0" animBg="1"/>
      <p:bldP spid="72" grpId="1" animBg="1"/>
      <p:bldP spid="14" grpId="0" animBg="1"/>
      <p:bldP spid="14" grpId="1" animBg="1"/>
      <p:bldP spid="24" grpId="0" animBg="1"/>
      <p:bldP spid="28" grpId="0" animBg="1"/>
      <p:bldP spid="48" grpId="0" animBg="1"/>
      <p:bldP spid="48" grpId="1" animBg="1"/>
      <p:bldP spid="86" grpId="0" animBg="1"/>
      <p:bldP spid="91" grpId="0" animBg="1"/>
      <p:bldP spid="91" grpId="1" animBg="1"/>
      <p:bldP spid="36" grpId="0" animBg="1"/>
      <p:bldP spid="36" grpId="1" animBg="1"/>
      <p:bldP spid="59" grpId="0" animBg="1"/>
      <p:bldP spid="59" grpId="1" animBg="1"/>
      <p:bldP spid="64" grpId="0" animBg="1"/>
      <p:bldP spid="64" grpId="1" animBg="1"/>
      <p:bldP spid="44" grpId="0" animBg="1"/>
      <p:bldP spid="44" grpId="1" animBg="1"/>
      <p:bldP spid="76" grpId="0" animBg="1"/>
      <p:bldP spid="76" grpId="1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Requirements Verified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pPr/>
              <a:t>50</a:t>
            </a:fld>
            <a:endParaRPr lang="en-US" dirty="0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98149990"/>
              </p:ext>
            </p:extLst>
          </p:nvPr>
        </p:nvGraphicFramePr>
        <p:xfrm>
          <a:off x="1943450" y="671853"/>
          <a:ext cx="8668525" cy="6115023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601878"/>
                <a:gridCol w="3103839"/>
                <a:gridCol w="1711465"/>
                <a:gridCol w="2251343"/>
              </a:tblGrid>
              <a:tr h="568915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Requirement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Description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Verification method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Result 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583577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DR.2.3</a:t>
                      </a:r>
                      <a:endParaRPr lang="en-US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The CR shall be able to transmit position information to the GS</a:t>
                      </a:r>
                      <a:r>
                        <a:rPr lang="en-US" sz="1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via the MR</a:t>
                      </a:r>
                      <a:endParaRPr 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Testing </a:t>
                      </a:r>
                      <a:endParaRPr 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Position information was received at the GS</a:t>
                      </a:r>
                      <a:endParaRPr 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</a:tr>
              <a:tr h="583577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DR.3.1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The CR shall be able to rappel vertical slopes</a:t>
                      </a:r>
                      <a:endParaRPr 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Child</a:t>
                      </a:r>
                      <a:r>
                        <a:rPr lang="en-US" sz="1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requirements met</a:t>
                      </a:r>
                      <a:endParaRPr 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Child requirement met</a:t>
                      </a:r>
                      <a:endParaRPr 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</a:tr>
              <a:tr h="460551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DR.3.1.1</a:t>
                      </a:r>
                      <a:endParaRPr lang="en-US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The CR shall be</a:t>
                      </a:r>
                      <a:r>
                        <a:rPr lang="en-US" sz="1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able to rappel to a maximum depth of 5m</a:t>
                      </a:r>
                      <a:endParaRPr 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Testing</a:t>
                      </a:r>
                      <a:endParaRPr 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CR able to rappel to a max depth of 5m</a:t>
                      </a:r>
                      <a:endParaRPr 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</a:tr>
              <a:tr h="583577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DR.3.2</a:t>
                      </a:r>
                      <a:endParaRPr lang="en-US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The CR shall be able to transition from rappelling vertically to driving horizontally</a:t>
                      </a:r>
                      <a:endParaRPr 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Testing</a:t>
                      </a:r>
                      <a:endParaRPr 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CR is able to transition to drive at end of rappel</a:t>
                      </a:r>
                      <a:endParaRPr 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</a:tr>
              <a:tr h="460551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DR.3.3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The CR shall be able to traverse a distance of up to 5m horizontally from the rappel touchdown point</a:t>
                      </a:r>
                      <a:endParaRPr 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Child</a:t>
                      </a:r>
                      <a:r>
                        <a:rPr lang="en-US" sz="1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requirements met</a:t>
                      </a:r>
                      <a:endParaRPr 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Not all child requirements met</a:t>
                      </a:r>
                      <a:endParaRPr 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</a:tr>
              <a:tr h="650189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DR.3.3.1</a:t>
                      </a:r>
                      <a:endParaRPr lang="en-US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The CR will be able to move forward and backward</a:t>
                      </a:r>
                      <a:endParaRPr 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Testing</a:t>
                      </a:r>
                      <a:endParaRPr 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CR is able to move forward and backward</a:t>
                      </a:r>
                      <a:endParaRPr 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</a:tr>
              <a:tr h="583577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DR.3.3.2</a:t>
                      </a:r>
                      <a:endParaRPr lang="en-US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The CR shall be able to turn left and right</a:t>
                      </a:r>
                      <a:endParaRPr 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Testing</a:t>
                      </a:r>
                      <a:endParaRPr 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CR is able to turn left and right</a:t>
                      </a:r>
                      <a:endParaRPr 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</a:tr>
              <a:tr h="583577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DR.3.3.3</a:t>
                      </a:r>
                      <a:endParaRPr lang="en-US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The CR shall be able to traverse a concrete surface with sparse</a:t>
                      </a:r>
                      <a:r>
                        <a:rPr lang="en-US" sz="1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coverage of small rocks no larger than 3cm in diameter</a:t>
                      </a:r>
                      <a:endParaRPr 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Testing</a:t>
                      </a:r>
                      <a:endParaRPr 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Requirement not verified – Not able to consistently go over rocks</a:t>
                      </a:r>
                      <a:endParaRPr 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43925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Requirements Verified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pPr/>
              <a:t>51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6" name="Table 5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43089000"/>
                  </p:ext>
                </p:extLst>
              </p:nvPr>
            </p:nvGraphicFramePr>
            <p:xfrm>
              <a:off x="2300897" y="713418"/>
              <a:ext cx="8668525" cy="5835051"/>
            </p:xfrm>
            <a:graphic>
              <a:graphicData uri="http://schemas.openxmlformats.org/drawingml/2006/table">
                <a:tbl>
                  <a:tblPr firstRow="1" bandRow="1">
                    <a:tableStyleId>{073A0DAA-6AF3-43AB-8588-CEC1D06C72B9}</a:tableStyleId>
                  </a:tblPr>
                  <a:tblGrid>
                    <a:gridCol w="1601878"/>
                    <a:gridCol w="3103839"/>
                    <a:gridCol w="1711465"/>
                    <a:gridCol w="2251343"/>
                  </a:tblGrid>
                  <a:tr h="568915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Requirement</a:t>
                          </a:r>
                          <a:endParaRPr lang="en-US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Description</a:t>
                          </a:r>
                          <a:endParaRPr lang="en-US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Verification method</a:t>
                          </a:r>
                          <a:endParaRPr lang="en-US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Result </a:t>
                          </a:r>
                          <a:endParaRPr lang="en-US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</a:tr>
                  <a:tr h="583577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DR.3.4</a:t>
                          </a:r>
                          <a:endParaRPr lang="en-US" sz="16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400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The rappelling mechanism shall not hinder or interfere with CR’s motion once on the cave floor</a:t>
                          </a:r>
                          <a:endParaRPr lang="en-US" sz="14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Testing</a:t>
                          </a:r>
                          <a:endParaRPr lang="en-US" sz="14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Winch mechanism did not interfere with driving</a:t>
                          </a:r>
                          <a:endParaRPr lang="en-US" sz="14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</a:tr>
                  <a:tr h="583577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DR.4.1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400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The CR shall know its depth and distance travelled from the MR</a:t>
                          </a:r>
                          <a:endParaRPr lang="en-US" sz="14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Child requirements</a:t>
                          </a:r>
                          <a:r>
                            <a:rPr lang="en-US" sz="1400" baseline="0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met</a:t>
                          </a:r>
                          <a:endParaRPr lang="en-US" sz="14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Not all child requirements met</a:t>
                          </a:r>
                          <a:endParaRPr lang="en-US" sz="14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</a:tr>
                  <a:tr h="460551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DR.4.1.1</a:t>
                          </a:r>
                          <a:endParaRPr lang="en-US" sz="16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400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The CR shall know its depth within </a:t>
                          </a:r>
                          <a14:m>
                            <m:oMath xmlns:m="http://schemas.openxmlformats.org/officeDocument/2006/math">
                              <m:r>
                                <a:rPr lang="en-US" sz="14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±</m:t>
                              </m:r>
                            </m:oMath>
                          </a14:m>
                          <a:r>
                            <a:rPr lang="en-US" sz="1400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10cm</a:t>
                          </a:r>
                          <a:endParaRPr lang="en-US" sz="14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Testing</a:t>
                          </a:r>
                          <a:endParaRPr lang="en-US" sz="14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CR able to relay depth data within allowable range</a:t>
                          </a:r>
                          <a:endParaRPr lang="en-US" sz="14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</a:tr>
                  <a:tr h="583577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DR.4.1.2</a:t>
                          </a:r>
                          <a:endParaRPr lang="en-US" sz="16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400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The CR shall know its</a:t>
                          </a:r>
                          <a:r>
                            <a:rPr lang="en-US" sz="1400" baseline="0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distance travelled within </a:t>
                          </a:r>
                          <a14:m>
                            <m:oMath xmlns:m="http://schemas.openxmlformats.org/officeDocument/2006/math">
                              <m:r>
                                <a:rPr lang="en-US" sz="1400" i="1" baseline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±</m:t>
                              </m:r>
                            </m:oMath>
                          </a14:m>
                          <a:r>
                            <a:rPr lang="en-US" sz="1400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10cm</a:t>
                          </a:r>
                          <a:endParaRPr lang="en-US" sz="14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Testing</a:t>
                          </a:r>
                          <a:endParaRPr lang="en-US" sz="14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Requirement</a:t>
                          </a:r>
                          <a:r>
                            <a:rPr lang="en-US" sz="1400" baseline="0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not met</a:t>
                          </a:r>
                          <a:endParaRPr lang="en-US" sz="14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</a:tr>
                  <a:tr h="460551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DR.5.1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400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The imaging system shall have a minimum resolution of 3.7 pixels per degree of FOV</a:t>
                          </a:r>
                          <a:r>
                            <a:rPr lang="en-US" sz="1400" baseline="0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in a single image</a:t>
                          </a:r>
                          <a:endParaRPr lang="en-US" sz="14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Testing </a:t>
                          </a:r>
                          <a:endParaRPr lang="en-US" sz="14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 image equals 23.9 x 17.4 pixels per degree of FOV</a:t>
                          </a:r>
                          <a:endParaRPr lang="en-US" sz="14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</a:tr>
                  <a:tr h="650189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DR.5.2</a:t>
                          </a:r>
                          <a:endParaRPr lang="en-US" sz="16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400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The</a:t>
                          </a:r>
                          <a:r>
                            <a:rPr lang="en-US" sz="1400" baseline="0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CR shall be able to take photos within an azimuthal angular FOV of 180</a:t>
                          </a:r>
                          <a14:m>
                            <m:oMath xmlns:m="http://schemas.openxmlformats.org/officeDocument/2006/math">
                              <m:r>
                                <a:rPr lang="en-US" sz="1400" i="1" baseline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°</m:t>
                              </m:r>
                            </m:oMath>
                          </a14:m>
                          <a:endParaRPr lang="en-US" sz="14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Testing </a:t>
                          </a:r>
                          <a:endParaRPr lang="en-US" sz="14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Able to capture full azimuthal range</a:t>
                          </a:r>
                          <a:endParaRPr lang="en-US" sz="14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</a:tr>
                  <a:tr h="583577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DR.5.3</a:t>
                          </a:r>
                          <a:endParaRPr lang="en-US" sz="16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400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The CR shall be able to take photos with an elevation angular FOV of 90</a:t>
                          </a:r>
                          <a14:m>
                            <m:oMath xmlns:m="http://schemas.openxmlformats.org/officeDocument/2006/math">
                              <m:r>
                                <a:rPr lang="en-US" sz="14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°</m:t>
                              </m:r>
                            </m:oMath>
                          </a14:m>
                          <a:endParaRPr lang="en-US" sz="14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Testing</a:t>
                          </a:r>
                          <a:endParaRPr lang="en-US" sz="14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Able to capture full elevation range</a:t>
                          </a:r>
                          <a:endParaRPr lang="en-US" sz="14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</a:tr>
                  <a:tr h="583577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DR.5.4</a:t>
                          </a:r>
                          <a:endParaRPr lang="en-US" sz="16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400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The imaging system light source shall provide adequate lighting to determine POI from background</a:t>
                          </a:r>
                          <a:endParaRPr lang="en-US" sz="14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Testing</a:t>
                          </a:r>
                          <a:endParaRPr lang="en-US" sz="14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Adequate scene lighting</a:t>
                          </a:r>
                          <a:r>
                            <a:rPr lang="en-US" sz="1400" baseline="0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was provided</a:t>
                          </a:r>
                          <a:endParaRPr lang="en-US" sz="14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</a:tr>
                </a:tbl>
              </a:graphicData>
            </a:graphic>
          </p:graphicFrame>
        </mc:Choice>
        <mc:Fallback xmlns="">
          <p:graphicFrame>
            <p:nvGraphicFramePr>
              <p:cNvPr id="6" name="Table 5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003674729"/>
                  </p:ext>
                </p:extLst>
              </p:nvPr>
            </p:nvGraphicFramePr>
            <p:xfrm>
              <a:off x="2300897" y="713418"/>
              <a:ext cx="8668525" cy="5835051"/>
            </p:xfrm>
            <a:graphic>
              <a:graphicData uri="http://schemas.openxmlformats.org/drawingml/2006/table">
                <a:tbl>
                  <a:tblPr firstRow="1" bandRow="1">
                    <a:tableStyleId>{073A0DAA-6AF3-43AB-8588-CEC1D06C72B9}</a:tableStyleId>
                  </a:tblPr>
                  <a:tblGrid>
                    <a:gridCol w="1601878"/>
                    <a:gridCol w="3103839"/>
                    <a:gridCol w="1711465"/>
                    <a:gridCol w="2251343"/>
                  </a:tblGrid>
                  <a:tr h="64008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Requirement</a:t>
                          </a:r>
                          <a:endParaRPr lang="en-US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Description</a:t>
                          </a:r>
                          <a:endParaRPr lang="en-US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Verification method</a:t>
                          </a:r>
                          <a:endParaRPr lang="en-US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Result </a:t>
                          </a:r>
                          <a:endParaRPr lang="en-US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</a:tr>
                  <a:tr h="73152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DR.3.4</a:t>
                          </a:r>
                          <a:endParaRPr lang="en-US" sz="16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400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The rappelling mechanism shall not hinder or interfere with CR’s motion once on the cave floor</a:t>
                          </a:r>
                          <a:endParaRPr lang="en-US" sz="14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Testing</a:t>
                          </a:r>
                          <a:endParaRPr lang="en-US" sz="14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Winch mechanism did not interfere with driving</a:t>
                          </a:r>
                          <a:endParaRPr lang="en-US" sz="14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</a:tr>
                  <a:tr h="583577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DR.4.1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400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The CR shall know its depth and distance travelled from the MR</a:t>
                          </a:r>
                          <a:endParaRPr lang="en-US" sz="14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Child requirements</a:t>
                          </a:r>
                          <a:r>
                            <a:rPr lang="en-US" sz="1400" baseline="0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met</a:t>
                          </a:r>
                          <a:endParaRPr lang="en-US" sz="14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Not all child requirements met</a:t>
                          </a:r>
                          <a:endParaRPr lang="en-US" sz="14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</a:tr>
                  <a:tr h="5181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DR.4.1.1</a:t>
                          </a:r>
                          <a:endParaRPr lang="en-US" sz="16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0">
                          <a:blip r:embed="rId2"/>
                          <a:stretch>
                            <a:fillRect l="-51866" t="-383529" r="-128684" b="-66117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Testing</a:t>
                          </a:r>
                          <a:endParaRPr lang="en-US" sz="14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CR able to relay depth data within allowable range</a:t>
                          </a:r>
                          <a:endParaRPr lang="en-US" sz="14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</a:tr>
                  <a:tr h="583577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DR.4.1.2</a:t>
                          </a:r>
                          <a:endParaRPr lang="en-US" sz="16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0">
                          <a:blip r:embed="rId2"/>
                          <a:stretch>
                            <a:fillRect l="-51866" t="-428125" r="-128684" b="-48541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Testing</a:t>
                          </a:r>
                          <a:endParaRPr lang="en-US" sz="14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Requirement</a:t>
                          </a:r>
                          <a:r>
                            <a:rPr lang="en-US" sz="1400" baseline="0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not met</a:t>
                          </a:r>
                          <a:endParaRPr lang="en-US" sz="14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</a:tr>
                  <a:tr h="73152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DR.5.1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400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The imaging system shall have a minimum resolution of 3.7 pixels per degree of FOV</a:t>
                          </a:r>
                          <a:r>
                            <a:rPr lang="en-US" sz="1400" baseline="0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in a single image</a:t>
                          </a:r>
                          <a:endParaRPr lang="en-US" sz="14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Testing </a:t>
                          </a:r>
                          <a:endParaRPr lang="en-US" sz="14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 image equals 23.9 x 17.4 pixels per degree of FOV</a:t>
                          </a:r>
                          <a:endParaRPr lang="en-US" sz="14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</a:tr>
                  <a:tr h="73152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DR.5.2</a:t>
                          </a:r>
                          <a:endParaRPr lang="en-US" sz="16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0">
                          <a:blip r:embed="rId2"/>
                          <a:stretch>
                            <a:fillRect l="-51866" t="-522500" r="-128684" b="-188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Testing </a:t>
                          </a:r>
                          <a:endParaRPr lang="en-US" sz="14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Able to capture full azimuthal range</a:t>
                          </a:r>
                          <a:endParaRPr lang="en-US" sz="14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</a:tr>
                  <a:tr h="583577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DR.5.3</a:t>
                          </a:r>
                          <a:endParaRPr lang="en-US" sz="16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0">
                          <a:blip r:embed="rId2"/>
                          <a:stretch>
                            <a:fillRect l="-51866" t="-778125" r="-128684" b="-13541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Testing</a:t>
                          </a:r>
                          <a:endParaRPr lang="en-US" sz="14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Able to capture full elevation range</a:t>
                          </a:r>
                          <a:endParaRPr lang="en-US" sz="14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</a:tr>
                  <a:tr h="73152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DR.5.4</a:t>
                          </a:r>
                          <a:endParaRPr lang="en-US" sz="16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400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The imaging system light source shall provide adequate lighting to determine POI from background</a:t>
                          </a:r>
                          <a:endParaRPr lang="en-US" sz="14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Testing</a:t>
                          </a:r>
                          <a:endParaRPr lang="en-US" sz="14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Adequate scene lighting</a:t>
                          </a:r>
                          <a:r>
                            <a:rPr lang="en-US" sz="1400" baseline="0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was provided</a:t>
                          </a:r>
                          <a:endParaRPr lang="en-US" sz="14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159463634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Requirements Verified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pPr/>
              <a:t>52</a:t>
            </a:fld>
            <a:endParaRPr lang="en-US" dirty="0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47061363"/>
              </p:ext>
            </p:extLst>
          </p:nvPr>
        </p:nvGraphicFramePr>
        <p:xfrm>
          <a:off x="2026578" y="688479"/>
          <a:ext cx="8668525" cy="5678194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601878"/>
                <a:gridCol w="3103839"/>
                <a:gridCol w="1711465"/>
                <a:gridCol w="2251343"/>
              </a:tblGrid>
              <a:tr h="568915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Requirement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Description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Verification method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Result 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583577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DR.5.5</a:t>
                      </a:r>
                      <a:endParaRPr lang="en-US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The CR shall be able to store</a:t>
                      </a:r>
                      <a:r>
                        <a:rPr lang="en-US" sz="1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a minimum of 5 images</a:t>
                      </a:r>
                      <a:endParaRPr 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Testing </a:t>
                      </a:r>
                      <a:endParaRPr 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CR was able to store more than 5 images</a:t>
                      </a:r>
                      <a:endParaRPr 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</a:tr>
              <a:tr h="583577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DR.6.1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The CR power system shall provide power for the CR to complete its</a:t>
                      </a:r>
                      <a:r>
                        <a:rPr lang="en-US" sz="1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mission</a:t>
                      </a:r>
                      <a:endParaRPr 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Testing</a:t>
                      </a:r>
                      <a:endParaRPr 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CR</a:t>
                      </a:r>
                      <a:r>
                        <a:rPr lang="en-US" sz="1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b</a:t>
                      </a:r>
                      <a:r>
                        <a:rPr lang="en-US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attery was able to supply a full mission</a:t>
                      </a:r>
                      <a:endParaRPr 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</a:tr>
              <a:tr h="460551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DR.6.2</a:t>
                      </a:r>
                      <a:endParaRPr lang="en-US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The auxiliary MR power system shall provide</a:t>
                      </a:r>
                      <a:r>
                        <a:rPr lang="en-US" sz="1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power for the communication relay system as well as the rappelling system to complete the mission</a:t>
                      </a:r>
                      <a:endParaRPr 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Testing</a:t>
                      </a:r>
                      <a:endParaRPr 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MR</a:t>
                      </a:r>
                      <a:r>
                        <a:rPr lang="en-US" sz="1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battery was able to supply a full mission</a:t>
                      </a:r>
                      <a:endParaRPr 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</a:tr>
              <a:tr h="583577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DR.7.1</a:t>
                      </a:r>
                      <a:endParaRPr lang="en-US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The CR shall have software to interpret commands received</a:t>
                      </a:r>
                      <a:endParaRPr 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Child requirements</a:t>
                      </a:r>
                      <a:r>
                        <a:rPr lang="en-US" sz="1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met</a:t>
                      </a:r>
                      <a:endParaRPr 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All child requirements met</a:t>
                      </a:r>
                      <a:endParaRPr 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</a:tr>
              <a:tr h="460551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DR.7.1.1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The CR software shall be capable of executing</a:t>
                      </a:r>
                      <a:r>
                        <a:rPr lang="en-US" sz="1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commands to position the rover</a:t>
                      </a:r>
                      <a:endParaRPr 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Testing </a:t>
                      </a:r>
                      <a:endParaRPr 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CR software able to execute commands</a:t>
                      </a:r>
                      <a:r>
                        <a:rPr lang="en-US" sz="1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to position the rover</a:t>
                      </a:r>
                      <a:endParaRPr 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</a:tr>
              <a:tr h="650189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DR.7.1.2</a:t>
                      </a:r>
                      <a:endParaRPr lang="en-US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The CR software shall command</a:t>
                      </a:r>
                      <a:r>
                        <a:rPr lang="en-US" sz="1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the imaging system to take an image and save onboard</a:t>
                      </a:r>
                      <a:endParaRPr 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Testing </a:t>
                      </a:r>
                      <a:endParaRPr 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CR</a:t>
                      </a:r>
                      <a:r>
                        <a:rPr lang="en-US" sz="1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software can take an image and save it</a:t>
                      </a:r>
                      <a:endParaRPr 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</a:tr>
              <a:tr h="583577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DR.7.1.3</a:t>
                      </a:r>
                      <a:endParaRPr lang="en-US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The CR software shall be</a:t>
                      </a:r>
                      <a:r>
                        <a:rPr lang="en-US" sz="1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capable of executing commands to position the imaging system</a:t>
                      </a:r>
                      <a:endParaRPr 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Testing</a:t>
                      </a:r>
                      <a:endParaRPr 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CR software can</a:t>
                      </a:r>
                      <a:r>
                        <a:rPr lang="en-US" sz="1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position the imaging system</a:t>
                      </a:r>
                      <a:endParaRPr 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8111961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Requirements Verified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pPr/>
              <a:t>53</a:t>
            </a:fld>
            <a:endParaRPr lang="en-US" dirty="0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60850156"/>
              </p:ext>
            </p:extLst>
          </p:nvPr>
        </p:nvGraphicFramePr>
        <p:xfrm>
          <a:off x="1810447" y="713417"/>
          <a:ext cx="8668525" cy="5251474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601878"/>
                <a:gridCol w="3103839"/>
                <a:gridCol w="1711465"/>
                <a:gridCol w="2251343"/>
              </a:tblGrid>
              <a:tr h="568915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Requirement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Description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Verification method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Result 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583577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DR.7.2</a:t>
                      </a:r>
                      <a:endParaRPr lang="en-US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The CR shall receive “transmission received” acknowledgements from MR</a:t>
                      </a:r>
                      <a:endParaRPr 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Child</a:t>
                      </a:r>
                      <a:r>
                        <a:rPr lang="en-US" sz="1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requirements met</a:t>
                      </a:r>
                      <a:endParaRPr 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Child requirements not met</a:t>
                      </a:r>
                      <a:endParaRPr 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</a:tr>
              <a:tr h="583577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DR.7.2.1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The CR software shall detect if transmissions</a:t>
                      </a:r>
                      <a:r>
                        <a:rPr lang="en-US" sz="1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were not received by MR</a:t>
                      </a:r>
                      <a:endParaRPr 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Testing </a:t>
                      </a:r>
                      <a:endParaRPr 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Requirement</a:t>
                      </a:r>
                      <a:r>
                        <a:rPr lang="en-US" sz="1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not verified</a:t>
                      </a:r>
                      <a:endParaRPr 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</a:tr>
              <a:tr h="460551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DR.7.2.1.1</a:t>
                      </a:r>
                      <a:endParaRPr lang="en-US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CR will implement communication drop-out protocol</a:t>
                      </a:r>
                      <a:endParaRPr 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Testing </a:t>
                      </a:r>
                      <a:endParaRPr 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Requirement not verified</a:t>
                      </a:r>
                      <a:endParaRPr 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</a:tr>
              <a:tr h="583577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DR.7.3</a:t>
                      </a:r>
                      <a:endParaRPr lang="en-US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The CR software shall be able to transmit the capacity of the CR power source to the GS via MR</a:t>
                      </a:r>
                      <a:endParaRPr 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Testing</a:t>
                      </a:r>
                      <a:endParaRPr 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Requirement not verified</a:t>
                      </a:r>
                      <a:endParaRPr 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</a:tr>
              <a:tr h="460551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DR.7.4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The MR software shall be able to interpret commands from MR communication system</a:t>
                      </a:r>
                      <a:endParaRPr 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Testing</a:t>
                      </a:r>
                      <a:endParaRPr 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MR</a:t>
                      </a:r>
                      <a:r>
                        <a:rPr lang="en-US" sz="1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was able to handle commands sent to it</a:t>
                      </a:r>
                      <a:endParaRPr 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</a:tr>
              <a:tr h="650189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DR.7.5</a:t>
                      </a:r>
                      <a:endParaRPr lang="en-US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The MR software shall implement a mechanism to determine if CR has gone to commanded</a:t>
                      </a:r>
                      <a:r>
                        <a:rPr lang="en-US" sz="1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heading </a:t>
                      </a:r>
                      <a:endParaRPr 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Testing </a:t>
                      </a:r>
                      <a:endParaRPr 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Requirement not met</a:t>
                      </a:r>
                      <a:endParaRPr 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</a:tr>
              <a:tr h="583577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DR.7.6</a:t>
                      </a:r>
                      <a:endParaRPr lang="en-US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The GS software shall allow for a user to send commands and receive acknowledgments</a:t>
                      </a:r>
                      <a:r>
                        <a:rPr lang="en-US" sz="1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Testing</a:t>
                      </a:r>
                      <a:endParaRPr 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GS able to send commands</a:t>
                      </a:r>
                      <a:r>
                        <a:rPr lang="en-US" sz="1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and receive acknowledgments</a:t>
                      </a:r>
                      <a:endParaRPr 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6878023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Requirements Verified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pPr/>
              <a:t>54</a:t>
            </a:fld>
            <a:endParaRPr lang="en-US" dirty="0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05385312"/>
              </p:ext>
            </p:extLst>
          </p:nvPr>
        </p:nvGraphicFramePr>
        <p:xfrm>
          <a:off x="1835385" y="713418"/>
          <a:ext cx="8668525" cy="210312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601878"/>
                <a:gridCol w="3103839"/>
                <a:gridCol w="1711465"/>
                <a:gridCol w="2251343"/>
              </a:tblGrid>
              <a:tr h="568915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Requirement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Description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Verification method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Result 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583577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DR.7.7</a:t>
                      </a:r>
                      <a:endParaRPr lang="en-US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The GS</a:t>
                      </a:r>
                      <a:r>
                        <a:rPr lang="en-US" sz="1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shall request and display current position and power source level of the CR every 10 seconds while idling</a:t>
                      </a:r>
                      <a:endParaRPr 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Testing</a:t>
                      </a:r>
                      <a:endParaRPr 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Requirement not met</a:t>
                      </a:r>
                      <a:endParaRPr 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</a:tr>
              <a:tr h="583577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DR.7.8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The GS software will display the image upon receiving from the MR relay and save to the GS</a:t>
                      </a:r>
                      <a:endParaRPr 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Testing</a:t>
                      </a:r>
                      <a:endParaRPr 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GS</a:t>
                      </a:r>
                      <a:r>
                        <a:rPr lang="en-US" sz="1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displays image, ~2 minutes later, after taking image</a:t>
                      </a:r>
                      <a:endParaRPr 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751608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9" name="Table 6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46731292"/>
              </p:ext>
            </p:extLst>
          </p:nvPr>
        </p:nvGraphicFramePr>
        <p:xfrm>
          <a:off x="7118034" y="763432"/>
          <a:ext cx="4478398" cy="541414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39199"/>
                <a:gridCol w="2239199"/>
              </a:tblGrid>
              <a:tr h="705830">
                <a:tc gridSpan="2">
                  <a:txBody>
                    <a:bodyPr/>
                    <a:lstStyle/>
                    <a:p>
                      <a:pPr algn="ctr"/>
                      <a:r>
                        <a:rPr lang="en-US" sz="2400" b="1" u="sng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Key Design Parameters Driven By Constraints</a:t>
                      </a:r>
                      <a:endParaRPr lang="en-US" sz="2400" b="1" u="sng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655883"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Child Rover Mass: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7.5 kg</a:t>
                      </a:r>
                      <a:endParaRPr lang="en-US" sz="24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</a:tr>
              <a:tr h="655883"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Child Rover Footprint Area: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4646 cm</a:t>
                      </a:r>
                      <a:endParaRPr lang="en-US" sz="24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</a:tr>
              <a:tr h="655883"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Top Driving Speed: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 cm/s</a:t>
                      </a:r>
                    </a:p>
                  </a:txBody>
                  <a:tcPr anchor="ctr"/>
                </a:tc>
              </a:tr>
              <a:tr h="655883"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Top Rappelling Speed: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 cm/s</a:t>
                      </a:r>
                    </a:p>
                  </a:txBody>
                  <a:tcPr anchor="ctr"/>
                </a:tc>
              </a:tr>
              <a:tr h="655883"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Max Mission Duration: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~3 </a:t>
                      </a:r>
                      <a:r>
                        <a:rPr lang="en-US" sz="2400" b="1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hr</a:t>
                      </a:r>
                      <a:endParaRPr lang="en-US" sz="2400" b="1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</a:tr>
              <a:tr h="655883"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Image Transmission Time: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1-2 min</a:t>
                      </a:r>
                    </a:p>
                  </a:txBody>
                  <a:tcPr anchor="ctr"/>
                </a:tc>
              </a:tr>
              <a:tr h="655883"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Baud Rate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115200 bps</a:t>
                      </a:r>
                    </a:p>
                  </a:txBody>
                  <a:tcPr anchor="ctr"/>
                </a:tc>
              </a:tr>
            </a:tbl>
          </a:graphicData>
        </a:graphic>
      </p:graphicFrame>
      <p:pic>
        <p:nvPicPr>
          <p:cNvPr id="70" name="Picture 6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06" r="13227"/>
          <a:stretch/>
        </p:blipFill>
        <p:spPr>
          <a:xfrm rot="16200000" flipH="1">
            <a:off x="1650645" y="899075"/>
            <a:ext cx="5591607" cy="5198842"/>
          </a:xfrm>
          <a:prstGeom prst="rect">
            <a:avLst/>
          </a:prstGeom>
          <a:ln w="57150">
            <a:solidFill>
              <a:schemeClr val="tx1"/>
            </a:solidFill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i="1" dirty="0" smtClean="0"/>
              <a:t>DESIGN OVERVIEW</a:t>
            </a:r>
            <a:endParaRPr lang="en-US" b="1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pPr/>
              <a:t>6</a:t>
            </a:fld>
            <a:endParaRPr lang="en-US" dirty="0"/>
          </a:p>
        </p:txBody>
      </p:sp>
      <p:graphicFrame>
        <p:nvGraphicFramePr>
          <p:cNvPr id="55" name="Diagram 54"/>
          <p:cNvGraphicFramePr/>
          <p:nvPr>
            <p:extLst>
              <p:ext uri="{D42A27DB-BD31-4B8C-83A1-F6EECF244321}">
                <p14:modId xmlns:p14="http://schemas.microsoft.com/office/powerpoint/2010/main" val="3189417606"/>
              </p:ext>
            </p:extLst>
          </p:nvPr>
        </p:nvGraphicFramePr>
        <p:xfrm>
          <a:off x="2238285" y="6454067"/>
          <a:ext cx="8128000" cy="36784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615932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ed Rectangle 10"/>
          <p:cNvSpPr/>
          <p:nvPr/>
        </p:nvSpPr>
        <p:spPr>
          <a:xfrm>
            <a:off x="10217787" y="2144684"/>
            <a:ext cx="1378127" cy="2699125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</a:t>
            </a:r>
            <a:endParaRPr lang="en-US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814" y="461961"/>
            <a:ext cx="9522619" cy="4657047"/>
          </a:xfrm>
          <a:prstGeom prst="rect">
            <a:avLst/>
          </a:prstGeom>
        </p:spPr>
      </p:pic>
      <p:cxnSp>
        <p:nvCxnSpPr>
          <p:cNvPr id="13" name="Straight Arrow Connector 12"/>
          <p:cNvCxnSpPr>
            <a:stCxn id="7" idx="2"/>
          </p:cNvCxnSpPr>
          <p:nvPr/>
        </p:nvCxnSpPr>
        <p:spPr>
          <a:xfrm>
            <a:off x="4830890" y="2196799"/>
            <a:ext cx="111107" cy="296842"/>
          </a:xfrm>
          <a:prstGeom prst="straightConnector1">
            <a:avLst/>
          </a:prstGeom>
          <a:ln w="57150">
            <a:solidFill>
              <a:schemeClr val="tx1"/>
            </a:solidFill>
            <a:headEnd type="none" w="med" len="med"/>
            <a:tailEnd type="triangle" w="med" len="med"/>
          </a:ln>
          <a:effectLst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7" name="Rectangle 6"/>
          <p:cNvSpPr/>
          <p:nvPr/>
        </p:nvSpPr>
        <p:spPr>
          <a:xfrm>
            <a:off x="3353782" y="1608713"/>
            <a:ext cx="2954215" cy="58808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 Arduino Mega 2560 serves as MR C&amp;DH</a:t>
            </a:r>
            <a:endParaRPr lang="en-US" sz="1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4086386" y="4209463"/>
            <a:ext cx="4782920" cy="807965"/>
          </a:xfrm>
          <a:prstGeom prst="rect">
            <a:avLst/>
          </a:prstGeom>
          <a:noFill/>
          <a:ln w="57150">
            <a:solidFill>
              <a:srgbClr val="A800A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7" name="Straight Arrow Connector 26"/>
          <p:cNvCxnSpPr>
            <a:stCxn id="28" idx="2"/>
            <a:endCxn id="24" idx="0"/>
          </p:cNvCxnSpPr>
          <p:nvPr/>
        </p:nvCxnSpPr>
        <p:spPr>
          <a:xfrm>
            <a:off x="6477846" y="3416088"/>
            <a:ext cx="0" cy="793375"/>
          </a:xfrm>
          <a:prstGeom prst="straightConnector1">
            <a:avLst/>
          </a:prstGeom>
          <a:ln w="57150">
            <a:solidFill>
              <a:schemeClr val="tx1"/>
            </a:solidFill>
            <a:headEnd type="none" w="med" len="med"/>
            <a:tailEnd type="triangle" w="med" len="med"/>
          </a:ln>
          <a:effectLst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8" name="Rectangle 27"/>
          <p:cNvSpPr/>
          <p:nvPr/>
        </p:nvSpPr>
        <p:spPr>
          <a:xfrm>
            <a:off x="5000738" y="2828002"/>
            <a:ext cx="2954215" cy="58808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stepper motor powered winch connects the MR to the CR</a:t>
            </a:r>
            <a:endParaRPr lang="en-US" sz="1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i="1" dirty="0" smtClean="0"/>
              <a:t>FUNCTIONAL BLOCK DIAGRAM</a:t>
            </a:r>
            <a:endParaRPr lang="en-US" b="1" i="1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14" name="Rectangle 1"/>
          <p:cNvSpPr>
            <a:spLocks noChangeArrowheads="1"/>
          </p:cNvSpPr>
          <p:nvPr/>
        </p:nvSpPr>
        <p:spPr bwMode="auto">
          <a:xfrm>
            <a:off x="0" y="-184666"/>
            <a:ext cx="18466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496" y="4843809"/>
            <a:ext cx="12176695" cy="1606246"/>
          </a:xfrm>
          <a:prstGeom prst="rect">
            <a:avLst/>
          </a:prstGeom>
        </p:spPr>
      </p:pic>
      <p:graphicFrame>
        <p:nvGraphicFramePr>
          <p:cNvPr id="29" name="Diagram 28"/>
          <p:cNvGraphicFramePr/>
          <p:nvPr>
            <p:extLst>
              <p:ext uri="{D42A27DB-BD31-4B8C-83A1-F6EECF244321}">
                <p14:modId xmlns:p14="http://schemas.microsoft.com/office/powerpoint/2010/main" val="2558940244"/>
              </p:ext>
            </p:extLst>
          </p:nvPr>
        </p:nvGraphicFramePr>
        <p:xfrm>
          <a:off x="2238285" y="6454067"/>
          <a:ext cx="8128000" cy="36784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4081112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4" grpId="0" animBg="1"/>
      <p:bldP spid="2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ounded Rectangle 29"/>
          <p:cNvSpPr/>
          <p:nvPr/>
        </p:nvSpPr>
        <p:spPr>
          <a:xfrm>
            <a:off x="567976" y="2306027"/>
            <a:ext cx="1378127" cy="2699125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US" sz="4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endParaRPr lang="en-US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3586" y="284480"/>
            <a:ext cx="9124637" cy="5091080"/>
          </a:xfrm>
          <a:prstGeom prst="rect">
            <a:avLst/>
          </a:prstGeom>
        </p:spPr>
      </p:pic>
      <p:cxnSp>
        <p:nvCxnSpPr>
          <p:cNvPr id="20" name="Straight Arrow Connector 19"/>
          <p:cNvCxnSpPr/>
          <p:nvPr/>
        </p:nvCxnSpPr>
        <p:spPr>
          <a:xfrm flipH="1">
            <a:off x="7188490" y="1850641"/>
            <a:ext cx="1796906" cy="171797"/>
          </a:xfrm>
          <a:prstGeom prst="straightConnector1">
            <a:avLst/>
          </a:prstGeom>
          <a:ln w="57150">
            <a:solidFill>
              <a:schemeClr val="tx1"/>
            </a:solidFill>
            <a:headEnd type="none" w="med" len="med"/>
            <a:tailEnd type="triangle" w="med" len="med"/>
          </a:ln>
          <a:effectLst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>
            <a:stCxn id="25" idx="1"/>
          </p:cNvCxnSpPr>
          <p:nvPr/>
        </p:nvCxnSpPr>
        <p:spPr>
          <a:xfrm flipH="1">
            <a:off x="7188490" y="2682161"/>
            <a:ext cx="1796904" cy="547176"/>
          </a:xfrm>
          <a:prstGeom prst="straightConnector1">
            <a:avLst/>
          </a:prstGeom>
          <a:ln w="57150">
            <a:solidFill>
              <a:schemeClr val="tx1"/>
            </a:solidFill>
            <a:headEnd type="none" w="med" len="med"/>
            <a:tailEnd type="triangle" w="med" len="med"/>
          </a:ln>
          <a:effectLst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9" name="Rectangle 18"/>
          <p:cNvSpPr/>
          <p:nvPr/>
        </p:nvSpPr>
        <p:spPr>
          <a:xfrm>
            <a:off x="8985396" y="1556598"/>
            <a:ext cx="2389715" cy="58808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Raspberry Pi SBC performs C&amp;DH for the CR</a:t>
            </a:r>
            <a:endParaRPr lang="en-US" sz="1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8985394" y="2345220"/>
            <a:ext cx="2627501" cy="67388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Another Arduino Mega interfaces with CR peripherals except for imaging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i="1" dirty="0" smtClean="0"/>
              <a:t>FUNCTIONAL BLOCK DIAGRAM</a:t>
            </a:r>
            <a:endParaRPr lang="en-US" b="1" i="1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14" name="Rectangle 1"/>
          <p:cNvSpPr>
            <a:spLocks noChangeArrowheads="1"/>
          </p:cNvSpPr>
          <p:nvPr/>
        </p:nvSpPr>
        <p:spPr bwMode="auto">
          <a:xfrm>
            <a:off x="0" y="-184666"/>
            <a:ext cx="18466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06" y="5040740"/>
            <a:ext cx="12176695" cy="1606246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3375613" y="2401747"/>
            <a:ext cx="1718229" cy="1733292"/>
          </a:xfrm>
          <a:prstGeom prst="rect">
            <a:avLst/>
          </a:prstGeom>
          <a:noFill/>
          <a:ln w="57150">
            <a:solidFill>
              <a:srgbClr val="A800A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3" name="Straight Arrow Connector 22"/>
          <p:cNvCxnSpPr>
            <a:stCxn id="21" idx="2"/>
            <a:endCxn id="10" idx="0"/>
          </p:cNvCxnSpPr>
          <p:nvPr/>
        </p:nvCxnSpPr>
        <p:spPr>
          <a:xfrm>
            <a:off x="1946103" y="1700883"/>
            <a:ext cx="2288625" cy="700864"/>
          </a:xfrm>
          <a:prstGeom prst="straightConnector1">
            <a:avLst/>
          </a:prstGeom>
          <a:ln w="57150">
            <a:solidFill>
              <a:schemeClr val="tx1"/>
            </a:solidFill>
            <a:headEnd type="none" w="med" len="med"/>
            <a:tailEnd type="triangle" w="med" len="med"/>
          </a:ln>
          <a:effectLst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1" name="Rectangle 20"/>
          <p:cNvSpPr/>
          <p:nvPr/>
        </p:nvSpPr>
        <p:spPr>
          <a:xfrm>
            <a:off x="751245" y="845325"/>
            <a:ext cx="2389715" cy="85555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Measured ranges are transmitted back to MR for rappelling feedback loop</a:t>
            </a:r>
            <a:endParaRPr lang="en-US" sz="1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9" name="Diagram 28"/>
          <p:cNvGraphicFramePr/>
          <p:nvPr>
            <p:extLst>
              <p:ext uri="{D42A27DB-BD31-4B8C-83A1-F6EECF244321}">
                <p14:modId xmlns:p14="http://schemas.microsoft.com/office/powerpoint/2010/main" val="420202699"/>
              </p:ext>
            </p:extLst>
          </p:nvPr>
        </p:nvGraphicFramePr>
        <p:xfrm>
          <a:off x="2238285" y="6454067"/>
          <a:ext cx="8128000" cy="36784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1110370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5" grpId="0" animBg="1"/>
      <p:bldP spid="10" grpId="0" animBg="1"/>
      <p:bldP spid="2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i="1" dirty="0" smtClean="0"/>
              <a:t>CHANGES SINCE TRR</a:t>
            </a:r>
            <a:endParaRPr lang="en-US" b="1" i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97844" y="4743276"/>
            <a:ext cx="10740061" cy="1673667"/>
          </a:xfrm>
        </p:spPr>
        <p:txBody>
          <a:bodyPr>
            <a:normAutofit lnSpcReduction="10000"/>
          </a:bodyPr>
          <a:lstStyle/>
          <a:p>
            <a:r>
              <a:rPr lang="en-US" dirty="0" smtClean="0">
                <a:latin typeface="Arial"/>
                <a:cs typeface="Arial"/>
              </a:rPr>
              <a:t>Tether attachment </a:t>
            </a:r>
            <a:r>
              <a:rPr lang="en-US" dirty="0">
                <a:latin typeface="Arial"/>
                <a:cs typeface="Arial"/>
              </a:rPr>
              <a:t>p</a:t>
            </a:r>
            <a:r>
              <a:rPr lang="en-US" dirty="0" smtClean="0">
                <a:latin typeface="Arial"/>
                <a:cs typeface="Arial"/>
              </a:rPr>
              <a:t>oint shifted to below wheel rotation axis</a:t>
            </a:r>
          </a:p>
          <a:p>
            <a:pPr lvl="1"/>
            <a:r>
              <a:rPr lang="en-US" dirty="0" smtClean="0">
                <a:latin typeface="Arial"/>
                <a:cs typeface="Arial"/>
              </a:rPr>
              <a:t>New moment allows winch to pull CR over top corner without it getting stuck</a:t>
            </a:r>
          </a:p>
          <a:p>
            <a:r>
              <a:rPr lang="en-US" dirty="0" smtClean="0">
                <a:latin typeface="Arial"/>
                <a:cs typeface="Arial"/>
              </a:rPr>
              <a:t>Bungee cords keep CR vertical while rappelling</a:t>
            </a:r>
          </a:p>
          <a:p>
            <a:pPr lvl="1"/>
            <a:r>
              <a:rPr lang="en-US" dirty="0" smtClean="0">
                <a:latin typeface="Arial"/>
                <a:cs typeface="Arial"/>
              </a:rPr>
              <a:t>Lower attachment point caused CR to lean forward and detect the wall in range measurements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pPr/>
              <a:t>9</a:t>
            </a:fld>
            <a:endParaRPr lang="en-US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93059" y1="17402" x2="92471" y2="5959"/>
                        <a14:foregroundMark x1="86235" y1="3695" x2="80941" y2="1669"/>
                        <a14:backgroundMark x1="24000" y1="15614" x2="40000" y2="13111"/>
                        <a14:backgroundMark x1="18000" y1="4648" x2="52588" y2="2980"/>
                        <a14:backgroundMark x1="94471" y1="2384" x2="98000" y2="12634"/>
                        <a14:backgroundMark x1="89765" y1="2622" x2="80235" y2="119"/>
                        <a14:backgroundMark x1="98824" y1="24076" x2="98824" y2="24076"/>
                        <a14:backgroundMark x1="99059" y1="32420" x2="99059" y2="32420"/>
                        <a14:backgroundMark x1="84235" y1="26103" x2="84235" y2="26103"/>
                        <a14:backgroundMark x1="77647" y1="24315" x2="77647" y2="24315"/>
                        <a14:backgroundMark x1="56588" y1="32896" x2="56588" y2="32896"/>
                        <a14:backgroundMark x1="90235" y1="24791" x2="90235" y2="24791"/>
                        <a14:backgroundMark x1="75412" y1="78665" x2="75412" y2="78665"/>
                        <a14:backgroundMark x1="85765" y1="65435" x2="85765" y2="65435"/>
                        <a14:backgroundMark x1="86941" y1="61144" x2="86941" y2="61144"/>
                        <a14:backgroundMark x1="53647" y1="14422" x2="53647" y2="119"/>
                        <a14:backgroundMark x1="81176" y1="1192" x2="78941" y2="11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6774" y="688927"/>
            <a:ext cx="4048125" cy="3995738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cxnSp>
        <p:nvCxnSpPr>
          <p:cNvPr id="7" name="Straight Arrow Connector 6"/>
          <p:cNvCxnSpPr>
            <a:stCxn id="5" idx="2"/>
          </p:cNvCxnSpPr>
          <p:nvPr/>
        </p:nvCxnSpPr>
        <p:spPr>
          <a:xfrm>
            <a:off x="1792025" y="1715288"/>
            <a:ext cx="1137442" cy="1335839"/>
          </a:xfrm>
          <a:prstGeom prst="straightConnector1">
            <a:avLst/>
          </a:prstGeom>
          <a:ln w="7620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2" name="Picture 4" descr="C:\Users\Drew\Documents\Semester 8 Assignments\Senior Projects\IMG_4320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32" r="29269"/>
          <a:stretch/>
        </p:blipFill>
        <p:spPr bwMode="auto">
          <a:xfrm rot="5400000">
            <a:off x="7415650" y="960613"/>
            <a:ext cx="3446502" cy="4038924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0" name="Straight Arrow Connector 9"/>
          <p:cNvCxnSpPr/>
          <p:nvPr/>
        </p:nvCxnSpPr>
        <p:spPr>
          <a:xfrm flipH="1">
            <a:off x="9138901" y="1351272"/>
            <a:ext cx="1822634" cy="1948106"/>
          </a:xfrm>
          <a:prstGeom prst="straightConnector1">
            <a:avLst/>
          </a:prstGeom>
          <a:ln w="76200" cmpd="sng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>
            <a:stCxn id="11" idx="2"/>
          </p:cNvCxnSpPr>
          <p:nvPr/>
        </p:nvCxnSpPr>
        <p:spPr>
          <a:xfrm>
            <a:off x="7574343" y="1169253"/>
            <a:ext cx="1320275" cy="883216"/>
          </a:xfrm>
          <a:prstGeom prst="straightConnector1">
            <a:avLst/>
          </a:prstGeom>
          <a:ln w="76200" cmpd="sng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438014" y="884291"/>
            <a:ext cx="2708022" cy="830997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Original tether attachment point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5" name="Diagram 14"/>
          <p:cNvGraphicFramePr/>
          <p:nvPr>
            <p:extLst>
              <p:ext uri="{D42A27DB-BD31-4B8C-83A1-F6EECF244321}">
                <p14:modId xmlns:p14="http://schemas.microsoft.com/office/powerpoint/2010/main" val="3914257255"/>
              </p:ext>
            </p:extLst>
          </p:nvPr>
        </p:nvGraphicFramePr>
        <p:xfrm>
          <a:off x="2238285" y="6454067"/>
          <a:ext cx="8128000" cy="36784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6531429" y="707588"/>
            <a:ext cx="2085827" cy="461665"/>
          </a:xfrm>
          <a:prstGeom prst="rect">
            <a:avLst/>
          </a:prstGeom>
          <a:solidFill>
            <a:schemeClr val="bg1"/>
          </a:solidFill>
          <a:ln w="28575" cmpd="sng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Bungee cords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731070" y="520275"/>
            <a:ext cx="2460930" cy="830997"/>
          </a:xfrm>
          <a:prstGeom prst="rect">
            <a:avLst/>
          </a:prstGeom>
          <a:solidFill>
            <a:schemeClr val="bg1"/>
          </a:solidFill>
          <a:ln w="28575" cmpd="sng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New tether</a:t>
            </a: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ttachment point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1395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0.2|0.2|0.2|0.1|0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9.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9.3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16_Parallax">
  <a:themeElements>
    <a:clrScheme name="Parallax">
      <a:dk1>
        <a:sysClr val="windowText" lastClr="000000"/>
      </a:dk1>
      <a:lt1>
        <a:sysClr val="window" lastClr="FFFFFF"/>
      </a:lt1>
      <a:dk2>
        <a:srgbClr val="212121"/>
      </a:dk2>
      <a:lt2>
        <a:srgbClr val="CDD0D1"/>
      </a:lt2>
      <a:accent1>
        <a:srgbClr val="BC1C1C"/>
      </a:accent1>
      <a:accent2>
        <a:srgbClr val="F67534"/>
      </a:accent2>
      <a:accent3>
        <a:srgbClr val="EAAC35"/>
      </a:accent3>
      <a:accent4>
        <a:srgbClr val="9BAF68"/>
      </a:accent4>
      <a:accent5>
        <a:srgbClr val="68B9A6"/>
      </a:accent5>
      <a:accent6>
        <a:srgbClr val="50B1D4"/>
      </a:accent6>
      <a:hlink>
        <a:srgbClr val="E46416"/>
      </a:hlink>
      <a:folHlink>
        <a:srgbClr val="EE9340"/>
      </a:folHlink>
    </a:clrScheme>
    <a:fontScheme name="Parallax">
      <a:maj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rallax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04000"/>
              </a:schemeClr>
            </a:gs>
            <a:gs pos="100000">
              <a:schemeClr val="phClr">
                <a:tint val="8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2000"/>
              </a:schemeClr>
            </a:gs>
            <a:gs pos="100000">
              <a:schemeClr val="phClr">
                <a:shade val="88000"/>
                <a:lumMod val="94000"/>
              </a:schemeClr>
            </a:gs>
          </a:gsLst>
          <a:path path="circle">
            <a:fillToRect l="50000" t="100000" r="100000" b="50000"/>
          </a:path>
        </a:gradFill>
      </a:fillStyleLst>
      <a:lnStyleLst>
        <a:ln w="9525" cap="rnd" cmpd="sng" algn="ctr">
          <a:solidFill>
            <a:schemeClr val="phClr">
              <a:tint val="6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reflection blurRad="12700" stA="26000" endPos="32000" dist="12700" dir="5400000" sy="-100000" rotWithShape="0"/>
          </a:effectLst>
        </a:effectStyle>
        <a:effectStyle>
          <a:effectLst>
            <a:outerShdw blurRad="38100" dist="25400" dir="5400000" rotWithShape="0">
              <a:srgbClr val="000000">
                <a:alpha val="6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254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76000"/>
                <a:satMod val="180000"/>
              </a:schemeClr>
              <a:schemeClr val="phClr">
                <a:tint val="80000"/>
                <a:satMod val="120000"/>
                <a:lumMod val="18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allax" id="{3388167B-A2EB-4685-9635-1831D9AEF8C4}" vid="{93B4CCAC-FD5A-4D59-B1AC-EAF45910B5A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Parallax</Template>
  <TotalTime>51812</TotalTime>
  <Words>5077</Words>
  <Application>Microsoft Office PowerPoint</Application>
  <PresentationFormat>Widescreen</PresentationFormat>
  <Paragraphs>1270</Paragraphs>
  <Slides>54</Slides>
  <Notes>22</Notes>
  <HiddenSlides>0</HiddenSlides>
  <MMClips>6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54</vt:i4>
      </vt:variant>
    </vt:vector>
  </HeadingPairs>
  <TitlesOfParts>
    <vt:vector size="62" baseType="lpstr">
      <vt:lpstr>Arial</vt:lpstr>
      <vt:lpstr>Calibri</vt:lpstr>
      <vt:lpstr>Cambria Math</vt:lpstr>
      <vt:lpstr>Corbel</vt:lpstr>
      <vt:lpstr>Symbol</vt:lpstr>
      <vt:lpstr>Times New Roman</vt:lpstr>
      <vt:lpstr>Wingdings</vt:lpstr>
      <vt:lpstr>16_Parallax</vt:lpstr>
      <vt:lpstr>RAppelling Cave Exploration Rover</vt:lpstr>
      <vt:lpstr>FIELD OF APPLICATION</vt:lpstr>
      <vt:lpstr>PROJECT STATEMENT </vt:lpstr>
      <vt:lpstr>CONOPS</vt:lpstr>
      <vt:lpstr>DESIGN OVERVIEW</vt:lpstr>
      <vt:lpstr>DESIGN OVERVIEW</vt:lpstr>
      <vt:lpstr>FUNCTIONAL BLOCK DIAGRAM</vt:lpstr>
      <vt:lpstr>FUNCTIONAL BLOCK DIAGRAM</vt:lpstr>
      <vt:lpstr>CHANGES SINCE TRR</vt:lpstr>
      <vt:lpstr>CHANGES SINCE TRR</vt:lpstr>
      <vt:lpstr>CRITICAL PROJECT ELEMENTS</vt:lpstr>
      <vt:lpstr>TEST OVERVIEW</vt:lpstr>
      <vt:lpstr>DEPLOYMENT</vt:lpstr>
      <vt:lpstr>RAPPELLING: MODEL VERIFICATION</vt:lpstr>
      <vt:lpstr>RAPPELLING: FULL SYSTEM VERIFICATION</vt:lpstr>
      <vt:lpstr>RAPPELLING: BOTTOM TRANSITION</vt:lpstr>
      <vt:lpstr>EXPLORATION: DRIVING</vt:lpstr>
      <vt:lpstr>EXPLORATION: DRIVING</vt:lpstr>
      <vt:lpstr>EXPLORATION: IMAGING</vt:lpstr>
      <vt:lpstr>RETURN &amp; RE-DOCK</vt:lpstr>
      <vt:lpstr>TESTING SUMMARY</vt:lpstr>
      <vt:lpstr>LEVELS OF SUCCESS – CURRENT</vt:lpstr>
      <vt:lpstr>SYSTEMS ENGINEERING: APPROACH</vt:lpstr>
      <vt:lpstr>SYSTEMS ENGINEERING: LESSONS LEARNED</vt:lpstr>
      <vt:lpstr>PROJECT MANAGEMENT: APPROACH</vt:lpstr>
      <vt:lpstr>PROJECT MANAGEMENT: LESSONS LEARNED</vt:lpstr>
      <vt:lpstr>BUDGET</vt:lpstr>
      <vt:lpstr>INDUSTRY COST</vt:lpstr>
      <vt:lpstr>ACKNOWLEDGMENTS</vt:lpstr>
      <vt:lpstr>QUESTIONS?</vt:lpstr>
      <vt:lpstr>PRE-TRR STATUS</vt:lpstr>
      <vt:lpstr>GitHub Statistics: Dec 14th – Apr 12th </vt:lpstr>
      <vt:lpstr>RAPPELING SYSTEM: SIMULINK MODEL</vt:lpstr>
      <vt:lpstr>Driving Over Obstacles</vt:lpstr>
      <vt:lpstr>Top Corner Transition</vt:lpstr>
      <vt:lpstr>Driving: PID Controller Testing and Results</vt:lpstr>
      <vt:lpstr>Itemization - Testing</vt:lpstr>
      <vt:lpstr>Itemization – Misc. and Shipping</vt:lpstr>
      <vt:lpstr>Itemization – Misc. and Shipping</vt:lpstr>
      <vt:lpstr>Itemization – Comm./Software/Imaging</vt:lpstr>
      <vt:lpstr>Itemization – Driving</vt:lpstr>
      <vt:lpstr>Itemization – Driving</vt:lpstr>
      <vt:lpstr>Itemization – Rappelling</vt:lpstr>
      <vt:lpstr>Itemization – Power</vt:lpstr>
      <vt:lpstr>Itemization – Power</vt:lpstr>
      <vt:lpstr>Itemization – Power/Positioning</vt:lpstr>
      <vt:lpstr>Budget Overall – no rounding</vt:lpstr>
      <vt:lpstr>Requirements Verified</vt:lpstr>
      <vt:lpstr>Requirements Verified</vt:lpstr>
      <vt:lpstr>Requirements Verified</vt:lpstr>
      <vt:lpstr>Requirements Verified</vt:lpstr>
      <vt:lpstr>Requirements Verified</vt:lpstr>
      <vt:lpstr>Requirements Verified</vt:lpstr>
      <vt:lpstr>Requirements Verified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Thomas Green</dc:creator>
  <cp:lastModifiedBy>Aero</cp:lastModifiedBy>
  <cp:revision>1263</cp:revision>
  <dcterms:created xsi:type="dcterms:W3CDTF">2013-07-15T20:26:40Z</dcterms:created>
  <dcterms:modified xsi:type="dcterms:W3CDTF">2015-04-23T17:15:17Z</dcterms:modified>
</cp:coreProperties>
</file>