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4"/>
  </p:sldMasterIdLst>
  <p:notesMasterIdLst>
    <p:notesMasterId r:id="rId106"/>
  </p:notesMasterIdLst>
  <p:handoutMasterIdLst>
    <p:handoutMasterId r:id="rId107"/>
  </p:handoutMasterIdLst>
  <p:sldIdLst>
    <p:sldId id="256" r:id="rId5"/>
    <p:sldId id="261" r:id="rId6"/>
    <p:sldId id="263" r:id="rId7"/>
    <p:sldId id="257" r:id="rId8"/>
    <p:sldId id="276" r:id="rId9"/>
    <p:sldId id="410" r:id="rId10"/>
    <p:sldId id="267" r:id="rId11"/>
    <p:sldId id="378" r:id="rId12"/>
    <p:sldId id="383" r:id="rId13"/>
    <p:sldId id="391" r:id="rId14"/>
    <p:sldId id="367" r:id="rId15"/>
    <p:sldId id="274" r:id="rId16"/>
    <p:sldId id="385" r:id="rId17"/>
    <p:sldId id="258" r:id="rId18"/>
    <p:sldId id="397" r:id="rId19"/>
    <p:sldId id="344" r:id="rId20"/>
    <p:sldId id="272" r:id="rId21"/>
    <p:sldId id="389" r:id="rId22"/>
    <p:sldId id="396" r:id="rId23"/>
    <p:sldId id="398" r:id="rId24"/>
    <p:sldId id="399" r:id="rId25"/>
    <p:sldId id="339" r:id="rId26"/>
    <p:sldId id="343" r:id="rId27"/>
    <p:sldId id="345" r:id="rId28"/>
    <p:sldId id="400" r:id="rId29"/>
    <p:sldId id="286" r:id="rId30"/>
    <p:sldId id="390" r:id="rId31"/>
    <p:sldId id="341" r:id="rId32"/>
    <p:sldId id="340" r:id="rId33"/>
    <p:sldId id="265" r:id="rId34"/>
    <p:sldId id="308" r:id="rId35"/>
    <p:sldId id="413" r:id="rId36"/>
    <p:sldId id="266" r:id="rId37"/>
    <p:sldId id="403" r:id="rId38"/>
    <p:sldId id="402" r:id="rId39"/>
    <p:sldId id="401" r:id="rId40"/>
    <p:sldId id="287" r:id="rId41"/>
    <p:sldId id="416" r:id="rId42"/>
    <p:sldId id="417" r:id="rId43"/>
    <p:sldId id="259" r:id="rId44"/>
    <p:sldId id="262" r:id="rId45"/>
    <p:sldId id="264" r:id="rId46"/>
    <p:sldId id="319" r:id="rId47"/>
    <p:sldId id="332" r:id="rId48"/>
    <p:sldId id="333" r:id="rId49"/>
    <p:sldId id="404" r:id="rId50"/>
    <p:sldId id="405" r:id="rId51"/>
    <p:sldId id="406" r:id="rId52"/>
    <p:sldId id="407" r:id="rId53"/>
    <p:sldId id="408" r:id="rId54"/>
    <p:sldId id="334" r:id="rId55"/>
    <p:sldId id="375" r:id="rId56"/>
    <p:sldId id="356" r:id="rId57"/>
    <p:sldId id="292" r:id="rId58"/>
    <p:sldId id="409" r:id="rId59"/>
    <p:sldId id="311" r:id="rId60"/>
    <p:sldId id="352" r:id="rId61"/>
    <p:sldId id="353" r:id="rId62"/>
    <p:sldId id="354" r:id="rId63"/>
    <p:sldId id="355" r:id="rId64"/>
    <p:sldId id="296" r:id="rId65"/>
    <p:sldId id="335" r:id="rId66"/>
    <p:sldId id="326" r:id="rId67"/>
    <p:sldId id="392" r:id="rId68"/>
    <p:sldId id="393" r:id="rId69"/>
    <p:sldId id="394" r:id="rId70"/>
    <p:sldId id="395" r:id="rId71"/>
    <p:sldId id="325" r:id="rId72"/>
    <p:sldId id="317" r:id="rId73"/>
    <p:sldId id="336" r:id="rId74"/>
    <p:sldId id="324" r:id="rId75"/>
    <p:sldId id="418" r:id="rId76"/>
    <p:sldId id="303" r:id="rId77"/>
    <p:sldId id="302" r:id="rId78"/>
    <p:sldId id="304" r:id="rId79"/>
    <p:sldId id="305" r:id="rId80"/>
    <p:sldId id="306" r:id="rId81"/>
    <p:sldId id="307" r:id="rId82"/>
    <p:sldId id="299" r:id="rId83"/>
    <p:sldId id="300" r:id="rId84"/>
    <p:sldId id="301" r:id="rId85"/>
    <p:sldId id="349" r:id="rId86"/>
    <p:sldId id="359" r:id="rId87"/>
    <p:sldId id="337" r:id="rId88"/>
    <p:sldId id="280" r:id="rId89"/>
    <p:sldId id="350" r:id="rId90"/>
    <p:sldId id="357" r:id="rId91"/>
    <p:sldId id="358" r:id="rId92"/>
    <p:sldId id="362" r:id="rId93"/>
    <p:sldId id="374" r:id="rId94"/>
    <p:sldId id="371" r:id="rId95"/>
    <p:sldId id="364" r:id="rId96"/>
    <p:sldId id="365" r:id="rId97"/>
    <p:sldId id="412" r:id="rId98"/>
    <p:sldId id="338" r:id="rId99"/>
    <p:sldId id="388" r:id="rId100"/>
    <p:sldId id="330" r:id="rId101"/>
    <p:sldId id="331" r:id="rId102"/>
    <p:sldId id="361" r:id="rId103"/>
    <p:sldId id="327" r:id="rId104"/>
    <p:sldId id="360"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 min)" id="{982BACF0-7653-2148-B7E7-183888CB007E}">
          <p14:sldIdLst>
            <p14:sldId id="256"/>
            <p14:sldId id="261"/>
            <p14:sldId id="263"/>
          </p14:sldIdLst>
        </p14:section>
        <p14:section name="Project Desciption (6 min)" id="{DD9D81E1-E900-0E42-9B96-36B6B96813C7}">
          <p14:sldIdLst>
            <p14:sldId id="257"/>
            <p14:sldId id="276"/>
            <p14:sldId id="410"/>
            <p14:sldId id="267"/>
            <p14:sldId id="378"/>
            <p14:sldId id="383"/>
            <p14:sldId id="391"/>
            <p14:sldId id="367"/>
            <p14:sldId id="274"/>
            <p14:sldId id="385"/>
          </p14:sldIdLst>
        </p14:section>
        <p14:section name="Trade Studies (9 min)" id="{C3205933-A1ED-5548-8294-F626432C31D4}">
          <p14:sldIdLst>
            <p14:sldId id="258"/>
            <p14:sldId id="397"/>
            <p14:sldId id="344"/>
            <p14:sldId id="272"/>
            <p14:sldId id="389"/>
            <p14:sldId id="396"/>
            <p14:sldId id="398"/>
            <p14:sldId id="399"/>
            <p14:sldId id="339"/>
            <p14:sldId id="343"/>
            <p14:sldId id="345"/>
            <p14:sldId id="400"/>
            <p14:sldId id="286"/>
            <p14:sldId id="390"/>
            <p14:sldId id="341"/>
            <p14:sldId id="340"/>
          </p14:sldIdLst>
        </p14:section>
        <p14:section name="Current Design Space (7 min)" id="{BF8BAFC5-FFFB-C144-8426-8BD941621CAD}">
          <p14:sldIdLst>
            <p14:sldId id="265"/>
            <p14:sldId id="308"/>
            <p14:sldId id="413"/>
          </p14:sldIdLst>
        </p14:section>
        <p14:section name="Modeling &amp; Prototyping Plans (7 min)" id="{56CA1234-D438-0645-88F7-02917E75E94F}">
          <p14:sldIdLst>
            <p14:sldId id="266"/>
            <p14:sldId id="403"/>
            <p14:sldId id="402"/>
            <p14:sldId id="401"/>
            <p14:sldId id="287"/>
            <p14:sldId id="416"/>
            <p14:sldId id="417"/>
          </p14:sldIdLst>
        </p14:section>
        <p14:section name="Ending" id="{7F6D6987-1845-D443-95AF-5A5B06787CC0}">
          <p14:sldIdLst>
            <p14:sldId id="259"/>
            <p14:sldId id="262"/>
          </p14:sldIdLst>
        </p14:section>
        <p14:section name="Backup Slides" id="{B4B02F0E-542F-584F-8FD2-A84B00F730B0}">
          <p14:sldIdLst>
            <p14:sldId id="264"/>
            <p14:sldId id="319"/>
            <p14:sldId id="332"/>
            <p14:sldId id="333"/>
            <p14:sldId id="404"/>
            <p14:sldId id="405"/>
            <p14:sldId id="406"/>
            <p14:sldId id="407"/>
            <p14:sldId id="408"/>
            <p14:sldId id="334"/>
            <p14:sldId id="375"/>
            <p14:sldId id="356"/>
            <p14:sldId id="292"/>
            <p14:sldId id="409"/>
            <p14:sldId id="311"/>
            <p14:sldId id="352"/>
            <p14:sldId id="353"/>
            <p14:sldId id="354"/>
            <p14:sldId id="355"/>
            <p14:sldId id="296"/>
            <p14:sldId id="335"/>
            <p14:sldId id="326"/>
            <p14:sldId id="392"/>
            <p14:sldId id="393"/>
            <p14:sldId id="394"/>
            <p14:sldId id="395"/>
            <p14:sldId id="325"/>
            <p14:sldId id="317"/>
            <p14:sldId id="336"/>
            <p14:sldId id="324"/>
            <p14:sldId id="418"/>
            <p14:sldId id="303"/>
            <p14:sldId id="302"/>
            <p14:sldId id="304"/>
            <p14:sldId id="305"/>
            <p14:sldId id="306"/>
            <p14:sldId id="307"/>
            <p14:sldId id="299"/>
            <p14:sldId id="300"/>
            <p14:sldId id="301"/>
            <p14:sldId id="349"/>
            <p14:sldId id="359"/>
            <p14:sldId id="337"/>
            <p14:sldId id="280"/>
            <p14:sldId id="350"/>
            <p14:sldId id="357"/>
            <p14:sldId id="358"/>
            <p14:sldId id="362"/>
            <p14:sldId id="374"/>
            <p14:sldId id="371"/>
            <p14:sldId id="364"/>
            <p14:sldId id="365"/>
            <p14:sldId id="412"/>
            <p14:sldId id="338"/>
            <p14:sldId id="388"/>
            <p14:sldId id="330"/>
            <p14:sldId id="331"/>
          </p14:sldIdLst>
        </p14:section>
        <p14:section name="Sources" id="{10956F26-0B5E-6641-8D7F-89AA2162B433}">
          <p14:sldIdLst>
            <p14:sldId id="361"/>
            <p14:sldId id="327"/>
            <p14:sldId id="3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36B335-99C1-5D58-33FD-7D8C434FD44A}" name="Rachael Jean Carreras" initials="RC" userId="S::raca0037@colorado.edu::dd1783f5-ebbd-4721-b0de-2414e872b958" providerId="AD"/>
  <p188:author id="{F4443641-D9F5-75AD-5E7E-C81988C5DA5F}" name="Rachael Jean Carreras" initials="RJC" userId="Rachael Jean Carreras" providerId="None"/>
  <p188:author id="{999A085A-9283-7A4E-3DFB-2A93F465F35C}" name="Sebastian Thomas Boysen" initials="SB" userId="S::sebo8351@colorado.edu::817f88f1-f075-4d48-847b-2e4675083d6d" providerId="AD"/>
  <p188:author id="{7AE6D373-D176-CADD-7671-E29786242C32}" name="Esther Revenga Villagra" initials="ERV" userId="S::esre4964@colorado.edu::3cd563b0-73ca-48f9-8135-3ce6710e0c3c" providerId="AD"/>
  <p188:author id="{3D9B88AE-C016-934B-809C-89B274ACA16B}" name="Alicia Wu" initials="AW" userId="S::alwu4130@colorado.edu::28eeaf65-497a-4759-be52-cf5dd5abc766" providerId="AD"/>
  <p188:author id="{A047F5CD-5B44-F43A-0374-BFE7832685A3}" name="Julia Luna Claxton" initials="JC" userId="S::jucl6426@colorado.edu::b107523d-0abc-4908-aa3d-8123aa6b7b9b" providerId="AD"/>
  <p188:author id="{3BD9C5E6-E75E-D6FE-0B16-25AC1AD4B6F6}" name="Matthew Charles Grewe" initials="MCG" userId="S::magr5728@colorado.edu::2c83a6d3-114e-4581-a399-3cec048dbb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33F"/>
    <a:srgbClr val="F4AC02"/>
    <a:srgbClr val="F79551"/>
    <a:srgbClr val="FD3431"/>
    <a:srgbClr val="A9C333"/>
    <a:srgbClr val="81C429"/>
    <a:srgbClr val="5DCF4E"/>
    <a:srgbClr val="F7ED79"/>
    <a:srgbClr val="D040B9"/>
    <a:srgbClr val="E63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6"/>
    <p:restoredTop sz="93573"/>
  </p:normalViewPr>
  <p:slideViewPr>
    <p:cSldViewPr snapToGrid="0">
      <p:cViewPr varScale="1">
        <p:scale>
          <a:sx n="82" d="100"/>
          <a:sy n="82" d="100"/>
        </p:scale>
        <p:origin x="485" y="67"/>
      </p:cViewPr>
      <p:guideLst/>
    </p:cSldViewPr>
  </p:slideViewPr>
  <p:outlineViewPr>
    <p:cViewPr>
      <p:scale>
        <a:sx n="33" d="100"/>
        <a:sy n="33" d="100"/>
      </p:scale>
      <p:origin x="0" y="-645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2" d="100"/>
          <a:sy n="92" d="100"/>
        </p:scale>
        <p:origin x="407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8CFFB-58BD-7B49-BB12-A4AD2289C3C8}"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E4F2794B-F0B3-7743-8589-22C65B17ED60}">
      <dgm:prSet/>
      <dgm:spPr/>
      <dgm:t>
        <a:bodyPr/>
        <a:lstStyle/>
        <a:p>
          <a:r>
            <a:rPr lang="en-US" b="1"/>
            <a:t>VR</a:t>
          </a:r>
        </a:p>
        <a:p>
          <a:r>
            <a:rPr lang="en-US" i="1"/>
            <a:t>Virtual Reality</a:t>
          </a:r>
          <a:endParaRPr lang="en-US"/>
        </a:p>
      </dgm:t>
    </dgm:pt>
    <dgm:pt modelId="{1CAA8233-CDDE-F04E-AAD2-538DFFE9D5C1}" type="parTrans" cxnId="{94B055BF-9B56-E845-A56C-C26BDD593386}">
      <dgm:prSet/>
      <dgm:spPr/>
      <dgm:t>
        <a:bodyPr/>
        <a:lstStyle/>
        <a:p>
          <a:endParaRPr lang="en-US"/>
        </a:p>
      </dgm:t>
    </dgm:pt>
    <dgm:pt modelId="{4D1517D3-5147-7D45-A3F7-7B9DF07E985C}" type="sibTrans" cxnId="{94B055BF-9B56-E845-A56C-C26BDD593386}">
      <dgm:prSet/>
      <dgm:spPr/>
      <dgm:t>
        <a:bodyPr/>
        <a:lstStyle/>
        <a:p>
          <a:endParaRPr lang="en-US"/>
        </a:p>
      </dgm:t>
    </dgm:pt>
    <dgm:pt modelId="{0B135D3E-CD0E-0C49-A3E1-32DDB884950F}">
      <dgm:prSet/>
      <dgm:spPr/>
      <dgm:t>
        <a:bodyPr/>
        <a:lstStyle/>
        <a:p>
          <a:r>
            <a:rPr lang="en-US" b="1"/>
            <a:t>PR</a:t>
          </a:r>
        </a:p>
        <a:p>
          <a:r>
            <a:rPr lang="en-US" i="1"/>
            <a:t>Physical Reality</a:t>
          </a:r>
          <a:endParaRPr lang="en-US"/>
        </a:p>
      </dgm:t>
    </dgm:pt>
    <dgm:pt modelId="{1B724DCF-36C1-A044-985F-85BA98B3D913}" type="parTrans" cxnId="{A9C11C45-CCBE-AD4E-AA8E-D5CA289A153E}">
      <dgm:prSet/>
      <dgm:spPr/>
      <dgm:t>
        <a:bodyPr/>
        <a:lstStyle/>
        <a:p>
          <a:endParaRPr lang="en-US"/>
        </a:p>
      </dgm:t>
    </dgm:pt>
    <dgm:pt modelId="{BF43F084-6923-CB42-A172-BA2FD5822BFE}" type="sibTrans" cxnId="{A9C11C45-CCBE-AD4E-AA8E-D5CA289A153E}">
      <dgm:prSet/>
      <dgm:spPr/>
      <dgm:t>
        <a:bodyPr/>
        <a:lstStyle/>
        <a:p>
          <a:endParaRPr lang="en-US"/>
        </a:p>
      </dgm:t>
    </dgm:pt>
    <dgm:pt modelId="{22AA1138-ADB4-B14A-88DD-CC45D785E6A6}">
      <dgm:prSet/>
      <dgm:spPr/>
      <dgm:t>
        <a:bodyPr/>
        <a:lstStyle/>
        <a:p>
          <a:r>
            <a:rPr lang="en-US" b="1"/>
            <a:t>HR</a:t>
          </a:r>
        </a:p>
        <a:p>
          <a:r>
            <a:rPr lang="en-US" i="1"/>
            <a:t>Hybrid Reality</a:t>
          </a:r>
          <a:endParaRPr lang="en-US"/>
        </a:p>
      </dgm:t>
    </dgm:pt>
    <dgm:pt modelId="{3E9372DD-9948-324D-ACC5-BC47B219D67F}" type="parTrans" cxnId="{A47D6906-A675-8341-B724-F6CD13E97D5E}">
      <dgm:prSet/>
      <dgm:spPr/>
      <dgm:t>
        <a:bodyPr/>
        <a:lstStyle/>
        <a:p>
          <a:endParaRPr lang="en-US"/>
        </a:p>
      </dgm:t>
    </dgm:pt>
    <dgm:pt modelId="{E76BBED6-A3DF-2C4D-9BDF-F27297818E6B}" type="sibTrans" cxnId="{A47D6906-A675-8341-B724-F6CD13E97D5E}">
      <dgm:prSet/>
      <dgm:spPr/>
      <dgm:t>
        <a:bodyPr/>
        <a:lstStyle/>
        <a:p>
          <a:endParaRPr lang="en-US"/>
        </a:p>
      </dgm:t>
    </dgm:pt>
    <dgm:pt modelId="{3CB9EBBA-76D6-9D40-A0FF-F9ED2F12730E}">
      <dgm:prSet/>
      <dgm:spPr/>
      <dgm:t>
        <a:bodyPr/>
        <a:lstStyle/>
        <a:p>
          <a:pPr>
            <a:buFontTx/>
            <a:buNone/>
          </a:pPr>
          <a:r>
            <a:rPr lang="en-US"/>
            <a:t>	Computer-generated environment</a:t>
          </a:r>
        </a:p>
      </dgm:t>
    </dgm:pt>
    <dgm:pt modelId="{B7D3866C-7FF9-7442-AE17-D52E95193367}" type="parTrans" cxnId="{94175AB0-A436-A842-B922-37A7E0E9BAAA}">
      <dgm:prSet/>
      <dgm:spPr/>
      <dgm:t>
        <a:bodyPr/>
        <a:lstStyle/>
        <a:p>
          <a:endParaRPr lang="en-US"/>
        </a:p>
      </dgm:t>
    </dgm:pt>
    <dgm:pt modelId="{547C3A88-0E43-5445-9CD0-BEA118217F99}" type="sibTrans" cxnId="{94175AB0-A436-A842-B922-37A7E0E9BAAA}">
      <dgm:prSet/>
      <dgm:spPr/>
      <dgm:t>
        <a:bodyPr/>
        <a:lstStyle/>
        <a:p>
          <a:endParaRPr lang="en-US"/>
        </a:p>
      </dgm:t>
    </dgm:pt>
    <dgm:pt modelId="{F4A2404C-B246-7549-ABB5-A6E306862ED5}">
      <dgm:prSet/>
      <dgm:spPr/>
      <dgm:t>
        <a:bodyPr/>
        <a:lstStyle/>
        <a:p>
          <a:pPr>
            <a:buFontTx/>
            <a:buNone/>
          </a:pPr>
          <a:r>
            <a:rPr lang="en-US"/>
            <a:t>	The world we live in</a:t>
          </a:r>
        </a:p>
      </dgm:t>
    </dgm:pt>
    <dgm:pt modelId="{8E06D8C2-4291-064F-BBB3-2001DA98067A}" type="parTrans" cxnId="{84F13DA3-8EE7-3C4C-A3CC-51E97C85EE5C}">
      <dgm:prSet/>
      <dgm:spPr/>
      <dgm:t>
        <a:bodyPr/>
        <a:lstStyle/>
        <a:p>
          <a:endParaRPr lang="en-US"/>
        </a:p>
      </dgm:t>
    </dgm:pt>
    <dgm:pt modelId="{974DADB0-6DC6-C949-9A08-EB0CFF96E989}" type="sibTrans" cxnId="{84F13DA3-8EE7-3C4C-A3CC-51E97C85EE5C}">
      <dgm:prSet/>
      <dgm:spPr/>
      <dgm:t>
        <a:bodyPr/>
        <a:lstStyle/>
        <a:p>
          <a:endParaRPr lang="en-US"/>
        </a:p>
      </dgm:t>
    </dgm:pt>
    <dgm:pt modelId="{7B17E577-B301-C746-83A0-43E30AA61215}">
      <dgm:prSet/>
      <dgm:spPr/>
      <dgm:t>
        <a:bodyPr/>
        <a:lstStyle/>
        <a:p>
          <a:r>
            <a:rPr lang="en-US" b="1" dirty="0"/>
            <a:t>PCs</a:t>
          </a:r>
        </a:p>
        <a:p>
          <a:r>
            <a:rPr lang="en-US" i="1" dirty="0"/>
            <a:t>Physical Constraints</a:t>
          </a:r>
          <a:endParaRPr lang="en-US" dirty="0"/>
        </a:p>
      </dgm:t>
    </dgm:pt>
    <dgm:pt modelId="{E6E1023A-329C-044C-9A66-14818099951D}" type="parTrans" cxnId="{8AFC0CD9-5FE3-A744-88C9-1B55282C4D9B}">
      <dgm:prSet/>
      <dgm:spPr/>
      <dgm:t>
        <a:bodyPr/>
        <a:lstStyle/>
        <a:p>
          <a:endParaRPr lang="en-US"/>
        </a:p>
      </dgm:t>
    </dgm:pt>
    <dgm:pt modelId="{4A0B02AC-714D-AB47-BB6D-7E39903796B1}" type="sibTrans" cxnId="{8AFC0CD9-5FE3-A744-88C9-1B55282C4D9B}">
      <dgm:prSet/>
      <dgm:spPr/>
      <dgm:t>
        <a:bodyPr/>
        <a:lstStyle/>
        <a:p>
          <a:endParaRPr lang="en-US"/>
        </a:p>
      </dgm:t>
    </dgm:pt>
    <dgm:pt modelId="{555E0875-5699-3E47-9C97-9B445711BAD9}">
      <dgm:prSet/>
      <dgm:spPr/>
      <dgm:t>
        <a:bodyPr/>
        <a:lstStyle/>
        <a:p>
          <a:pPr rtl="0">
            <a:buNone/>
          </a:pPr>
          <a:r>
            <a:rPr lang="en-US"/>
            <a:t>	VR and PR</a:t>
          </a:r>
          <a:r>
            <a:rPr lang="en-US">
              <a:latin typeface="Avenir Next LT Pro"/>
            </a:rPr>
            <a:t> combined</a:t>
          </a:r>
          <a:r>
            <a:rPr lang="en-US"/>
            <a:t>. Interaction with PR has </a:t>
          </a:r>
          <a:r>
            <a:rPr lang="en-US">
              <a:latin typeface="Avenir Next LT Pro"/>
            </a:rPr>
            <a:t>consequences</a:t>
          </a:r>
          <a:r>
            <a:rPr lang="en-US"/>
            <a:t> in VR</a:t>
          </a:r>
        </a:p>
      </dgm:t>
    </dgm:pt>
    <dgm:pt modelId="{DE7ECCAD-A4EC-AA4D-89E8-B1CE9B6ECA6D}" type="parTrans" cxnId="{0B38CA54-2ECE-2C49-8D14-1FC33843CA22}">
      <dgm:prSet/>
      <dgm:spPr/>
      <dgm:t>
        <a:bodyPr/>
        <a:lstStyle/>
        <a:p>
          <a:endParaRPr lang="en-US"/>
        </a:p>
      </dgm:t>
    </dgm:pt>
    <dgm:pt modelId="{29CA1512-E5E4-F845-BBDB-04227AA409E7}" type="sibTrans" cxnId="{0B38CA54-2ECE-2C49-8D14-1FC33843CA22}">
      <dgm:prSet/>
      <dgm:spPr/>
      <dgm:t>
        <a:bodyPr/>
        <a:lstStyle/>
        <a:p>
          <a:endParaRPr lang="en-US"/>
        </a:p>
      </dgm:t>
    </dgm:pt>
    <dgm:pt modelId="{E69AB541-41CA-384B-BFEC-E29AF0C0B8D8}">
      <dgm:prSet/>
      <dgm:spPr/>
      <dgm:t>
        <a:bodyPr/>
        <a:lstStyle/>
        <a:p>
          <a:pPr rtl="0">
            <a:buNone/>
          </a:pPr>
          <a:r>
            <a:rPr lang="en-US"/>
            <a:t>	Real world body constraints to </a:t>
          </a:r>
          <a:r>
            <a:rPr lang="en-US">
              <a:latin typeface="Avenir Next LT Pro"/>
            </a:rPr>
            <a:t>limit motion</a:t>
          </a:r>
          <a:endParaRPr lang="en-US"/>
        </a:p>
      </dgm:t>
    </dgm:pt>
    <dgm:pt modelId="{91411A45-378E-B749-B417-749C4324BF33}" type="sibTrans" cxnId="{9D46A76B-127A-7142-8E72-2E4C359299BC}">
      <dgm:prSet/>
      <dgm:spPr/>
      <dgm:t>
        <a:bodyPr/>
        <a:lstStyle/>
        <a:p>
          <a:endParaRPr lang="en-US"/>
        </a:p>
      </dgm:t>
    </dgm:pt>
    <dgm:pt modelId="{790A1068-DEF3-D34A-A9ED-FBD9BE0A437B}" type="parTrans" cxnId="{9D46A76B-127A-7142-8E72-2E4C359299BC}">
      <dgm:prSet/>
      <dgm:spPr/>
      <dgm:t>
        <a:bodyPr/>
        <a:lstStyle/>
        <a:p>
          <a:endParaRPr lang="en-US"/>
        </a:p>
      </dgm:t>
    </dgm:pt>
    <dgm:pt modelId="{7E6E2AFC-2BBD-4A47-BD0A-142529D81A38}">
      <dgm:prSet/>
      <dgm:spPr/>
      <dgm:t>
        <a:bodyPr/>
        <a:lstStyle/>
        <a:p>
          <a:r>
            <a:rPr lang="en-US" b="1" dirty="0"/>
            <a:t>EVA</a:t>
          </a:r>
        </a:p>
        <a:p>
          <a:r>
            <a:rPr lang="en-US" i="1" dirty="0"/>
            <a:t>Extravehicular Activity</a:t>
          </a:r>
          <a:endParaRPr lang="en-US" b="1" dirty="0"/>
        </a:p>
      </dgm:t>
    </dgm:pt>
    <dgm:pt modelId="{47D53FFD-0E31-0E46-B38F-F1F5C3841D07}" type="parTrans" cxnId="{DE928CEE-F68C-4B97-A736-3F556E0C5D84}">
      <dgm:prSet/>
      <dgm:spPr/>
      <dgm:t>
        <a:bodyPr/>
        <a:lstStyle/>
        <a:p>
          <a:endParaRPr lang="en-US"/>
        </a:p>
      </dgm:t>
    </dgm:pt>
    <dgm:pt modelId="{EECD616D-499F-1D4A-9585-13AFCF2DB581}" type="sibTrans" cxnId="{DE928CEE-F68C-4B97-A736-3F556E0C5D84}">
      <dgm:prSet/>
      <dgm:spPr/>
      <dgm:t>
        <a:bodyPr/>
        <a:lstStyle/>
        <a:p>
          <a:endParaRPr lang="en-US"/>
        </a:p>
      </dgm:t>
    </dgm:pt>
    <dgm:pt modelId="{229965FF-E96A-494A-A867-6541EE3CBC11}">
      <dgm:prSet phldr="0"/>
      <dgm:spPr/>
      <dgm:t>
        <a:bodyPr/>
        <a:lstStyle/>
        <a:p>
          <a:pPr rtl="0">
            <a:buNone/>
          </a:pPr>
          <a:r>
            <a:rPr lang="en-US">
              <a:latin typeface="Avenir Next LT Pro"/>
            </a:rPr>
            <a:t>  </a:t>
          </a:r>
          <a:r>
            <a:rPr lang="en-US"/>
            <a:t> Astronaut activity outside of a spacecraft/habitat</a:t>
          </a:r>
        </a:p>
      </dgm:t>
    </dgm:pt>
    <dgm:pt modelId="{563E8D88-6A6D-6341-A2B5-54DD2B933078}" type="parTrans" cxnId="{F4E796CA-E23A-4AA6-B19B-3CB3CBEBDC5A}">
      <dgm:prSet/>
      <dgm:spPr/>
      <dgm:t>
        <a:bodyPr/>
        <a:lstStyle/>
        <a:p>
          <a:endParaRPr lang="en-US"/>
        </a:p>
      </dgm:t>
    </dgm:pt>
    <dgm:pt modelId="{DA90A93F-C853-8B4D-9189-150A2BB7921F}" type="sibTrans" cxnId="{F4E796CA-E23A-4AA6-B19B-3CB3CBEBDC5A}">
      <dgm:prSet/>
      <dgm:spPr/>
      <dgm:t>
        <a:bodyPr/>
        <a:lstStyle/>
        <a:p>
          <a:endParaRPr lang="en-US"/>
        </a:p>
      </dgm:t>
    </dgm:pt>
    <dgm:pt modelId="{22D958DE-7DAC-6F44-BAEB-9D696D80F011}" type="pres">
      <dgm:prSet presAssocID="{2F58CFFB-58BD-7B49-BB12-A4AD2289C3C8}" presName="Name0" presStyleCnt="0">
        <dgm:presLayoutVars>
          <dgm:dir/>
          <dgm:animLvl val="lvl"/>
          <dgm:resizeHandles val="exact"/>
        </dgm:presLayoutVars>
      </dgm:prSet>
      <dgm:spPr/>
      <dgm:t>
        <a:bodyPr/>
        <a:lstStyle/>
        <a:p>
          <a:endParaRPr lang="en-US"/>
        </a:p>
      </dgm:t>
    </dgm:pt>
    <dgm:pt modelId="{7CA4AE9B-59BA-8B41-B03C-8E9E335EB74A}" type="pres">
      <dgm:prSet presAssocID="{E4F2794B-F0B3-7743-8589-22C65B17ED60}" presName="linNode" presStyleCnt="0"/>
      <dgm:spPr/>
    </dgm:pt>
    <dgm:pt modelId="{C082DB7B-F1EF-8244-B4A6-A99FFC559213}" type="pres">
      <dgm:prSet presAssocID="{E4F2794B-F0B3-7743-8589-22C65B17ED60}" presName="parentText" presStyleLbl="node1" presStyleIdx="0" presStyleCnt="5">
        <dgm:presLayoutVars>
          <dgm:chMax val="1"/>
          <dgm:bulletEnabled val="1"/>
        </dgm:presLayoutVars>
      </dgm:prSet>
      <dgm:spPr/>
      <dgm:t>
        <a:bodyPr/>
        <a:lstStyle/>
        <a:p>
          <a:endParaRPr lang="en-US"/>
        </a:p>
      </dgm:t>
    </dgm:pt>
    <dgm:pt modelId="{23F610B2-E4FB-DE42-83F6-210622FF9F8C}" type="pres">
      <dgm:prSet presAssocID="{E4F2794B-F0B3-7743-8589-22C65B17ED60}" presName="descendantText" presStyleLbl="alignAccFollowNode1" presStyleIdx="0" presStyleCnt="5">
        <dgm:presLayoutVars>
          <dgm:bulletEnabled val="1"/>
        </dgm:presLayoutVars>
      </dgm:prSet>
      <dgm:spPr/>
      <dgm:t>
        <a:bodyPr/>
        <a:lstStyle/>
        <a:p>
          <a:endParaRPr lang="en-US"/>
        </a:p>
      </dgm:t>
    </dgm:pt>
    <dgm:pt modelId="{FEE6DF91-8A38-944D-ADCF-832A953FA732}" type="pres">
      <dgm:prSet presAssocID="{4D1517D3-5147-7D45-A3F7-7B9DF07E985C}" presName="sp" presStyleCnt="0"/>
      <dgm:spPr/>
    </dgm:pt>
    <dgm:pt modelId="{C3BE8E0C-0FCB-864E-BA7D-7FEAE2902845}" type="pres">
      <dgm:prSet presAssocID="{0B135D3E-CD0E-0C49-A3E1-32DDB884950F}" presName="linNode" presStyleCnt="0"/>
      <dgm:spPr/>
    </dgm:pt>
    <dgm:pt modelId="{626C11A8-1882-1A43-ADE9-AF7751FFC48C}" type="pres">
      <dgm:prSet presAssocID="{0B135D3E-CD0E-0C49-A3E1-32DDB884950F}" presName="parentText" presStyleLbl="node1" presStyleIdx="1" presStyleCnt="5">
        <dgm:presLayoutVars>
          <dgm:chMax val="1"/>
          <dgm:bulletEnabled val="1"/>
        </dgm:presLayoutVars>
      </dgm:prSet>
      <dgm:spPr/>
      <dgm:t>
        <a:bodyPr/>
        <a:lstStyle/>
        <a:p>
          <a:endParaRPr lang="en-US"/>
        </a:p>
      </dgm:t>
    </dgm:pt>
    <dgm:pt modelId="{72266342-1FB9-C049-BB6F-4307967C9991}" type="pres">
      <dgm:prSet presAssocID="{0B135D3E-CD0E-0C49-A3E1-32DDB884950F}" presName="descendantText" presStyleLbl="alignAccFollowNode1" presStyleIdx="1" presStyleCnt="5">
        <dgm:presLayoutVars>
          <dgm:bulletEnabled val="1"/>
        </dgm:presLayoutVars>
      </dgm:prSet>
      <dgm:spPr/>
      <dgm:t>
        <a:bodyPr/>
        <a:lstStyle/>
        <a:p>
          <a:endParaRPr lang="en-US"/>
        </a:p>
      </dgm:t>
    </dgm:pt>
    <dgm:pt modelId="{3C792DEB-8C79-B144-B3B8-3C4C820C4BA4}" type="pres">
      <dgm:prSet presAssocID="{BF43F084-6923-CB42-A172-BA2FD5822BFE}" presName="sp" presStyleCnt="0"/>
      <dgm:spPr/>
    </dgm:pt>
    <dgm:pt modelId="{79654224-906F-9242-952A-8141D695BBE6}" type="pres">
      <dgm:prSet presAssocID="{22AA1138-ADB4-B14A-88DD-CC45D785E6A6}" presName="linNode" presStyleCnt="0"/>
      <dgm:spPr/>
    </dgm:pt>
    <dgm:pt modelId="{520492E8-0CF8-6D4C-8E96-189CE687A2F4}" type="pres">
      <dgm:prSet presAssocID="{22AA1138-ADB4-B14A-88DD-CC45D785E6A6}" presName="parentText" presStyleLbl="node1" presStyleIdx="2" presStyleCnt="5">
        <dgm:presLayoutVars>
          <dgm:chMax val="1"/>
          <dgm:bulletEnabled val="1"/>
        </dgm:presLayoutVars>
      </dgm:prSet>
      <dgm:spPr/>
      <dgm:t>
        <a:bodyPr/>
        <a:lstStyle/>
        <a:p>
          <a:endParaRPr lang="en-US"/>
        </a:p>
      </dgm:t>
    </dgm:pt>
    <dgm:pt modelId="{89DCD7E0-5505-9942-9405-DF29042B97B2}" type="pres">
      <dgm:prSet presAssocID="{22AA1138-ADB4-B14A-88DD-CC45D785E6A6}" presName="descendantText" presStyleLbl="alignAccFollowNode1" presStyleIdx="2" presStyleCnt="5">
        <dgm:presLayoutVars>
          <dgm:bulletEnabled val="1"/>
        </dgm:presLayoutVars>
      </dgm:prSet>
      <dgm:spPr/>
      <dgm:t>
        <a:bodyPr/>
        <a:lstStyle/>
        <a:p>
          <a:endParaRPr lang="en-US"/>
        </a:p>
      </dgm:t>
    </dgm:pt>
    <dgm:pt modelId="{FE9742BA-8EEB-CB49-B192-DEE82406792A}" type="pres">
      <dgm:prSet presAssocID="{E76BBED6-A3DF-2C4D-9BDF-F27297818E6B}" presName="sp" presStyleCnt="0"/>
      <dgm:spPr/>
    </dgm:pt>
    <dgm:pt modelId="{A64F97FE-4B57-8D43-ACB6-B693B07276DF}" type="pres">
      <dgm:prSet presAssocID="{7B17E577-B301-C746-83A0-43E30AA61215}" presName="linNode" presStyleCnt="0"/>
      <dgm:spPr/>
    </dgm:pt>
    <dgm:pt modelId="{8CF5ABD6-CC60-FA49-8FC2-6F64A30B64A7}" type="pres">
      <dgm:prSet presAssocID="{7B17E577-B301-C746-83A0-43E30AA61215}" presName="parentText" presStyleLbl="node1" presStyleIdx="3" presStyleCnt="5">
        <dgm:presLayoutVars>
          <dgm:chMax val="1"/>
          <dgm:bulletEnabled val="1"/>
        </dgm:presLayoutVars>
      </dgm:prSet>
      <dgm:spPr/>
      <dgm:t>
        <a:bodyPr/>
        <a:lstStyle/>
        <a:p>
          <a:endParaRPr lang="en-US"/>
        </a:p>
      </dgm:t>
    </dgm:pt>
    <dgm:pt modelId="{0CFE0139-4E8E-D441-9F94-7EF9B38D4DFF}" type="pres">
      <dgm:prSet presAssocID="{7B17E577-B301-C746-83A0-43E30AA61215}" presName="descendantText" presStyleLbl="alignAccFollowNode1" presStyleIdx="3" presStyleCnt="5">
        <dgm:presLayoutVars>
          <dgm:bulletEnabled val="1"/>
        </dgm:presLayoutVars>
      </dgm:prSet>
      <dgm:spPr/>
      <dgm:t>
        <a:bodyPr/>
        <a:lstStyle/>
        <a:p>
          <a:endParaRPr lang="en-US"/>
        </a:p>
      </dgm:t>
    </dgm:pt>
    <dgm:pt modelId="{2C5F0A01-7C8C-C54B-8EA5-947DEA9CFA9D}" type="pres">
      <dgm:prSet presAssocID="{4A0B02AC-714D-AB47-BB6D-7E39903796B1}" presName="sp" presStyleCnt="0"/>
      <dgm:spPr/>
    </dgm:pt>
    <dgm:pt modelId="{7B927C88-9E9B-7643-A66D-93A1831B3E63}" type="pres">
      <dgm:prSet presAssocID="{7E6E2AFC-2BBD-4A47-BD0A-142529D81A38}" presName="linNode" presStyleCnt="0"/>
      <dgm:spPr/>
    </dgm:pt>
    <dgm:pt modelId="{4E7D8855-DD40-1A48-8AE3-0448C03DEF6A}" type="pres">
      <dgm:prSet presAssocID="{7E6E2AFC-2BBD-4A47-BD0A-142529D81A38}" presName="parentText" presStyleLbl="node1" presStyleIdx="4" presStyleCnt="5">
        <dgm:presLayoutVars>
          <dgm:chMax val="1"/>
          <dgm:bulletEnabled val="1"/>
        </dgm:presLayoutVars>
      </dgm:prSet>
      <dgm:spPr/>
      <dgm:t>
        <a:bodyPr/>
        <a:lstStyle/>
        <a:p>
          <a:endParaRPr lang="en-US"/>
        </a:p>
      </dgm:t>
    </dgm:pt>
    <dgm:pt modelId="{462E84A3-022A-A34E-ABF0-AAF17CF9ED08}" type="pres">
      <dgm:prSet presAssocID="{7E6E2AFC-2BBD-4A47-BD0A-142529D81A38}" presName="descendantText" presStyleLbl="alignAccFollowNode1" presStyleIdx="4" presStyleCnt="5">
        <dgm:presLayoutVars>
          <dgm:bulletEnabled val="1"/>
        </dgm:presLayoutVars>
      </dgm:prSet>
      <dgm:spPr/>
      <dgm:t>
        <a:bodyPr/>
        <a:lstStyle/>
        <a:p>
          <a:endParaRPr lang="en-US"/>
        </a:p>
      </dgm:t>
    </dgm:pt>
  </dgm:ptLst>
  <dgm:cxnLst>
    <dgm:cxn modelId="{9D46A76B-127A-7142-8E72-2E4C359299BC}" srcId="{7B17E577-B301-C746-83A0-43E30AA61215}" destId="{E69AB541-41CA-384B-BFEC-E29AF0C0B8D8}" srcOrd="0" destOrd="0" parTransId="{790A1068-DEF3-D34A-A9ED-FBD9BE0A437B}" sibTransId="{91411A45-378E-B749-B417-749C4324BF33}"/>
    <dgm:cxn modelId="{EE0276F3-F059-EA4A-BC21-AB9D02F27147}" type="presOf" srcId="{0B135D3E-CD0E-0C49-A3E1-32DDB884950F}" destId="{626C11A8-1882-1A43-ADE9-AF7751FFC48C}" srcOrd="0" destOrd="0" presId="urn:microsoft.com/office/officeart/2005/8/layout/vList5"/>
    <dgm:cxn modelId="{50E23FD6-176A-5D47-BC31-EBD602C1B152}" type="presOf" srcId="{2F58CFFB-58BD-7B49-BB12-A4AD2289C3C8}" destId="{22D958DE-7DAC-6F44-BAEB-9D696D80F011}" srcOrd="0" destOrd="0" presId="urn:microsoft.com/office/officeart/2005/8/layout/vList5"/>
    <dgm:cxn modelId="{2F14EDDC-7EA1-964B-B962-C807AD8F447F}" type="presOf" srcId="{555E0875-5699-3E47-9C97-9B445711BAD9}" destId="{89DCD7E0-5505-9942-9405-DF29042B97B2}" srcOrd="0" destOrd="0" presId="urn:microsoft.com/office/officeart/2005/8/layout/vList5"/>
    <dgm:cxn modelId="{8AFC0CD9-5FE3-A744-88C9-1B55282C4D9B}" srcId="{2F58CFFB-58BD-7B49-BB12-A4AD2289C3C8}" destId="{7B17E577-B301-C746-83A0-43E30AA61215}" srcOrd="3" destOrd="0" parTransId="{E6E1023A-329C-044C-9A66-14818099951D}" sibTransId="{4A0B02AC-714D-AB47-BB6D-7E39903796B1}"/>
    <dgm:cxn modelId="{FD387BA6-3609-48F3-9B4F-007A3919EB8D}" type="presOf" srcId="{7E6E2AFC-2BBD-4A47-BD0A-142529D81A38}" destId="{4E7D8855-DD40-1A48-8AE3-0448C03DEF6A}" srcOrd="0" destOrd="0" presId="urn:microsoft.com/office/officeart/2005/8/layout/vList5"/>
    <dgm:cxn modelId="{DBD27859-DBE9-614E-B159-EBB9BC5CCB59}" type="presOf" srcId="{22AA1138-ADB4-B14A-88DD-CC45D785E6A6}" destId="{520492E8-0CF8-6D4C-8E96-189CE687A2F4}" srcOrd="0" destOrd="0" presId="urn:microsoft.com/office/officeart/2005/8/layout/vList5"/>
    <dgm:cxn modelId="{DE928CEE-F68C-4B97-A736-3F556E0C5D84}" srcId="{2F58CFFB-58BD-7B49-BB12-A4AD2289C3C8}" destId="{7E6E2AFC-2BBD-4A47-BD0A-142529D81A38}" srcOrd="4" destOrd="0" parTransId="{47D53FFD-0E31-0E46-B38F-F1F5C3841D07}" sibTransId="{EECD616D-499F-1D4A-9585-13AFCF2DB581}"/>
    <dgm:cxn modelId="{94B055BF-9B56-E845-A56C-C26BDD593386}" srcId="{2F58CFFB-58BD-7B49-BB12-A4AD2289C3C8}" destId="{E4F2794B-F0B3-7743-8589-22C65B17ED60}" srcOrd="0" destOrd="0" parTransId="{1CAA8233-CDDE-F04E-AAD2-538DFFE9D5C1}" sibTransId="{4D1517D3-5147-7D45-A3F7-7B9DF07E985C}"/>
    <dgm:cxn modelId="{A47D6906-A675-8341-B724-F6CD13E97D5E}" srcId="{2F58CFFB-58BD-7B49-BB12-A4AD2289C3C8}" destId="{22AA1138-ADB4-B14A-88DD-CC45D785E6A6}" srcOrd="2" destOrd="0" parTransId="{3E9372DD-9948-324D-ACC5-BC47B219D67F}" sibTransId="{E76BBED6-A3DF-2C4D-9BDF-F27297818E6B}"/>
    <dgm:cxn modelId="{32FAD942-D9BA-FD45-B73C-4C1BC43749FE}" type="presOf" srcId="{E69AB541-41CA-384B-BFEC-E29AF0C0B8D8}" destId="{0CFE0139-4E8E-D441-9F94-7EF9B38D4DFF}" srcOrd="0" destOrd="0" presId="urn:microsoft.com/office/officeart/2005/8/layout/vList5"/>
    <dgm:cxn modelId="{6EFC4A51-4D57-4E44-A716-A983645A37D7}" type="presOf" srcId="{3CB9EBBA-76D6-9D40-A0FF-F9ED2F12730E}" destId="{23F610B2-E4FB-DE42-83F6-210622FF9F8C}" srcOrd="0" destOrd="0" presId="urn:microsoft.com/office/officeart/2005/8/layout/vList5"/>
    <dgm:cxn modelId="{94175AB0-A436-A842-B922-37A7E0E9BAAA}" srcId="{E4F2794B-F0B3-7743-8589-22C65B17ED60}" destId="{3CB9EBBA-76D6-9D40-A0FF-F9ED2F12730E}" srcOrd="0" destOrd="0" parTransId="{B7D3866C-7FF9-7442-AE17-D52E95193367}" sibTransId="{547C3A88-0E43-5445-9CD0-BEA118217F99}"/>
    <dgm:cxn modelId="{FF335995-85F0-A941-A7D8-0F7C5F2DAA48}" type="presOf" srcId="{229965FF-E96A-494A-A867-6541EE3CBC11}" destId="{462E84A3-022A-A34E-ABF0-AAF17CF9ED08}" srcOrd="0" destOrd="0" presId="urn:microsoft.com/office/officeart/2005/8/layout/vList5"/>
    <dgm:cxn modelId="{0B38CA54-2ECE-2C49-8D14-1FC33843CA22}" srcId="{22AA1138-ADB4-B14A-88DD-CC45D785E6A6}" destId="{555E0875-5699-3E47-9C97-9B445711BAD9}" srcOrd="0" destOrd="0" parTransId="{DE7ECCAD-A4EC-AA4D-89E8-B1CE9B6ECA6D}" sibTransId="{29CA1512-E5E4-F845-BBDB-04227AA409E7}"/>
    <dgm:cxn modelId="{23F3D23E-A23D-5C4F-8754-4F967046C57C}" type="presOf" srcId="{F4A2404C-B246-7549-ABB5-A6E306862ED5}" destId="{72266342-1FB9-C049-BB6F-4307967C9991}" srcOrd="0" destOrd="0" presId="urn:microsoft.com/office/officeart/2005/8/layout/vList5"/>
    <dgm:cxn modelId="{A9C11C45-CCBE-AD4E-AA8E-D5CA289A153E}" srcId="{2F58CFFB-58BD-7B49-BB12-A4AD2289C3C8}" destId="{0B135D3E-CD0E-0C49-A3E1-32DDB884950F}" srcOrd="1" destOrd="0" parTransId="{1B724DCF-36C1-A044-985F-85BA98B3D913}" sibTransId="{BF43F084-6923-CB42-A172-BA2FD5822BFE}"/>
    <dgm:cxn modelId="{84F13DA3-8EE7-3C4C-A3CC-51E97C85EE5C}" srcId="{0B135D3E-CD0E-0C49-A3E1-32DDB884950F}" destId="{F4A2404C-B246-7549-ABB5-A6E306862ED5}" srcOrd="0" destOrd="0" parTransId="{8E06D8C2-4291-064F-BBB3-2001DA98067A}" sibTransId="{974DADB0-6DC6-C949-9A08-EB0CFF96E989}"/>
    <dgm:cxn modelId="{F4E796CA-E23A-4AA6-B19B-3CB3CBEBDC5A}" srcId="{7E6E2AFC-2BBD-4A47-BD0A-142529D81A38}" destId="{229965FF-E96A-494A-A867-6541EE3CBC11}" srcOrd="0" destOrd="0" parTransId="{563E8D88-6A6D-6341-A2B5-54DD2B933078}" sibTransId="{DA90A93F-C853-8B4D-9189-150A2BB7921F}"/>
    <dgm:cxn modelId="{61AADBB9-3A1F-8746-9588-859ECE98BA44}" type="presOf" srcId="{7B17E577-B301-C746-83A0-43E30AA61215}" destId="{8CF5ABD6-CC60-FA49-8FC2-6F64A30B64A7}" srcOrd="0" destOrd="0" presId="urn:microsoft.com/office/officeart/2005/8/layout/vList5"/>
    <dgm:cxn modelId="{E21858A7-0205-FF48-9379-58D358FBDB14}" type="presOf" srcId="{E4F2794B-F0B3-7743-8589-22C65B17ED60}" destId="{C082DB7B-F1EF-8244-B4A6-A99FFC559213}" srcOrd="0" destOrd="0" presId="urn:microsoft.com/office/officeart/2005/8/layout/vList5"/>
    <dgm:cxn modelId="{0E5802F7-34DC-0242-9CBC-7CD960BE9DC0}" type="presParOf" srcId="{22D958DE-7DAC-6F44-BAEB-9D696D80F011}" destId="{7CA4AE9B-59BA-8B41-B03C-8E9E335EB74A}" srcOrd="0" destOrd="0" presId="urn:microsoft.com/office/officeart/2005/8/layout/vList5"/>
    <dgm:cxn modelId="{A4C374FF-0DD4-694D-9104-AF3D2C4B2CBC}" type="presParOf" srcId="{7CA4AE9B-59BA-8B41-B03C-8E9E335EB74A}" destId="{C082DB7B-F1EF-8244-B4A6-A99FFC559213}" srcOrd="0" destOrd="0" presId="urn:microsoft.com/office/officeart/2005/8/layout/vList5"/>
    <dgm:cxn modelId="{F89439D0-0116-6D41-9F5A-E8E14FC9E5E6}" type="presParOf" srcId="{7CA4AE9B-59BA-8B41-B03C-8E9E335EB74A}" destId="{23F610B2-E4FB-DE42-83F6-210622FF9F8C}" srcOrd="1" destOrd="0" presId="urn:microsoft.com/office/officeart/2005/8/layout/vList5"/>
    <dgm:cxn modelId="{6AD16C6E-B3F9-5248-BA1B-966A9DFA83E4}" type="presParOf" srcId="{22D958DE-7DAC-6F44-BAEB-9D696D80F011}" destId="{FEE6DF91-8A38-944D-ADCF-832A953FA732}" srcOrd="1" destOrd="0" presId="urn:microsoft.com/office/officeart/2005/8/layout/vList5"/>
    <dgm:cxn modelId="{880B0A24-9C30-C842-875D-2FD251DE24BA}" type="presParOf" srcId="{22D958DE-7DAC-6F44-BAEB-9D696D80F011}" destId="{C3BE8E0C-0FCB-864E-BA7D-7FEAE2902845}" srcOrd="2" destOrd="0" presId="urn:microsoft.com/office/officeart/2005/8/layout/vList5"/>
    <dgm:cxn modelId="{5BE58930-506D-CC48-B7BF-5A355804D789}" type="presParOf" srcId="{C3BE8E0C-0FCB-864E-BA7D-7FEAE2902845}" destId="{626C11A8-1882-1A43-ADE9-AF7751FFC48C}" srcOrd="0" destOrd="0" presId="urn:microsoft.com/office/officeart/2005/8/layout/vList5"/>
    <dgm:cxn modelId="{F29CB38E-0DD5-B946-9B42-706F2DCA0DD1}" type="presParOf" srcId="{C3BE8E0C-0FCB-864E-BA7D-7FEAE2902845}" destId="{72266342-1FB9-C049-BB6F-4307967C9991}" srcOrd="1" destOrd="0" presId="urn:microsoft.com/office/officeart/2005/8/layout/vList5"/>
    <dgm:cxn modelId="{F28F5D31-1162-894A-9EF4-942D70490533}" type="presParOf" srcId="{22D958DE-7DAC-6F44-BAEB-9D696D80F011}" destId="{3C792DEB-8C79-B144-B3B8-3C4C820C4BA4}" srcOrd="3" destOrd="0" presId="urn:microsoft.com/office/officeart/2005/8/layout/vList5"/>
    <dgm:cxn modelId="{0C0DA8C7-0B40-EB44-AF2F-CAEDF5D41622}" type="presParOf" srcId="{22D958DE-7DAC-6F44-BAEB-9D696D80F011}" destId="{79654224-906F-9242-952A-8141D695BBE6}" srcOrd="4" destOrd="0" presId="urn:microsoft.com/office/officeart/2005/8/layout/vList5"/>
    <dgm:cxn modelId="{7D3E6BC7-9E00-DB4C-8616-E221237EF12C}" type="presParOf" srcId="{79654224-906F-9242-952A-8141D695BBE6}" destId="{520492E8-0CF8-6D4C-8E96-189CE687A2F4}" srcOrd="0" destOrd="0" presId="urn:microsoft.com/office/officeart/2005/8/layout/vList5"/>
    <dgm:cxn modelId="{5DA33E16-F887-AB44-9EC5-3AAD37E74005}" type="presParOf" srcId="{79654224-906F-9242-952A-8141D695BBE6}" destId="{89DCD7E0-5505-9942-9405-DF29042B97B2}" srcOrd="1" destOrd="0" presId="urn:microsoft.com/office/officeart/2005/8/layout/vList5"/>
    <dgm:cxn modelId="{BB648E7A-B8F8-F549-87D3-A6F83D8ECDC2}" type="presParOf" srcId="{22D958DE-7DAC-6F44-BAEB-9D696D80F011}" destId="{FE9742BA-8EEB-CB49-B192-DEE82406792A}" srcOrd="5" destOrd="0" presId="urn:microsoft.com/office/officeart/2005/8/layout/vList5"/>
    <dgm:cxn modelId="{5328623B-276B-DD42-B349-B9B2486200BF}" type="presParOf" srcId="{22D958DE-7DAC-6F44-BAEB-9D696D80F011}" destId="{A64F97FE-4B57-8D43-ACB6-B693B07276DF}" srcOrd="6" destOrd="0" presId="urn:microsoft.com/office/officeart/2005/8/layout/vList5"/>
    <dgm:cxn modelId="{6F54DC4E-919E-F748-B8EE-A4220F8E7117}" type="presParOf" srcId="{A64F97FE-4B57-8D43-ACB6-B693B07276DF}" destId="{8CF5ABD6-CC60-FA49-8FC2-6F64A30B64A7}" srcOrd="0" destOrd="0" presId="urn:microsoft.com/office/officeart/2005/8/layout/vList5"/>
    <dgm:cxn modelId="{FBE1C0E7-A495-AD4F-BED0-C325F336B03B}" type="presParOf" srcId="{A64F97FE-4B57-8D43-ACB6-B693B07276DF}" destId="{0CFE0139-4E8E-D441-9F94-7EF9B38D4DFF}" srcOrd="1" destOrd="0" presId="urn:microsoft.com/office/officeart/2005/8/layout/vList5"/>
    <dgm:cxn modelId="{616D0A11-B654-45DC-ADEC-D1438D88515D}" type="presParOf" srcId="{22D958DE-7DAC-6F44-BAEB-9D696D80F011}" destId="{2C5F0A01-7C8C-C54B-8EA5-947DEA9CFA9D}" srcOrd="7" destOrd="0" presId="urn:microsoft.com/office/officeart/2005/8/layout/vList5"/>
    <dgm:cxn modelId="{35878F2E-9867-4EC8-BFA9-549649FAA0A4}" type="presParOf" srcId="{22D958DE-7DAC-6F44-BAEB-9D696D80F011}" destId="{7B927C88-9E9B-7643-A66D-93A1831B3E63}" srcOrd="8" destOrd="0" presId="urn:microsoft.com/office/officeart/2005/8/layout/vList5"/>
    <dgm:cxn modelId="{BE4DD563-267B-4BF0-896F-1FC94746C8FB}" type="presParOf" srcId="{7B927C88-9E9B-7643-A66D-93A1831B3E63}" destId="{4E7D8855-DD40-1A48-8AE3-0448C03DEF6A}" srcOrd="0" destOrd="0" presId="urn:microsoft.com/office/officeart/2005/8/layout/vList5"/>
    <dgm:cxn modelId="{F5746F95-C884-924C-ABAF-0C60EA11A08D}" type="presParOf" srcId="{7B927C88-9E9B-7643-A66D-93A1831B3E63}" destId="{462E84A3-022A-A34E-ABF0-AAF17CF9ED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C2544B-510B-C54F-88E0-F9ECBF34A25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68387AF9-14C6-2341-AFD1-988A39542CE9}">
      <dgm:prSet/>
      <dgm:spPr/>
      <dgm:t>
        <a:bodyPr/>
        <a:lstStyle/>
        <a:p>
          <a:r>
            <a:rPr lang="en-US"/>
            <a:t>Object Tracking</a:t>
          </a:r>
        </a:p>
      </dgm:t>
    </dgm:pt>
    <dgm:pt modelId="{A3F9525C-77EB-FA4F-87E9-FFDDD6ED511C}" type="parTrans" cxnId="{D866068F-BFA2-4845-9247-83D1E4E26239}">
      <dgm:prSet/>
      <dgm:spPr/>
      <dgm:t>
        <a:bodyPr/>
        <a:lstStyle/>
        <a:p>
          <a:endParaRPr lang="en-US"/>
        </a:p>
      </dgm:t>
    </dgm:pt>
    <dgm:pt modelId="{175B6175-030C-024B-B18F-98B6A4477AAA}" type="sibTrans" cxnId="{D866068F-BFA2-4845-9247-83D1E4E26239}">
      <dgm:prSet/>
      <dgm:spPr/>
      <dgm:t>
        <a:bodyPr/>
        <a:lstStyle/>
        <a:p>
          <a:endParaRPr lang="en-US"/>
        </a:p>
      </dgm:t>
    </dgm:pt>
    <dgm:pt modelId="{64393FF9-DB9D-224D-B197-7EF4104DBECE}">
      <dgm:prSet/>
      <dgm:spPr/>
      <dgm:t>
        <a:bodyPr/>
        <a:lstStyle/>
        <a:p>
          <a:r>
            <a:rPr lang="en-US"/>
            <a:t>In-house build</a:t>
          </a:r>
        </a:p>
      </dgm:t>
    </dgm:pt>
    <dgm:pt modelId="{5F957183-623A-6641-BF62-2EAF1CFFD64D}" type="parTrans" cxnId="{B400C600-5C47-8F44-8207-D1E6C0B2951F}">
      <dgm:prSet/>
      <dgm:spPr/>
      <dgm:t>
        <a:bodyPr/>
        <a:lstStyle/>
        <a:p>
          <a:endParaRPr lang="en-US"/>
        </a:p>
      </dgm:t>
    </dgm:pt>
    <dgm:pt modelId="{5295393A-0BC2-074F-9724-25235A00FE6A}" type="sibTrans" cxnId="{B400C600-5C47-8F44-8207-D1E6C0B2951F}">
      <dgm:prSet/>
      <dgm:spPr/>
      <dgm:t>
        <a:bodyPr/>
        <a:lstStyle/>
        <a:p>
          <a:endParaRPr lang="en-US"/>
        </a:p>
      </dgm:t>
    </dgm:pt>
    <dgm:pt modelId="{C8F3C355-50DE-F347-A11F-25F4D61BD29A}">
      <dgm:prSet/>
      <dgm:spPr/>
      <dgm:t>
        <a:bodyPr/>
        <a:lstStyle/>
        <a:p>
          <a:r>
            <a:rPr lang="en-US"/>
            <a:t>Headset Native Tracking</a:t>
          </a:r>
        </a:p>
      </dgm:t>
    </dgm:pt>
    <dgm:pt modelId="{3DB6CAC2-6AB0-3A4E-A5B4-5D2B3B6B53F6}" type="parTrans" cxnId="{55BE6FA7-9593-254B-B79B-F395982F4799}">
      <dgm:prSet/>
      <dgm:spPr/>
      <dgm:t>
        <a:bodyPr/>
        <a:lstStyle/>
        <a:p>
          <a:endParaRPr lang="en-US"/>
        </a:p>
      </dgm:t>
    </dgm:pt>
    <dgm:pt modelId="{6559E893-6FF1-6241-843E-ADF410625906}" type="sibTrans" cxnId="{55BE6FA7-9593-254B-B79B-F395982F4799}">
      <dgm:prSet/>
      <dgm:spPr/>
      <dgm:t>
        <a:bodyPr/>
        <a:lstStyle/>
        <a:p>
          <a:endParaRPr lang="en-US"/>
        </a:p>
      </dgm:t>
    </dgm:pt>
    <dgm:pt modelId="{F8F468C3-491C-42C1-9899-D030AB54F651}">
      <dgm:prSet/>
      <dgm:spPr/>
      <dgm:t>
        <a:bodyPr/>
        <a:lstStyle/>
        <a:p>
          <a:r>
            <a:rPr lang="en-US"/>
            <a:t>Cameras</a:t>
          </a:r>
        </a:p>
      </dgm:t>
    </dgm:pt>
    <dgm:pt modelId="{E7BD8581-02AF-4928-9818-CCF709F0E679}" type="parTrans" cxnId="{BA80CE37-C416-42FD-97C3-AA45BF2239F7}">
      <dgm:prSet/>
      <dgm:spPr/>
      <dgm:t>
        <a:bodyPr/>
        <a:lstStyle/>
        <a:p>
          <a:endParaRPr lang="en-US"/>
        </a:p>
      </dgm:t>
    </dgm:pt>
    <dgm:pt modelId="{1F81C69C-89A6-4A86-9013-9B8FA90B4D15}" type="sibTrans" cxnId="{BA80CE37-C416-42FD-97C3-AA45BF2239F7}">
      <dgm:prSet/>
      <dgm:spPr/>
      <dgm:t>
        <a:bodyPr/>
        <a:lstStyle/>
        <a:p>
          <a:endParaRPr lang="en-US"/>
        </a:p>
      </dgm:t>
    </dgm:pt>
    <dgm:pt modelId="{5B1F13B4-B303-49D0-A70A-70520B69F29B}">
      <dgm:prSet/>
      <dgm:spPr/>
      <dgm:t>
        <a:bodyPr/>
        <a:lstStyle/>
        <a:p>
          <a:r>
            <a:rPr lang="en-US"/>
            <a:t>Sensors</a:t>
          </a:r>
        </a:p>
      </dgm:t>
    </dgm:pt>
    <dgm:pt modelId="{EF12643D-9CA5-4D21-9A49-BECF851E51C6}" type="parTrans" cxnId="{DBAA33DB-5228-4200-9082-B7E8D4AC0B7C}">
      <dgm:prSet/>
      <dgm:spPr/>
      <dgm:t>
        <a:bodyPr/>
        <a:lstStyle/>
        <a:p>
          <a:endParaRPr lang="en-US"/>
        </a:p>
      </dgm:t>
    </dgm:pt>
    <dgm:pt modelId="{300D79B1-67E3-4FBC-8F00-8B1F94FAAFFC}" type="sibTrans" cxnId="{DBAA33DB-5228-4200-9082-B7E8D4AC0B7C}">
      <dgm:prSet/>
      <dgm:spPr/>
      <dgm:t>
        <a:bodyPr/>
        <a:lstStyle/>
        <a:p>
          <a:endParaRPr lang="en-US"/>
        </a:p>
      </dgm:t>
    </dgm:pt>
    <dgm:pt modelId="{0C738CFB-AFFA-6D48-BCAC-CE2B171516FF}" type="pres">
      <dgm:prSet presAssocID="{3EC2544B-510B-C54F-88E0-F9ECBF34A25A}" presName="Name0" presStyleCnt="0">
        <dgm:presLayoutVars>
          <dgm:chPref val="1"/>
          <dgm:dir/>
          <dgm:animOne val="branch"/>
          <dgm:animLvl val="lvl"/>
          <dgm:resizeHandles val="exact"/>
        </dgm:presLayoutVars>
      </dgm:prSet>
      <dgm:spPr/>
      <dgm:t>
        <a:bodyPr/>
        <a:lstStyle/>
        <a:p>
          <a:endParaRPr lang="en-US"/>
        </a:p>
      </dgm:t>
    </dgm:pt>
    <dgm:pt modelId="{FB0291DE-F407-7645-8456-99D94FAAB07D}" type="pres">
      <dgm:prSet presAssocID="{68387AF9-14C6-2341-AFD1-988A39542CE9}" presName="root1" presStyleCnt="0"/>
      <dgm:spPr/>
    </dgm:pt>
    <dgm:pt modelId="{C90246BE-2B03-5F4F-8152-7015AE4C1F51}" type="pres">
      <dgm:prSet presAssocID="{68387AF9-14C6-2341-AFD1-988A39542CE9}" presName="LevelOneTextNode" presStyleLbl="node0" presStyleIdx="0" presStyleCnt="1" custScaleY="114031">
        <dgm:presLayoutVars>
          <dgm:chPref val="3"/>
        </dgm:presLayoutVars>
      </dgm:prSet>
      <dgm:spPr/>
      <dgm:t>
        <a:bodyPr/>
        <a:lstStyle/>
        <a:p>
          <a:endParaRPr lang="en-US"/>
        </a:p>
      </dgm:t>
    </dgm:pt>
    <dgm:pt modelId="{1DEA9660-C19B-8A4F-9F63-7815E1887373}" type="pres">
      <dgm:prSet presAssocID="{68387AF9-14C6-2341-AFD1-988A39542CE9}" presName="level2hierChild" presStyleCnt="0"/>
      <dgm:spPr/>
    </dgm:pt>
    <dgm:pt modelId="{0826521F-E4FC-9B4C-B5D9-D66A984360FD}" type="pres">
      <dgm:prSet presAssocID="{5F957183-623A-6641-BF62-2EAF1CFFD64D}" presName="conn2-1" presStyleLbl="parChTrans1D2" presStyleIdx="0" presStyleCnt="2"/>
      <dgm:spPr/>
      <dgm:t>
        <a:bodyPr/>
        <a:lstStyle/>
        <a:p>
          <a:endParaRPr lang="en-US"/>
        </a:p>
      </dgm:t>
    </dgm:pt>
    <dgm:pt modelId="{868004C8-AAE2-C948-A782-49CF2CBA28F3}" type="pres">
      <dgm:prSet presAssocID="{5F957183-623A-6641-BF62-2EAF1CFFD64D}" presName="connTx" presStyleLbl="parChTrans1D2" presStyleIdx="0" presStyleCnt="2"/>
      <dgm:spPr/>
      <dgm:t>
        <a:bodyPr/>
        <a:lstStyle/>
        <a:p>
          <a:endParaRPr lang="en-US"/>
        </a:p>
      </dgm:t>
    </dgm:pt>
    <dgm:pt modelId="{64A192B9-7C34-6C4C-92F9-EDBDD2D72A8E}" type="pres">
      <dgm:prSet presAssocID="{64393FF9-DB9D-224D-B197-7EF4104DBECE}" presName="root2" presStyleCnt="0"/>
      <dgm:spPr/>
    </dgm:pt>
    <dgm:pt modelId="{52DFF9FA-94C5-1F43-BDE8-5BE21F38E397}" type="pres">
      <dgm:prSet presAssocID="{64393FF9-DB9D-224D-B197-7EF4104DBECE}" presName="LevelTwoTextNode" presStyleLbl="node2" presStyleIdx="0" presStyleCnt="2" custScaleX="122848" custLinFactNeighborX="-4908" custLinFactNeighborY="-48293">
        <dgm:presLayoutVars>
          <dgm:chPref val="3"/>
        </dgm:presLayoutVars>
      </dgm:prSet>
      <dgm:spPr/>
      <dgm:t>
        <a:bodyPr/>
        <a:lstStyle/>
        <a:p>
          <a:endParaRPr lang="en-US"/>
        </a:p>
      </dgm:t>
    </dgm:pt>
    <dgm:pt modelId="{951E1742-7299-BE4F-A4DF-D1C176517AA4}" type="pres">
      <dgm:prSet presAssocID="{64393FF9-DB9D-224D-B197-7EF4104DBECE}" presName="level3hierChild" presStyleCnt="0"/>
      <dgm:spPr/>
    </dgm:pt>
    <dgm:pt modelId="{C395833C-872E-453A-9F43-7FA6839ADD34}" type="pres">
      <dgm:prSet presAssocID="{E7BD8581-02AF-4928-9818-CCF709F0E679}" presName="conn2-1" presStyleLbl="parChTrans1D3" presStyleIdx="0" presStyleCnt="2"/>
      <dgm:spPr/>
      <dgm:t>
        <a:bodyPr/>
        <a:lstStyle/>
        <a:p>
          <a:endParaRPr lang="en-US"/>
        </a:p>
      </dgm:t>
    </dgm:pt>
    <dgm:pt modelId="{C2A74199-7FD5-49B5-88B8-500953BD3B76}" type="pres">
      <dgm:prSet presAssocID="{E7BD8581-02AF-4928-9818-CCF709F0E679}" presName="connTx" presStyleLbl="parChTrans1D3" presStyleIdx="0" presStyleCnt="2"/>
      <dgm:spPr/>
      <dgm:t>
        <a:bodyPr/>
        <a:lstStyle/>
        <a:p>
          <a:endParaRPr lang="en-US"/>
        </a:p>
      </dgm:t>
    </dgm:pt>
    <dgm:pt modelId="{DA4953D0-8944-469B-91A0-4862A48D3E47}" type="pres">
      <dgm:prSet presAssocID="{F8F468C3-491C-42C1-9899-D030AB54F651}" presName="root2" presStyleCnt="0"/>
      <dgm:spPr/>
    </dgm:pt>
    <dgm:pt modelId="{6274E4E6-34FF-49D7-866B-2BD7F6F36FA2}" type="pres">
      <dgm:prSet presAssocID="{F8F468C3-491C-42C1-9899-D030AB54F651}" presName="LevelTwoTextNode" presStyleLbl="node3" presStyleIdx="0" presStyleCnt="2" custLinFactNeighborX="-1472" custLinFactNeighborY="-48293">
        <dgm:presLayoutVars>
          <dgm:chPref val="3"/>
        </dgm:presLayoutVars>
      </dgm:prSet>
      <dgm:spPr/>
      <dgm:t>
        <a:bodyPr/>
        <a:lstStyle/>
        <a:p>
          <a:endParaRPr lang="en-US"/>
        </a:p>
      </dgm:t>
    </dgm:pt>
    <dgm:pt modelId="{C4E49B1A-6400-4E5D-A60A-3FEFFE2FC873}" type="pres">
      <dgm:prSet presAssocID="{F8F468C3-491C-42C1-9899-D030AB54F651}" presName="level3hierChild" presStyleCnt="0"/>
      <dgm:spPr/>
    </dgm:pt>
    <dgm:pt modelId="{7600E060-BA13-49FC-8919-222B598D382D}" type="pres">
      <dgm:prSet presAssocID="{EF12643D-9CA5-4D21-9A49-BECF851E51C6}" presName="conn2-1" presStyleLbl="parChTrans1D3" presStyleIdx="1" presStyleCnt="2"/>
      <dgm:spPr/>
      <dgm:t>
        <a:bodyPr/>
        <a:lstStyle/>
        <a:p>
          <a:endParaRPr lang="en-US"/>
        </a:p>
      </dgm:t>
    </dgm:pt>
    <dgm:pt modelId="{BE1B1713-F0CD-4DFC-985C-1D2374CD5F28}" type="pres">
      <dgm:prSet presAssocID="{EF12643D-9CA5-4D21-9A49-BECF851E51C6}" presName="connTx" presStyleLbl="parChTrans1D3" presStyleIdx="1" presStyleCnt="2"/>
      <dgm:spPr/>
      <dgm:t>
        <a:bodyPr/>
        <a:lstStyle/>
        <a:p>
          <a:endParaRPr lang="en-US"/>
        </a:p>
      </dgm:t>
    </dgm:pt>
    <dgm:pt modelId="{AD12EE4E-19E9-4DA4-8D05-49DCC0D06739}" type="pres">
      <dgm:prSet presAssocID="{5B1F13B4-B303-49D0-A70A-70520B69F29B}" presName="root2" presStyleCnt="0"/>
      <dgm:spPr/>
    </dgm:pt>
    <dgm:pt modelId="{1549E361-678B-4772-8292-D569541221B8}" type="pres">
      <dgm:prSet presAssocID="{5B1F13B4-B303-49D0-A70A-70520B69F29B}" presName="LevelTwoTextNode" presStyleLbl="node3" presStyleIdx="1" presStyleCnt="2" custLinFactNeighborX="-1472" custLinFactNeighborY="-48293">
        <dgm:presLayoutVars>
          <dgm:chPref val="3"/>
        </dgm:presLayoutVars>
      </dgm:prSet>
      <dgm:spPr/>
      <dgm:t>
        <a:bodyPr/>
        <a:lstStyle/>
        <a:p>
          <a:endParaRPr lang="en-US"/>
        </a:p>
      </dgm:t>
    </dgm:pt>
    <dgm:pt modelId="{2073460E-3E2A-4E41-B15F-5F49CA845529}" type="pres">
      <dgm:prSet presAssocID="{5B1F13B4-B303-49D0-A70A-70520B69F29B}" presName="level3hierChild" presStyleCnt="0"/>
      <dgm:spPr/>
    </dgm:pt>
    <dgm:pt modelId="{486A7FCC-4928-4AEE-813B-9DD3A7CDABF1}" type="pres">
      <dgm:prSet presAssocID="{3DB6CAC2-6AB0-3A4E-A5B4-5D2B3B6B53F6}" presName="conn2-1" presStyleLbl="parChTrans1D2" presStyleIdx="1" presStyleCnt="2"/>
      <dgm:spPr/>
      <dgm:t>
        <a:bodyPr/>
        <a:lstStyle/>
        <a:p>
          <a:endParaRPr lang="en-US"/>
        </a:p>
      </dgm:t>
    </dgm:pt>
    <dgm:pt modelId="{85705F8B-6E30-41B6-A061-7B198F7C1DA2}" type="pres">
      <dgm:prSet presAssocID="{3DB6CAC2-6AB0-3A4E-A5B4-5D2B3B6B53F6}" presName="connTx" presStyleLbl="parChTrans1D2" presStyleIdx="1" presStyleCnt="2"/>
      <dgm:spPr/>
      <dgm:t>
        <a:bodyPr/>
        <a:lstStyle/>
        <a:p>
          <a:endParaRPr lang="en-US"/>
        </a:p>
      </dgm:t>
    </dgm:pt>
    <dgm:pt modelId="{BC7B4BE1-1DDF-40E2-AFEA-1EE47E4538F2}" type="pres">
      <dgm:prSet presAssocID="{C8F3C355-50DE-F347-A11F-25F4D61BD29A}" presName="root2" presStyleCnt="0"/>
      <dgm:spPr/>
    </dgm:pt>
    <dgm:pt modelId="{716C3A84-F253-43CB-BEFF-501859565361}" type="pres">
      <dgm:prSet presAssocID="{C8F3C355-50DE-F347-A11F-25F4D61BD29A}" presName="LevelTwoTextNode" presStyleLbl="node2" presStyleIdx="1" presStyleCnt="2" custScaleX="102727" custScaleY="116826" custLinFactNeighborX="-3459" custLinFactNeighborY="-7663">
        <dgm:presLayoutVars>
          <dgm:chPref val="3"/>
        </dgm:presLayoutVars>
      </dgm:prSet>
      <dgm:spPr/>
      <dgm:t>
        <a:bodyPr/>
        <a:lstStyle/>
        <a:p>
          <a:endParaRPr lang="en-US"/>
        </a:p>
      </dgm:t>
    </dgm:pt>
    <dgm:pt modelId="{DD2D38C1-8875-46F0-93D8-66BDABEA1250}" type="pres">
      <dgm:prSet presAssocID="{C8F3C355-50DE-F347-A11F-25F4D61BD29A}" presName="level3hierChild" presStyleCnt="0"/>
      <dgm:spPr/>
    </dgm:pt>
  </dgm:ptLst>
  <dgm:cxnLst>
    <dgm:cxn modelId="{55BE6FA7-9593-254B-B79B-F395982F4799}" srcId="{68387AF9-14C6-2341-AFD1-988A39542CE9}" destId="{C8F3C355-50DE-F347-A11F-25F4D61BD29A}" srcOrd="1" destOrd="0" parTransId="{3DB6CAC2-6AB0-3A4E-A5B4-5D2B3B6B53F6}" sibTransId="{6559E893-6FF1-6241-843E-ADF410625906}"/>
    <dgm:cxn modelId="{DBAA33DB-5228-4200-9082-B7E8D4AC0B7C}" srcId="{64393FF9-DB9D-224D-B197-7EF4104DBECE}" destId="{5B1F13B4-B303-49D0-A70A-70520B69F29B}" srcOrd="1" destOrd="0" parTransId="{EF12643D-9CA5-4D21-9A49-BECF851E51C6}" sibTransId="{300D79B1-67E3-4FBC-8F00-8B1F94FAAFFC}"/>
    <dgm:cxn modelId="{96790257-A0CF-AB42-9C8F-F3BAD7078BC2}" type="presOf" srcId="{5F957183-623A-6641-BF62-2EAF1CFFD64D}" destId="{0826521F-E4FC-9B4C-B5D9-D66A984360FD}" srcOrd="0" destOrd="0" presId="urn:microsoft.com/office/officeart/2008/layout/HorizontalMultiLevelHierarchy"/>
    <dgm:cxn modelId="{63302FC5-7C3B-174A-B2C1-C5CF0560F761}" type="presOf" srcId="{3EC2544B-510B-C54F-88E0-F9ECBF34A25A}" destId="{0C738CFB-AFFA-6D48-BCAC-CE2B171516FF}" srcOrd="0" destOrd="0" presId="urn:microsoft.com/office/officeart/2008/layout/HorizontalMultiLevelHierarchy"/>
    <dgm:cxn modelId="{ADD613A4-9CD5-F74E-93D1-7FD479D9826F}" type="presOf" srcId="{68387AF9-14C6-2341-AFD1-988A39542CE9}" destId="{C90246BE-2B03-5F4F-8152-7015AE4C1F51}" srcOrd="0" destOrd="0" presId="urn:microsoft.com/office/officeart/2008/layout/HorizontalMultiLevelHierarchy"/>
    <dgm:cxn modelId="{2C5D098B-FFEA-458B-882B-D71AE5D218AB}" type="presOf" srcId="{E7BD8581-02AF-4928-9818-CCF709F0E679}" destId="{C2A74199-7FD5-49B5-88B8-500953BD3B76}" srcOrd="1" destOrd="0" presId="urn:microsoft.com/office/officeart/2008/layout/HorizontalMultiLevelHierarchy"/>
    <dgm:cxn modelId="{D866068F-BFA2-4845-9247-83D1E4E26239}" srcId="{3EC2544B-510B-C54F-88E0-F9ECBF34A25A}" destId="{68387AF9-14C6-2341-AFD1-988A39542CE9}" srcOrd="0" destOrd="0" parTransId="{A3F9525C-77EB-FA4F-87E9-FFDDD6ED511C}" sibTransId="{175B6175-030C-024B-B18F-98B6A4477AAA}"/>
    <dgm:cxn modelId="{0AD3F047-4F08-441E-839D-C2A4F53E1EB7}" type="presOf" srcId="{3DB6CAC2-6AB0-3A4E-A5B4-5D2B3B6B53F6}" destId="{486A7FCC-4928-4AEE-813B-9DD3A7CDABF1}" srcOrd="0" destOrd="0" presId="urn:microsoft.com/office/officeart/2008/layout/HorizontalMultiLevelHierarchy"/>
    <dgm:cxn modelId="{0C57E487-E421-45EA-A4EC-3018E4C19C93}" type="presOf" srcId="{C8F3C355-50DE-F347-A11F-25F4D61BD29A}" destId="{716C3A84-F253-43CB-BEFF-501859565361}" srcOrd="0" destOrd="0" presId="urn:microsoft.com/office/officeart/2008/layout/HorizontalMultiLevelHierarchy"/>
    <dgm:cxn modelId="{475E3B37-C42C-4B74-97CF-0240FE5C722E}" type="presOf" srcId="{5B1F13B4-B303-49D0-A70A-70520B69F29B}" destId="{1549E361-678B-4772-8292-D569541221B8}" srcOrd="0" destOrd="0" presId="urn:microsoft.com/office/officeart/2008/layout/HorizontalMultiLevelHierarchy"/>
    <dgm:cxn modelId="{4EBAE013-22E0-4F7A-80D7-B8CF1202B432}" type="presOf" srcId="{3DB6CAC2-6AB0-3A4E-A5B4-5D2B3B6B53F6}" destId="{85705F8B-6E30-41B6-A061-7B198F7C1DA2}" srcOrd="1" destOrd="0" presId="urn:microsoft.com/office/officeart/2008/layout/HorizontalMultiLevelHierarchy"/>
    <dgm:cxn modelId="{7F8C8DF6-505B-1348-AE03-BB2A9E382661}" type="presOf" srcId="{64393FF9-DB9D-224D-B197-7EF4104DBECE}" destId="{52DFF9FA-94C5-1F43-BDE8-5BE21F38E397}" srcOrd="0" destOrd="0" presId="urn:microsoft.com/office/officeart/2008/layout/HorizontalMultiLevelHierarchy"/>
    <dgm:cxn modelId="{7F72A5E5-6DCF-4762-8C44-CDAFC35F2F24}" type="presOf" srcId="{F8F468C3-491C-42C1-9899-D030AB54F651}" destId="{6274E4E6-34FF-49D7-866B-2BD7F6F36FA2}" srcOrd="0" destOrd="0" presId="urn:microsoft.com/office/officeart/2008/layout/HorizontalMultiLevelHierarchy"/>
    <dgm:cxn modelId="{F2F30EAA-5457-4110-A46B-3FEDBCAB8868}" type="presOf" srcId="{EF12643D-9CA5-4D21-9A49-BECF851E51C6}" destId="{BE1B1713-F0CD-4DFC-985C-1D2374CD5F28}" srcOrd="1" destOrd="0" presId="urn:microsoft.com/office/officeart/2008/layout/HorizontalMultiLevelHierarchy"/>
    <dgm:cxn modelId="{49F22E09-FF1A-4C20-AE98-7B98CA0BD662}" type="presOf" srcId="{E7BD8581-02AF-4928-9818-CCF709F0E679}" destId="{C395833C-872E-453A-9F43-7FA6839ADD34}" srcOrd="0" destOrd="0" presId="urn:microsoft.com/office/officeart/2008/layout/HorizontalMultiLevelHierarchy"/>
    <dgm:cxn modelId="{BA80CE37-C416-42FD-97C3-AA45BF2239F7}" srcId="{64393FF9-DB9D-224D-B197-7EF4104DBECE}" destId="{F8F468C3-491C-42C1-9899-D030AB54F651}" srcOrd="0" destOrd="0" parTransId="{E7BD8581-02AF-4928-9818-CCF709F0E679}" sibTransId="{1F81C69C-89A6-4A86-9013-9B8FA90B4D15}"/>
    <dgm:cxn modelId="{E2852F9B-8894-49C4-992E-34712F9D3A2A}" type="presOf" srcId="{EF12643D-9CA5-4D21-9A49-BECF851E51C6}" destId="{7600E060-BA13-49FC-8919-222B598D382D}" srcOrd="0" destOrd="0" presId="urn:microsoft.com/office/officeart/2008/layout/HorizontalMultiLevelHierarchy"/>
    <dgm:cxn modelId="{85B4E6EF-523F-2847-A768-9BEEA3E70457}" type="presOf" srcId="{5F957183-623A-6641-BF62-2EAF1CFFD64D}" destId="{868004C8-AAE2-C948-A782-49CF2CBA28F3}" srcOrd="1" destOrd="0" presId="urn:microsoft.com/office/officeart/2008/layout/HorizontalMultiLevelHierarchy"/>
    <dgm:cxn modelId="{B400C600-5C47-8F44-8207-D1E6C0B2951F}" srcId="{68387AF9-14C6-2341-AFD1-988A39542CE9}" destId="{64393FF9-DB9D-224D-B197-7EF4104DBECE}" srcOrd="0" destOrd="0" parTransId="{5F957183-623A-6641-BF62-2EAF1CFFD64D}" sibTransId="{5295393A-0BC2-074F-9724-25235A00FE6A}"/>
    <dgm:cxn modelId="{D7D08896-1736-D44D-8F8D-47F7A2C39999}" type="presParOf" srcId="{0C738CFB-AFFA-6D48-BCAC-CE2B171516FF}" destId="{FB0291DE-F407-7645-8456-99D94FAAB07D}" srcOrd="0" destOrd="0" presId="urn:microsoft.com/office/officeart/2008/layout/HorizontalMultiLevelHierarchy"/>
    <dgm:cxn modelId="{87C887B2-385B-9D4F-8445-27C05F013ED6}" type="presParOf" srcId="{FB0291DE-F407-7645-8456-99D94FAAB07D}" destId="{C90246BE-2B03-5F4F-8152-7015AE4C1F51}" srcOrd="0" destOrd="0" presId="urn:microsoft.com/office/officeart/2008/layout/HorizontalMultiLevelHierarchy"/>
    <dgm:cxn modelId="{E7BDA2C1-4B8D-6F46-BA58-DF0109AB9835}" type="presParOf" srcId="{FB0291DE-F407-7645-8456-99D94FAAB07D}" destId="{1DEA9660-C19B-8A4F-9F63-7815E1887373}" srcOrd="1" destOrd="0" presId="urn:microsoft.com/office/officeart/2008/layout/HorizontalMultiLevelHierarchy"/>
    <dgm:cxn modelId="{1B2260AA-30CF-9F46-8C62-BAA891FB5173}" type="presParOf" srcId="{1DEA9660-C19B-8A4F-9F63-7815E1887373}" destId="{0826521F-E4FC-9B4C-B5D9-D66A984360FD}" srcOrd="0" destOrd="0" presId="urn:microsoft.com/office/officeart/2008/layout/HorizontalMultiLevelHierarchy"/>
    <dgm:cxn modelId="{288A34D4-9E65-FD4A-A99E-0B66C8813665}" type="presParOf" srcId="{0826521F-E4FC-9B4C-B5D9-D66A984360FD}" destId="{868004C8-AAE2-C948-A782-49CF2CBA28F3}" srcOrd="0" destOrd="0" presId="urn:microsoft.com/office/officeart/2008/layout/HorizontalMultiLevelHierarchy"/>
    <dgm:cxn modelId="{3F59C2CB-90C5-FF4B-A671-3C4EAB38BB66}" type="presParOf" srcId="{1DEA9660-C19B-8A4F-9F63-7815E1887373}" destId="{64A192B9-7C34-6C4C-92F9-EDBDD2D72A8E}" srcOrd="1" destOrd="0" presId="urn:microsoft.com/office/officeart/2008/layout/HorizontalMultiLevelHierarchy"/>
    <dgm:cxn modelId="{E34A5236-FC2F-5841-B7AF-F0E8430F14CC}" type="presParOf" srcId="{64A192B9-7C34-6C4C-92F9-EDBDD2D72A8E}" destId="{52DFF9FA-94C5-1F43-BDE8-5BE21F38E397}" srcOrd="0" destOrd="0" presId="urn:microsoft.com/office/officeart/2008/layout/HorizontalMultiLevelHierarchy"/>
    <dgm:cxn modelId="{4FB3F0F3-05B0-C947-A0EA-BA34C57989E0}" type="presParOf" srcId="{64A192B9-7C34-6C4C-92F9-EDBDD2D72A8E}" destId="{951E1742-7299-BE4F-A4DF-D1C176517AA4}" srcOrd="1" destOrd="0" presId="urn:microsoft.com/office/officeart/2008/layout/HorizontalMultiLevelHierarchy"/>
    <dgm:cxn modelId="{48BBE9EC-60D4-4498-8347-E30D8860FBA7}" type="presParOf" srcId="{951E1742-7299-BE4F-A4DF-D1C176517AA4}" destId="{C395833C-872E-453A-9F43-7FA6839ADD34}" srcOrd="0" destOrd="0" presId="urn:microsoft.com/office/officeart/2008/layout/HorizontalMultiLevelHierarchy"/>
    <dgm:cxn modelId="{80FC018D-168F-47D7-905D-56BF88ED46AB}" type="presParOf" srcId="{C395833C-872E-453A-9F43-7FA6839ADD34}" destId="{C2A74199-7FD5-49B5-88B8-500953BD3B76}" srcOrd="0" destOrd="0" presId="urn:microsoft.com/office/officeart/2008/layout/HorizontalMultiLevelHierarchy"/>
    <dgm:cxn modelId="{361B845E-6D42-4E58-BCD5-9EC30A9C495A}" type="presParOf" srcId="{951E1742-7299-BE4F-A4DF-D1C176517AA4}" destId="{DA4953D0-8944-469B-91A0-4862A48D3E47}" srcOrd="1" destOrd="0" presId="urn:microsoft.com/office/officeart/2008/layout/HorizontalMultiLevelHierarchy"/>
    <dgm:cxn modelId="{E50F8334-5564-46AD-BD93-9BA589D748A6}" type="presParOf" srcId="{DA4953D0-8944-469B-91A0-4862A48D3E47}" destId="{6274E4E6-34FF-49D7-866B-2BD7F6F36FA2}" srcOrd="0" destOrd="0" presId="urn:microsoft.com/office/officeart/2008/layout/HorizontalMultiLevelHierarchy"/>
    <dgm:cxn modelId="{7A9D4555-78D6-4E6F-9665-CFD66500C87B}" type="presParOf" srcId="{DA4953D0-8944-469B-91A0-4862A48D3E47}" destId="{C4E49B1A-6400-4E5D-A60A-3FEFFE2FC873}" srcOrd="1" destOrd="0" presId="urn:microsoft.com/office/officeart/2008/layout/HorizontalMultiLevelHierarchy"/>
    <dgm:cxn modelId="{E5FA59B9-2E24-45DB-9D71-448892D3E50F}" type="presParOf" srcId="{951E1742-7299-BE4F-A4DF-D1C176517AA4}" destId="{7600E060-BA13-49FC-8919-222B598D382D}" srcOrd="2" destOrd="0" presId="urn:microsoft.com/office/officeart/2008/layout/HorizontalMultiLevelHierarchy"/>
    <dgm:cxn modelId="{F49E5F1D-315E-4A5D-A613-4390377F7672}" type="presParOf" srcId="{7600E060-BA13-49FC-8919-222B598D382D}" destId="{BE1B1713-F0CD-4DFC-985C-1D2374CD5F28}" srcOrd="0" destOrd="0" presId="urn:microsoft.com/office/officeart/2008/layout/HorizontalMultiLevelHierarchy"/>
    <dgm:cxn modelId="{29C39B78-0960-4DF9-A003-18F10EF028C2}" type="presParOf" srcId="{951E1742-7299-BE4F-A4DF-D1C176517AA4}" destId="{AD12EE4E-19E9-4DA4-8D05-49DCC0D06739}" srcOrd="3" destOrd="0" presId="urn:microsoft.com/office/officeart/2008/layout/HorizontalMultiLevelHierarchy"/>
    <dgm:cxn modelId="{1CF28F4B-9D83-4DE2-A48E-B912489A2123}" type="presParOf" srcId="{AD12EE4E-19E9-4DA4-8D05-49DCC0D06739}" destId="{1549E361-678B-4772-8292-D569541221B8}" srcOrd="0" destOrd="0" presId="urn:microsoft.com/office/officeart/2008/layout/HorizontalMultiLevelHierarchy"/>
    <dgm:cxn modelId="{890FA37D-DDA2-44B4-9FFE-8515EB486A34}" type="presParOf" srcId="{AD12EE4E-19E9-4DA4-8D05-49DCC0D06739}" destId="{2073460E-3E2A-4E41-B15F-5F49CA845529}" srcOrd="1" destOrd="0" presId="urn:microsoft.com/office/officeart/2008/layout/HorizontalMultiLevelHierarchy"/>
    <dgm:cxn modelId="{465ADB5C-0C09-4BFB-A162-93B17A34975D}" type="presParOf" srcId="{1DEA9660-C19B-8A4F-9F63-7815E1887373}" destId="{486A7FCC-4928-4AEE-813B-9DD3A7CDABF1}" srcOrd="2" destOrd="0" presId="urn:microsoft.com/office/officeart/2008/layout/HorizontalMultiLevelHierarchy"/>
    <dgm:cxn modelId="{60BB0A3C-B6BC-4B37-B3CE-958A8E8CB5D0}" type="presParOf" srcId="{486A7FCC-4928-4AEE-813B-9DD3A7CDABF1}" destId="{85705F8B-6E30-41B6-A061-7B198F7C1DA2}" srcOrd="0" destOrd="0" presId="urn:microsoft.com/office/officeart/2008/layout/HorizontalMultiLevelHierarchy"/>
    <dgm:cxn modelId="{CC92D558-8E08-4ECC-AFF6-484C730C507C}" type="presParOf" srcId="{1DEA9660-C19B-8A4F-9F63-7815E1887373}" destId="{BC7B4BE1-1DDF-40E2-AFEA-1EE47E4538F2}" srcOrd="3" destOrd="0" presId="urn:microsoft.com/office/officeart/2008/layout/HorizontalMultiLevelHierarchy"/>
    <dgm:cxn modelId="{188D41C0-667D-4122-B952-35E3396F5FA3}" type="presParOf" srcId="{BC7B4BE1-1DDF-40E2-AFEA-1EE47E4538F2}" destId="{716C3A84-F253-43CB-BEFF-501859565361}" srcOrd="0" destOrd="0" presId="urn:microsoft.com/office/officeart/2008/layout/HorizontalMultiLevelHierarchy"/>
    <dgm:cxn modelId="{E3DB03C9-B95C-459A-BCBA-2E5E436559E2}" type="presParOf" srcId="{BC7B4BE1-1DDF-40E2-AFEA-1EE47E4538F2}" destId="{DD2D38C1-8875-46F0-93D8-66BDABEA125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6613B571-3998-CB42-8380-CD4442FCC8CE}">
      <dgm:prSet phldrT="[Text]" custT="1"/>
      <dgm:spPr/>
      <dgm:t>
        <a:bodyPr/>
        <a:lstStyle/>
        <a:p>
          <a:r>
            <a:rPr lang="en-US" sz="2000"/>
            <a:t>Training Profile</a:t>
          </a:r>
        </a:p>
      </dgm:t>
    </dgm:pt>
    <dgm:pt modelId="{495952A8-BAC1-2C48-869E-CE285517F831}" type="parTrans" cxnId="{B56EFC8E-8798-7445-A8A3-756203CB0C7C}">
      <dgm:prSet/>
      <dgm:spPr/>
      <dgm:t>
        <a:bodyPr/>
        <a:lstStyle/>
        <a:p>
          <a:endParaRPr lang="en-US"/>
        </a:p>
      </dgm:t>
    </dgm:pt>
    <dgm:pt modelId="{74FFB226-2DD3-9040-BF2E-FBB6FE2431AE}" type="sibTrans" cxnId="{B56EFC8E-8798-7445-A8A3-756203CB0C7C}">
      <dgm:prSet/>
      <dgm:spPr/>
      <dgm:t>
        <a:bodyPr/>
        <a:lstStyle/>
        <a:p>
          <a:endParaRPr lang="en-US"/>
        </a:p>
      </dgm:t>
    </dgm:pt>
    <dgm:pt modelId="{02A81E9D-A57A-F646-B31D-11869C5E3BB9}">
      <dgm:prSet phldrT="[Text]" custT="1"/>
      <dgm:spPr/>
      <dgm:t>
        <a:bodyPr/>
        <a:lstStyle/>
        <a:p>
          <a:r>
            <a:rPr lang="en-US" sz="1800"/>
            <a:t>Airlocks</a:t>
          </a:r>
        </a:p>
      </dgm:t>
    </dgm:pt>
    <dgm:pt modelId="{21A9EAC0-BD49-8345-AF09-8D4112B9015D}" type="parTrans" cxnId="{B7FDF74B-8501-8A4B-AE85-BCB8A9BAF8F8}">
      <dgm:prSet/>
      <dgm:spPr/>
      <dgm:t>
        <a:bodyPr/>
        <a:lstStyle/>
        <a:p>
          <a:endParaRPr lang="en-US"/>
        </a:p>
      </dgm:t>
    </dgm:pt>
    <dgm:pt modelId="{2B14B189-BCB1-B64D-A723-4927B2B71F54}" type="sibTrans" cxnId="{B7FDF74B-8501-8A4B-AE85-BCB8A9BAF8F8}">
      <dgm:prSet/>
      <dgm:spPr/>
      <dgm:t>
        <a:bodyPr/>
        <a:lstStyle/>
        <a:p>
          <a:endParaRPr lang="en-US"/>
        </a:p>
      </dgm:t>
    </dgm:pt>
    <dgm:pt modelId="{8E8FBC69-61E7-8E4A-9AB4-717AB7757EAB}">
      <dgm:prSet phldrT="[Text]" custT="1"/>
      <dgm:spPr/>
      <dgm:t>
        <a:bodyPr vert="horz"/>
        <a:lstStyle/>
        <a:p>
          <a:r>
            <a:rPr lang="en-US" sz="1600"/>
            <a:t>Indoor Operation + Exit</a:t>
          </a:r>
        </a:p>
      </dgm:t>
    </dgm:pt>
    <dgm:pt modelId="{D5DBB79E-63C6-8841-AC6C-0E8C21B46D82}" type="parTrans" cxnId="{936CB016-DFEA-554D-B67F-04CAD232E8E6}">
      <dgm:prSet/>
      <dgm:spPr/>
      <dgm:t>
        <a:bodyPr/>
        <a:lstStyle/>
        <a:p>
          <a:endParaRPr lang="en-US"/>
        </a:p>
      </dgm:t>
    </dgm:pt>
    <dgm:pt modelId="{168B15FE-C8EB-F543-AF79-F724C27E35E4}" type="sibTrans" cxnId="{936CB016-DFEA-554D-B67F-04CAD232E8E6}">
      <dgm:prSet/>
      <dgm:spPr/>
      <dgm:t>
        <a:bodyPr/>
        <a:lstStyle/>
        <a:p>
          <a:endParaRPr lang="en-US"/>
        </a:p>
      </dgm:t>
    </dgm:pt>
    <dgm:pt modelId="{DABCF398-6C53-E647-A565-043195F119B6}">
      <dgm:prSet phldrT="[Text]" custT="1"/>
      <dgm:spPr/>
      <dgm:t>
        <a:bodyPr/>
        <a:lstStyle/>
        <a:p>
          <a:r>
            <a:rPr lang="en-US" sz="1800"/>
            <a:t>Power</a:t>
          </a:r>
        </a:p>
      </dgm:t>
    </dgm:pt>
    <dgm:pt modelId="{A931CBCE-13CC-BA4E-B5E0-460D495228F2}" type="parTrans" cxnId="{A6C2A2B9-59EE-EF44-A595-A6C1384DAC42}">
      <dgm:prSet/>
      <dgm:spPr/>
      <dgm:t>
        <a:bodyPr/>
        <a:lstStyle/>
        <a:p>
          <a:endParaRPr lang="en-US"/>
        </a:p>
      </dgm:t>
    </dgm:pt>
    <dgm:pt modelId="{E72877B3-F01E-E148-A29F-21D9F67B3EE4}" type="sibTrans" cxnId="{A6C2A2B9-59EE-EF44-A595-A6C1384DAC42}">
      <dgm:prSet/>
      <dgm:spPr/>
      <dgm:t>
        <a:bodyPr/>
        <a:lstStyle/>
        <a:p>
          <a:endParaRPr lang="en-US"/>
        </a:p>
      </dgm:t>
    </dgm:pt>
    <dgm:pt modelId="{F17DD0A9-210A-0F40-AFC0-A8FAE54FC85D}">
      <dgm:prSet phldrT="[Text]" custT="1"/>
      <dgm:spPr/>
      <dgm:t>
        <a:bodyPr/>
        <a:lstStyle/>
        <a:p>
          <a:pPr algn="l"/>
          <a:r>
            <a:rPr lang="en-US" sz="1400"/>
            <a:t>   Exterior</a:t>
          </a:r>
        </a:p>
      </dgm:t>
    </dgm:pt>
    <dgm:pt modelId="{FD9DDDD9-1444-D248-8500-20F5B483C94B}" type="parTrans" cxnId="{BC5C4C41-6D1F-B943-9C74-8C33C58729DF}">
      <dgm:prSet/>
      <dgm:spPr/>
      <dgm:t>
        <a:bodyPr/>
        <a:lstStyle/>
        <a:p>
          <a:endParaRPr lang="en-US"/>
        </a:p>
      </dgm:t>
    </dgm:pt>
    <dgm:pt modelId="{E184BB70-23D2-2943-B2ED-9CFDECF5513F}" type="sibTrans" cxnId="{BC5C4C41-6D1F-B943-9C74-8C33C58729DF}">
      <dgm:prSet/>
      <dgm:spPr/>
      <dgm:t>
        <a:bodyPr/>
        <a:lstStyle/>
        <a:p>
          <a:endParaRPr lang="en-US"/>
        </a:p>
      </dgm:t>
    </dgm:pt>
    <dgm:pt modelId="{5CB4E763-6306-9446-A577-DE11AD58F7F0}">
      <dgm:prSet phldrT="[Text]" custT="1"/>
      <dgm:spPr/>
      <dgm:t>
        <a:bodyPr/>
        <a:lstStyle/>
        <a:p>
          <a:r>
            <a:rPr lang="en-US" sz="1800"/>
            <a:t>CO2 Filter</a:t>
          </a:r>
        </a:p>
      </dgm:t>
    </dgm:pt>
    <dgm:pt modelId="{28762293-051D-A541-B8C4-33A601E12DFF}" type="parTrans" cxnId="{96EA5C63-2315-E140-B725-330C272DA681}">
      <dgm:prSet/>
      <dgm:spPr/>
      <dgm:t>
        <a:bodyPr/>
        <a:lstStyle/>
        <a:p>
          <a:endParaRPr lang="en-US"/>
        </a:p>
      </dgm:t>
    </dgm:pt>
    <dgm:pt modelId="{6BE5843B-977B-FA41-A5EF-39351DD95332}" type="sibTrans" cxnId="{96EA5C63-2315-E140-B725-330C272DA681}">
      <dgm:prSet/>
      <dgm:spPr/>
      <dgm:t>
        <a:bodyPr/>
        <a:lstStyle/>
        <a:p>
          <a:endParaRPr lang="en-US"/>
        </a:p>
      </dgm:t>
    </dgm:pt>
    <dgm:pt modelId="{6C47CE4D-5CB4-464B-A7D8-E01D966082B0}">
      <dgm:prSet phldrT="[Text]" custT="1"/>
      <dgm:spPr/>
      <dgm:t>
        <a:bodyPr/>
        <a:lstStyle/>
        <a:p>
          <a:r>
            <a:rPr lang="en-US" sz="1800"/>
            <a:t>Rover</a:t>
          </a:r>
        </a:p>
      </dgm:t>
    </dgm:pt>
    <dgm:pt modelId="{C1601703-002C-6743-84BD-037CF47F3D50}" type="parTrans" cxnId="{674E33BC-266E-A841-9508-676CE0A105E0}">
      <dgm:prSet/>
      <dgm:spPr/>
      <dgm:t>
        <a:bodyPr/>
        <a:lstStyle/>
        <a:p>
          <a:endParaRPr lang="en-US"/>
        </a:p>
      </dgm:t>
    </dgm:pt>
    <dgm:pt modelId="{D058539D-91F0-7B4C-A10D-814575BCB948}" type="sibTrans" cxnId="{674E33BC-266E-A841-9508-676CE0A105E0}">
      <dgm:prSet/>
      <dgm:spPr/>
      <dgm:t>
        <a:bodyPr/>
        <a:lstStyle/>
        <a:p>
          <a:endParaRPr lang="en-US"/>
        </a:p>
      </dgm:t>
    </dgm:pt>
    <dgm:pt modelId="{E68AF57A-E2EC-424A-8B06-B8BBA38F5ADD}">
      <dgm:prSet phldrT="[Text]" custT="1"/>
      <dgm:spPr/>
      <dgm:t>
        <a:bodyPr vert="horz"/>
        <a:lstStyle/>
        <a:p>
          <a:r>
            <a:rPr lang="en-US" sz="1600"/>
            <a:t>Indoor Operation + Exit + Reentry</a:t>
          </a:r>
        </a:p>
      </dgm:t>
    </dgm:pt>
    <dgm:pt modelId="{8D60565D-DCD6-9B40-8C2E-5892CB69E349}" type="parTrans" cxnId="{C5144964-F72C-034B-8035-EAECBF6822DF}">
      <dgm:prSet/>
      <dgm:spPr/>
      <dgm:t>
        <a:bodyPr/>
        <a:lstStyle/>
        <a:p>
          <a:endParaRPr lang="en-US"/>
        </a:p>
      </dgm:t>
    </dgm:pt>
    <dgm:pt modelId="{259604FA-AA27-9549-8095-F89ECF291AC3}" type="sibTrans" cxnId="{C5144964-F72C-034B-8035-EAECBF6822DF}">
      <dgm:prSet/>
      <dgm:spPr/>
      <dgm:t>
        <a:bodyPr/>
        <a:lstStyle/>
        <a:p>
          <a:endParaRPr lang="en-US"/>
        </a:p>
      </dgm:t>
    </dgm:pt>
    <dgm:pt modelId="{CD2E449B-4C0A-5245-8081-DCFED381E5AE}">
      <dgm:prSet phldrT="[Text]" custT="1"/>
      <dgm:spPr/>
      <dgm:t>
        <a:bodyPr/>
        <a:lstStyle/>
        <a:p>
          <a:pPr algn="l"/>
          <a:r>
            <a:rPr lang="en-US" sz="1400"/>
            <a:t>   Interior</a:t>
          </a:r>
        </a:p>
      </dgm:t>
    </dgm:pt>
    <dgm:pt modelId="{4FC98894-EDDE-5E45-8B68-1E5A3DA1928C}" type="parTrans" cxnId="{22CA4644-E02E-C94F-85CE-1FF6457E53B5}">
      <dgm:prSet/>
      <dgm:spPr/>
      <dgm:t>
        <a:bodyPr/>
        <a:lstStyle/>
        <a:p>
          <a:endParaRPr lang="en-US"/>
        </a:p>
      </dgm:t>
    </dgm:pt>
    <dgm:pt modelId="{B393A804-9658-1444-ABBD-059380B559F8}" type="sibTrans" cxnId="{22CA4644-E02E-C94F-85CE-1FF6457E53B5}">
      <dgm:prSet/>
      <dgm:spPr/>
      <dgm:t>
        <a:bodyPr/>
        <a:lstStyle/>
        <a:p>
          <a:endParaRPr lang="en-US"/>
        </a:p>
      </dgm:t>
    </dgm:pt>
    <dgm:pt modelId="{A722DA2F-91DB-514D-A586-38AFEFB57127}">
      <dgm:prSet phldrT="[Text]" custT="1"/>
      <dgm:spPr/>
      <dgm:t>
        <a:bodyPr vert="horz"/>
        <a:lstStyle/>
        <a:p>
          <a:r>
            <a:rPr lang="en-US" sz="1600"/>
            <a:t>Solar Panels Maintenance</a:t>
          </a:r>
        </a:p>
      </dgm:t>
    </dgm:pt>
    <dgm:pt modelId="{C5C9FBA4-8833-C343-B726-BBFFA39D86B0}" type="parTrans" cxnId="{0F89361E-646A-C54F-9F6E-7B9ADA840C56}">
      <dgm:prSet/>
      <dgm:spPr/>
      <dgm:t>
        <a:bodyPr/>
        <a:lstStyle/>
        <a:p>
          <a:endParaRPr lang="en-US"/>
        </a:p>
      </dgm:t>
    </dgm:pt>
    <dgm:pt modelId="{D5D86338-1092-B849-A8DD-E613053DCA6E}" type="sibTrans" cxnId="{0F89361E-646A-C54F-9F6E-7B9ADA840C56}">
      <dgm:prSet/>
      <dgm:spPr/>
      <dgm:t>
        <a:bodyPr/>
        <a:lstStyle/>
        <a:p>
          <a:endParaRPr lang="en-US"/>
        </a:p>
      </dgm:t>
    </dgm:pt>
    <dgm:pt modelId="{AB1190F2-7422-8F45-9CA4-1A464102E410}">
      <dgm:prSet phldrT="[Text]" custT="1"/>
      <dgm:spPr/>
      <dgm:t>
        <a:bodyPr vert="horz"/>
        <a:lstStyle/>
        <a:p>
          <a:r>
            <a:rPr lang="en-US" sz="1600"/>
            <a:t>Battery Replacement</a:t>
          </a:r>
        </a:p>
      </dgm:t>
    </dgm:pt>
    <dgm:pt modelId="{166DACF2-5D65-BB43-9776-B89BFD9BCF0C}" type="parTrans" cxnId="{10B66DA8-C0A6-B44A-9DD2-D51396843920}">
      <dgm:prSet/>
      <dgm:spPr/>
      <dgm:t>
        <a:bodyPr/>
        <a:lstStyle/>
        <a:p>
          <a:endParaRPr lang="en-US"/>
        </a:p>
      </dgm:t>
    </dgm:pt>
    <dgm:pt modelId="{D29B5C4D-2182-4746-A978-F97D08CC71B4}" type="sibTrans" cxnId="{10B66DA8-C0A6-B44A-9DD2-D51396843920}">
      <dgm:prSet/>
      <dgm:spPr/>
      <dgm:t>
        <a:bodyPr/>
        <a:lstStyle/>
        <a:p>
          <a:endParaRPr lang="en-US"/>
        </a:p>
      </dgm:t>
    </dgm:pt>
    <dgm:pt modelId="{73F7CA3D-12B7-5846-B2B2-E5F926FB1DB5}">
      <dgm:prSet phldrT="[Text]" custT="1"/>
      <dgm:spPr/>
      <dgm:t>
        <a:bodyPr vert="horz"/>
        <a:lstStyle/>
        <a:p>
          <a:r>
            <a:rPr lang="en-US" sz="1600"/>
            <a:t>Full Habitat Power Reboot</a:t>
          </a:r>
        </a:p>
      </dgm:t>
    </dgm:pt>
    <dgm:pt modelId="{B79D48D9-37DE-614B-89DE-68B27EA1E664}" type="parTrans" cxnId="{4066307E-B34E-C943-B268-22152C109DEF}">
      <dgm:prSet/>
      <dgm:spPr/>
      <dgm:t>
        <a:bodyPr/>
        <a:lstStyle/>
        <a:p>
          <a:endParaRPr lang="en-US"/>
        </a:p>
      </dgm:t>
    </dgm:pt>
    <dgm:pt modelId="{51897A5A-5113-104F-ACB4-F54D7AC24065}" type="sibTrans" cxnId="{4066307E-B34E-C943-B268-22152C109DEF}">
      <dgm:prSet/>
      <dgm:spPr/>
      <dgm:t>
        <a:bodyPr/>
        <a:lstStyle/>
        <a:p>
          <a:endParaRPr lang="en-US"/>
        </a:p>
      </dgm:t>
    </dgm:pt>
    <dgm:pt modelId="{5519B0A8-5B02-834A-A27F-8DA44D307BEF}">
      <dgm:prSet phldrT="[Text]" custT="1"/>
      <dgm:spPr/>
      <dgm:t>
        <a:bodyPr/>
        <a:lstStyle/>
        <a:p>
          <a:pPr algn="l"/>
          <a:r>
            <a:rPr lang="en-US" sz="1400"/>
            <a:t>   Exterior</a:t>
          </a:r>
        </a:p>
      </dgm:t>
    </dgm:pt>
    <dgm:pt modelId="{6776549F-8394-544D-9337-D939518B26D8}" type="parTrans" cxnId="{020FCFDF-8839-D54E-9174-42C575C544C2}">
      <dgm:prSet/>
      <dgm:spPr/>
      <dgm:t>
        <a:bodyPr/>
        <a:lstStyle/>
        <a:p>
          <a:endParaRPr lang="en-US"/>
        </a:p>
      </dgm:t>
    </dgm:pt>
    <dgm:pt modelId="{E65BB0A7-9A84-B041-BE7E-56C78209510D}" type="sibTrans" cxnId="{020FCFDF-8839-D54E-9174-42C575C544C2}">
      <dgm:prSet/>
      <dgm:spPr/>
      <dgm:t>
        <a:bodyPr/>
        <a:lstStyle/>
        <a:p>
          <a:endParaRPr lang="en-US"/>
        </a:p>
      </dgm:t>
    </dgm:pt>
    <dgm:pt modelId="{F2860D96-D748-8646-904E-D70F7C9F0A97}">
      <dgm:prSet phldrT="[Text]" custT="1"/>
      <dgm:spPr/>
      <dgm:t>
        <a:bodyPr/>
        <a:lstStyle/>
        <a:p>
          <a:pPr algn="l"/>
          <a:r>
            <a:rPr lang="en-US" sz="1400"/>
            <a:t>   Interior</a:t>
          </a:r>
        </a:p>
      </dgm:t>
    </dgm:pt>
    <dgm:pt modelId="{80F009C9-280C-234B-B62B-0D454B58DC60}" type="parTrans" cxnId="{1B437152-5D7E-784E-A132-1186C8CBE6B7}">
      <dgm:prSet/>
      <dgm:spPr/>
      <dgm:t>
        <a:bodyPr/>
        <a:lstStyle/>
        <a:p>
          <a:endParaRPr lang="en-US"/>
        </a:p>
      </dgm:t>
    </dgm:pt>
    <dgm:pt modelId="{34415CDD-B9FC-9B4B-AB3A-5CF363B7A39E}" type="sibTrans" cxnId="{1B437152-5D7E-784E-A132-1186C8CBE6B7}">
      <dgm:prSet/>
      <dgm:spPr/>
      <dgm:t>
        <a:bodyPr/>
        <a:lstStyle/>
        <a:p>
          <a:endParaRPr lang="en-US"/>
        </a:p>
      </dgm:t>
    </dgm:pt>
    <dgm:pt modelId="{C4AC0590-F78D-9949-82A1-D164C974E613}">
      <dgm:prSet phldrT="[Text]" custT="1"/>
      <dgm:spPr/>
      <dgm:t>
        <a:bodyPr vert="horz"/>
        <a:lstStyle/>
        <a:p>
          <a:r>
            <a:rPr lang="en-US" sz="1600"/>
            <a:t>Rover Filter Replacement</a:t>
          </a:r>
        </a:p>
      </dgm:t>
    </dgm:pt>
    <dgm:pt modelId="{4B93325A-9A94-D946-9491-5C3F093CF268}" type="parTrans" cxnId="{B4529C4F-D0C6-8944-9017-D2507043810D}">
      <dgm:prSet/>
      <dgm:spPr/>
      <dgm:t>
        <a:bodyPr/>
        <a:lstStyle/>
        <a:p>
          <a:endParaRPr lang="en-US"/>
        </a:p>
      </dgm:t>
    </dgm:pt>
    <dgm:pt modelId="{235AE53A-5FC5-4D4B-91D5-4B12ACCE1CE4}" type="sibTrans" cxnId="{B4529C4F-D0C6-8944-9017-D2507043810D}">
      <dgm:prSet/>
      <dgm:spPr/>
      <dgm:t>
        <a:bodyPr/>
        <a:lstStyle/>
        <a:p>
          <a:endParaRPr lang="en-US"/>
        </a:p>
      </dgm:t>
    </dgm:pt>
    <dgm:pt modelId="{F21FF04E-7F21-9A48-8CBE-2A53D7F72712}">
      <dgm:prSet phldrT="[Text]" custT="1"/>
      <dgm:spPr/>
      <dgm:t>
        <a:bodyPr vert="horz"/>
        <a:lstStyle/>
        <a:p>
          <a:r>
            <a:rPr lang="en-US" sz="1600"/>
            <a:t>Outside Panel Habitat Filter Replacement</a:t>
          </a:r>
        </a:p>
      </dgm:t>
    </dgm:pt>
    <dgm:pt modelId="{033B5853-5F0C-8F45-9EB5-17FF8AA2D0A8}" type="parTrans" cxnId="{8C395B32-CB12-4345-BBCD-D974C543AE8A}">
      <dgm:prSet/>
      <dgm:spPr/>
      <dgm:t>
        <a:bodyPr/>
        <a:lstStyle/>
        <a:p>
          <a:endParaRPr lang="en-US"/>
        </a:p>
      </dgm:t>
    </dgm:pt>
    <dgm:pt modelId="{0E51C499-5832-4748-A1B5-3E7A522008F8}" type="sibTrans" cxnId="{8C395B32-CB12-4345-BBCD-D974C543AE8A}">
      <dgm:prSet/>
      <dgm:spPr/>
      <dgm:t>
        <a:bodyPr/>
        <a:lstStyle/>
        <a:p>
          <a:endParaRPr lang="en-US"/>
        </a:p>
      </dgm:t>
    </dgm:pt>
    <dgm:pt modelId="{C5FCA51C-C579-9845-AFBC-528896324D1E}">
      <dgm:prSet phldrT="[Text]" custT="1"/>
      <dgm:spPr/>
      <dgm:t>
        <a:bodyPr/>
        <a:lstStyle/>
        <a:p>
          <a:r>
            <a:rPr lang="en-US" sz="1400"/>
            <a:t>Repair Rover</a:t>
          </a:r>
        </a:p>
      </dgm:t>
    </dgm:pt>
    <dgm:pt modelId="{53008B32-F58D-BE40-BFEA-4CEFA8634B55}" type="parTrans" cxnId="{E45382BD-C920-A640-AC3A-5D35E774D564}">
      <dgm:prSet/>
      <dgm:spPr/>
      <dgm:t>
        <a:bodyPr/>
        <a:lstStyle/>
        <a:p>
          <a:endParaRPr lang="en-US"/>
        </a:p>
      </dgm:t>
    </dgm:pt>
    <dgm:pt modelId="{7B01ECA9-CB78-0E48-B728-660F5F731A23}" type="sibTrans" cxnId="{E45382BD-C920-A640-AC3A-5D35E774D564}">
      <dgm:prSet/>
      <dgm:spPr/>
      <dgm:t>
        <a:bodyPr/>
        <a:lstStyle/>
        <a:p>
          <a:endParaRPr lang="en-US"/>
        </a:p>
      </dgm:t>
    </dgm:pt>
    <dgm:pt modelId="{40CF72DF-7D4D-E143-BA5C-A62285CBBCF2}">
      <dgm:prSet phldrT="[Text]" custT="1"/>
      <dgm:spPr/>
      <dgm:t>
        <a:bodyPr/>
        <a:lstStyle/>
        <a:p>
          <a:r>
            <a:rPr lang="en-US" sz="1400"/>
            <a:t>Use Rover for other tasks</a:t>
          </a:r>
        </a:p>
      </dgm:t>
    </dgm:pt>
    <dgm:pt modelId="{2ADFB29C-1331-174E-AB63-6665A45C31FD}" type="parTrans" cxnId="{196DA8D4-58C7-A94D-B521-0543D401A0A8}">
      <dgm:prSet/>
      <dgm:spPr/>
      <dgm:t>
        <a:bodyPr/>
        <a:lstStyle/>
        <a:p>
          <a:endParaRPr lang="en-US"/>
        </a:p>
      </dgm:t>
    </dgm:pt>
    <dgm:pt modelId="{F4B02C51-09CD-F441-B24B-C264CCACB90F}" type="sibTrans" cxnId="{196DA8D4-58C7-A94D-B521-0543D401A0A8}">
      <dgm:prSet/>
      <dgm:spPr/>
      <dgm:t>
        <a:bodyPr/>
        <a:lstStyle/>
        <a:p>
          <a:endParaRPr lang="en-US"/>
        </a:p>
      </dgm:t>
    </dgm:pt>
    <dgm:pt modelId="{490C48D6-667A-9343-A61A-68FE8013FB89}">
      <dgm:prSet phldrT="[Text]" custT="1"/>
      <dgm:spPr/>
      <dgm:t>
        <a:bodyPr vert="horz"/>
        <a:lstStyle/>
        <a:p>
          <a:r>
            <a:rPr lang="en-US" sz="1600"/>
            <a:t>Panel Access</a:t>
          </a:r>
        </a:p>
      </dgm:t>
    </dgm:pt>
    <dgm:pt modelId="{FF3DC942-8C18-F94A-B000-9EA58AFD0B69}" type="parTrans" cxnId="{2C5A6575-986D-A646-8282-E4E58B337246}">
      <dgm:prSet/>
      <dgm:spPr/>
      <dgm:t>
        <a:bodyPr/>
        <a:lstStyle/>
        <a:p>
          <a:endParaRPr lang="en-US"/>
        </a:p>
      </dgm:t>
    </dgm:pt>
    <dgm:pt modelId="{B7D04302-41FB-344A-8E3A-AE48B0B94374}" type="sibTrans" cxnId="{2C5A6575-986D-A646-8282-E4E58B337246}">
      <dgm:prSet/>
      <dgm:spPr/>
      <dgm:t>
        <a:bodyPr/>
        <a:lstStyle/>
        <a:p>
          <a:endParaRPr lang="en-US"/>
        </a:p>
      </dgm:t>
    </dgm:pt>
    <dgm:pt modelId="{93CD0620-2DE9-FA44-AB17-A1A505D2A04D}">
      <dgm:prSet phldrT="[Text]" custT="1"/>
      <dgm:spPr/>
      <dgm:t>
        <a:bodyPr/>
        <a:lstStyle/>
        <a:p>
          <a:pPr algn="l"/>
          <a:r>
            <a:rPr lang="en-US" sz="1400"/>
            <a:t>   Exit</a:t>
          </a:r>
        </a:p>
      </dgm:t>
    </dgm:pt>
    <dgm:pt modelId="{D5C61987-1863-774C-AB31-2BD3DDA8D218}" type="parTrans" cxnId="{C5B7A4F7-7638-0346-A973-569538BF7C17}">
      <dgm:prSet/>
      <dgm:spPr/>
      <dgm:t>
        <a:bodyPr/>
        <a:lstStyle/>
        <a:p>
          <a:endParaRPr lang="en-US"/>
        </a:p>
      </dgm:t>
    </dgm:pt>
    <dgm:pt modelId="{C30CF3A7-F305-F14E-AA0A-436FE33B8B7C}" type="sibTrans" cxnId="{C5B7A4F7-7638-0346-A973-569538BF7C17}">
      <dgm:prSet/>
      <dgm:spPr/>
      <dgm:t>
        <a:bodyPr/>
        <a:lstStyle/>
        <a:p>
          <a:endParaRPr lang="en-US"/>
        </a:p>
      </dgm:t>
    </dgm:pt>
    <dgm:pt modelId="{B19B5EAF-DF52-A349-A757-8AB586B58C57}">
      <dgm:prSet phldrT="[Text]" custT="1"/>
      <dgm:spPr/>
      <dgm:t>
        <a:bodyPr/>
        <a:lstStyle/>
        <a:p>
          <a:pPr algn="l"/>
          <a:r>
            <a:rPr lang="en-US" sz="1400"/>
            <a:t>   No Exit</a:t>
          </a:r>
        </a:p>
      </dgm:t>
    </dgm:pt>
    <dgm:pt modelId="{EE5C44C5-080B-D14A-B562-01B59C78FF47}" type="parTrans" cxnId="{F06F803B-C2E0-0149-AECD-15C2611B2F7C}">
      <dgm:prSet/>
      <dgm:spPr/>
      <dgm:t>
        <a:bodyPr/>
        <a:lstStyle/>
        <a:p>
          <a:endParaRPr lang="en-US"/>
        </a:p>
      </dgm:t>
    </dgm:pt>
    <dgm:pt modelId="{1B29C5A8-519B-D24B-A3AF-FB7CF316E57D}" type="sibTrans" cxnId="{F06F803B-C2E0-0149-AECD-15C2611B2F7C}">
      <dgm:prSet/>
      <dgm:spPr/>
      <dgm:t>
        <a:bodyPr/>
        <a:lstStyle/>
        <a:p>
          <a:endParaRPr lang="en-US"/>
        </a:p>
      </dgm:t>
    </dgm:pt>
    <dgm:pt modelId="{2D515C70-EDEE-FE40-BC61-5F8887332D8D}"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CE210036-A46B-C445-8977-F791453AA62D}" type="pres">
      <dgm:prSet presAssocID="{6613B571-3998-CB42-8380-CD4442FCC8CE}" presName="root1" presStyleCnt="0"/>
      <dgm:spPr/>
    </dgm:pt>
    <dgm:pt modelId="{D4583558-E7E7-674E-8D58-240AB48742C7}" type="pres">
      <dgm:prSet presAssocID="{6613B571-3998-CB42-8380-CD4442FCC8CE}" presName="LevelOneTextNode" presStyleLbl="node0" presStyleIdx="0" presStyleCnt="1" custScaleY="202168">
        <dgm:presLayoutVars>
          <dgm:chPref val="3"/>
        </dgm:presLayoutVars>
      </dgm:prSet>
      <dgm:spPr/>
      <dgm:t>
        <a:bodyPr/>
        <a:lstStyle/>
        <a:p>
          <a:endParaRPr lang="en-US"/>
        </a:p>
      </dgm:t>
    </dgm:pt>
    <dgm:pt modelId="{DBC3FB6F-A681-E647-8EB5-3DD3D0B3B466}" type="pres">
      <dgm:prSet presAssocID="{6613B571-3998-CB42-8380-CD4442FCC8CE}" presName="level2hierChild" presStyleCnt="0"/>
      <dgm:spPr/>
    </dgm:pt>
    <dgm:pt modelId="{5E52F966-30E7-1C4F-A6B3-75BF1862CE57}" type="pres">
      <dgm:prSet presAssocID="{21A9EAC0-BD49-8345-AF09-8D4112B9015D}" presName="conn2-1" presStyleLbl="parChTrans1D2" presStyleIdx="0" presStyleCnt="4"/>
      <dgm:spPr/>
      <dgm:t>
        <a:bodyPr/>
        <a:lstStyle/>
        <a:p>
          <a:endParaRPr lang="en-US"/>
        </a:p>
      </dgm:t>
    </dgm:pt>
    <dgm:pt modelId="{40712AEE-B4F0-E149-98FF-7BF998652985}" type="pres">
      <dgm:prSet presAssocID="{21A9EAC0-BD49-8345-AF09-8D4112B9015D}" presName="connTx" presStyleLbl="parChTrans1D2" presStyleIdx="0" presStyleCnt="4"/>
      <dgm:spPr/>
      <dgm:t>
        <a:bodyPr/>
        <a:lstStyle/>
        <a:p>
          <a:endParaRPr lang="en-US"/>
        </a:p>
      </dgm:t>
    </dgm:pt>
    <dgm:pt modelId="{4AA81D8D-2031-314B-8998-63E993A661C4}" type="pres">
      <dgm:prSet presAssocID="{02A81E9D-A57A-F646-B31D-11869C5E3BB9}" presName="root2" presStyleCnt="0"/>
      <dgm:spPr/>
    </dgm:pt>
    <dgm:pt modelId="{D9FFA85A-4E9B-384C-9089-B3C4BF9FA068}" type="pres">
      <dgm:prSet presAssocID="{02A81E9D-A57A-F646-B31D-11869C5E3BB9}" presName="LevelTwoTextNode" presStyleLbl="node2" presStyleIdx="0" presStyleCnt="4">
        <dgm:presLayoutVars>
          <dgm:chPref val="3"/>
        </dgm:presLayoutVars>
      </dgm:prSet>
      <dgm:spPr/>
      <dgm:t>
        <a:bodyPr/>
        <a:lstStyle/>
        <a:p>
          <a:endParaRPr lang="en-US"/>
        </a:p>
      </dgm:t>
    </dgm:pt>
    <dgm:pt modelId="{CCAB637D-3043-2B4E-A419-A47197AB82B7}" type="pres">
      <dgm:prSet presAssocID="{02A81E9D-A57A-F646-B31D-11869C5E3BB9}" presName="level3hierChild" presStyleCnt="0"/>
      <dgm:spPr/>
    </dgm:pt>
    <dgm:pt modelId="{86AECFC0-B4B7-3B48-9420-2C01B74A14A9}" type="pres">
      <dgm:prSet presAssocID="{D5C61987-1863-774C-AB31-2BD3DDA8D218}" presName="conn2-1" presStyleLbl="parChTrans1D3" presStyleIdx="0" presStyleCnt="8"/>
      <dgm:spPr/>
      <dgm:t>
        <a:bodyPr/>
        <a:lstStyle/>
        <a:p>
          <a:endParaRPr lang="en-US"/>
        </a:p>
      </dgm:t>
    </dgm:pt>
    <dgm:pt modelId="{6D6C1FBA-C033-914A-AD8C-98E21AB5C423}" type="pres">
      <dgm:prSet presAssocID="{D5C61987-1863-774C-AB31-2BD3DDA8D218}" presName="connTx" presStyleLbl="parChTrans1D3" presStyleIdx="0" presStyleCnt="8"/>
      <dgm:spPr/>
      <dgm:t>
        <a:bodyPr/>
        <a:lstStyle/>
        <a:p>
          <a:endParaRPr lang="en-US"/>
        </a:p>
      </dgm:t>
    </dgm:pt>
    <dgm:pt modelId="{15FB16B9-9559-0A4A-94FA-5592C715DC95}" type="pres">
      <dgm:prSet presAssocID="{93CD0620-2DE9-FA44-AB17-A1A505D2A04D}" presName="root2" presStyleCnt="0"/>
      <dgm:spPr/>
    </dgm:pt>
    <dgm:pt modelId="{CC970C0B-BF77-C449-B2C3-863FE2BA4321}" type="pres">
      <dgm:prSet presAssocID="{93CD0620-2DE9-FA44-AB17-A1A505D2A04D}" presName="LevelTwoTextNode" presStyleLbl="node3" presStyleIdx="0" presStyleCnt="8">
        <dgm:presLayoutVars>
          <dgm:chPref val="3"/>
        </dgm:presLayoutVars>
      </dgm:prSet>
      <dgm:spPr/>
      <dgm:t>
        <a:bodyPr/>
        <a:lstStyle/>
        <a:p>
          <a:endParaRPr lang="en-US"/>
        </a:p>
      </dgm:t>
    </dgm:pt>
    <dgm:pt modelId="{67DBFFD5-CC5A-7F49-94FE-24CA2034C05A}" type="pres">
      <dgm:prSet presAssocID="{93CD0620-2DE9-FA44-AB17-A1A505D2A04D}" presName="level3hierChild" presStyleCnt="0"/>
      <dgm:spPr/>
    </dgm:pt>
    <dgm:pt modelId="{1E2040F6-2C8F-9B4A-B81F-F989E3E10E92}" type="pres">
      <dgm:prSet presAssocID="{D5DBB79E-63C6-8841-AC6C-0E8C21B46D82}" presName="conn2-1" presStyleLbl="parChTrans1D4" presStyleIdx="0" presStyleCnt="8"/>
      <dgm:spPr/>
      <dgm:t>
        <a:bodyPr/>
        <a:lstStyle/>
        <a:p>
          <a:endParaRPr lang="en-US"/>
        </a:p>
      </dgm:t>
    </dgm:pt>
    <dgm:pt modelId="{700D71C2-C507-C445-BE45-17E2510FD845}" type="pres">
      <dgm:prSet presAssocID="{D5DBB79E-63C6-8841-AC6C-0E8C21B46D82}" presName="connTx" presStyleLbl="parChTrans1D4" presStyleIdx="0" presStyleCnt="8"/>
      <dgm:spPr/>
      <dgm:t>
        <a:bodyPr/>
        <a:lstStyle/>
        <a:p>
          <a:endParaRPr lang="en-US"/>
        </a:p>
      </dgm:t>
    </dgm:pt>
    <dgm:pt modelId="{0BF8980B-039F-F949-92EA-B407C556B537}" type="pres">
      <dgm:prSet presAssocID="{8E8FBC69-61E7-8E4A-9AB4-717AB7757EAB}" presName="root2" presStyleCnt="0"/>
      <dgm:spPr/>
    </dgm:pt>
    <dgm:pt modelId="{14CB7242-1ADC-B746-88D3-9CAE6DDE4C62}" type="pres">
      <dgm:prSet presAssocID="{8E8FBC69-61E7-8E4A-9AB4-717AB7757EAB}" presName="LevelTwoTextNode" presStyleLbl="node4" presStyleIdx="0" presStyleCnt="8" custScaleX="347269" custLinFactNeighborX="-523" custLinFactNeighborY="38323">
        <dgm:presLayoutVars>
          <dgm:chPref val="3"/>
        </dgm:presLayoutVars>
      </dgm:prSet>
      <dgm:spPr/>
      <dgm:t>
        <a:bodyPr/>
        <a:lstStyle/>
        <a:p>
          <a:endParaRPr lang="en-US"/>
        </a:p>
      </dgm:t>
    </dgm:pt>
    <dgm:pt modelId="{E6C95307-799F-6D48-89A8-780161102DD3}" type="pres">
      <dgm:prSet presAssocID="{8E8FBC69-61E7-8E4A-9AB4-717AB7757EAB}" presName="level3hierChild" presStyleCnt="0"/>
      <dgm:spPr/>
    </dgm:pt>
    <dgm:pt modelId="{37D104F6-C17D-BC42-9E95-C2F2C1D67FB4}" type="pres">
      <dgm:prSet presAssocID="{8D60565D-DCD6-9B40-8C2E-5892CB69E349}" presName="conn2-1" presStyleLbl="parChTrans1D4" presStyleIdx="1" presStyleCnt="8"/>
      <dgm:spPr/>
      <dgm:t>
        <a:bodyPr/>
        <a:lstStyle/>
        <a:p>
          <a:endParaRPr lang="en-US"/>
        </a:p>
      </dgm:t>
    </dgm:pt>
    <dgm:pt modelId="{6ABBAF40-1102-5844-949B-9F447A00726F}" type="pres">
      <dgm:prSet presAssocID="{8D60565D-DCD6-9B40-8C2E-5892CB69E349}" presName="connTx" presStyleLbl="parChTrans1D4" presStyleIdx="1" presStyleCnt="8"/>
      <dgm:spPr/>
      <dgm:t>
        <a:bodyPr/>
        <a:lstStyle/>
        <a:p>
          <a:endParaRPr lang="en-US"/>
        </a:p>
      </dgm:t>
    </dgm:pt>
    <dgm:pt modelId="{B2E31D81-1BD0-F043-86E7-11085C6CDDEB}" type="pres">
      <dgm:prSet presAssocID="{E68AF57A-E2EC-424A-8B06-B8BBA38F5ADD}" presName="root2" presStyleCnt="0"/>
      <dgm:spPr/>
    </dgm:pt>
    <dgm:pt modelId="{B551F106-3FCA-CF46-87B1-2A2EACD7159F}" type="pres">
      <dgm:prSet presAssocID="{E68AF57A-E2EC-424A-8B06-B8BBA38F5ADD}" presName="LevelTwoTextNode" presStyleLbl="node4" presStyleIdx="1" presStyleCnt="8" custScaleX="347269" custLinFactNeighborX="-523" custLinFactNeighborY="38323">
        <dgm:presLayoutVars>
          <dgm:chPref val="3"/>
        </dgm:presLayoutVars>
      </dgm:prSet>
      <dgm:spPr/>
      <dgm:t>
        <a:bodyPr/>
        <a:lstStyle/>
        <a:p>
          <a:endParaRPr lang="en-US"/>
        </a:p>
      </dgm:t>
    </dgm:pt>
    <dgm:pt modelId="{765CEDAC-50CD-334F-8A8E-3C2368ECCE08}" type="pres">
      <dgm:prSet presAssocID="{E68AF57A-E2EC-424A-8B06-B8BBA38F5ADD}" presName="level3hierChild" presStyleCnt="0"/>
      <dgm:spPr/>
    </dgm:pt>
    <dgm:pt modelId="{DA002886-42FF-4045-AF3E-A754E54C43EE}" type="pres">
      <dgm:prSet presAssocID="{EE5C44C5-080B-D14A-B562-01B59C78FF47}" presName="conn2-1" presStyleLbl="parChTrans1D3" presStyleIdx="1" presStyleCnt="8"/>
      <dgm:spPr/>
      <dgm:t>
        <a:bodyPr/>
        <a:lstStyle/>
        <a:p>
          <a:endParaRPr lang="en-US"/>
        </a:p>
      </dgm:t>
    </dgm:pt>
    <dgm:pt modelId="{C43E7326-70E4-0645-920A-ACD6D11D8175}" type="pres">
      <dgm:prSet presAssocID="{EE5C44C5-080B-D14A-B562-01B59C78FF47}" presName="connTx" presStyleLbl="parChTrans1D3" presStyleIdx="1" presStyleCnt="8"/>
      <dgm:spPr/>
      <dgm:t>
        <a:bodyPr/>
        <a:lstStyle/>
        <a:p>
          <a:endParaRPr lang="en-US"/>
        </a:p>
      </dgm:t>
    </dgm:pt>
    <dgm:pt modelId="{D15DA341-2A33-2E45-B634-8CA0388309B9}" type="pres">
      <dgm:prSet presAssocID="{B19B5EAF-DF52-A349-A757-8AB586B58C57}" presName="root2" presStyleCnt="0"/>
      <dgm:spPr/>
    </dgm:pt>
    <dgm:pt modelId="{996CFA99-4349-C846-9077-DB6A8AA47CF0}" type="pres">
      <dgm:prSet presAssocID="{B19B5EAF-DF52-A349-A757-8AB586B58C57}" presName="LevelTwoTextNode" presStyleLbl="node3" presStyleIdx="1" presStyleCnt="8">
        <dgm:presLayoutVars>
          <dgm:chPref val="3"/>
        </dgm:presLayoutVars>
      </dgm:prSet>
      <dgm:spPr/>
      <dgm:t>
        <a:bodyPr/>
        <a:lstStyle/>
        <a:p>
          <a:endParaRPr lang="en-US"/>
        </a:p>
      </dgm:t>
    </dgm:pt>
    <dgm:pt modelId="{F5527863-0360-8D48-935B-BB1C47AF1783}" type="pres">
      <dgm:prSet presAssocID="{B19B5EAF-DF52-A349-A757-8AB586B58C57}" presName="level3hierChild" presStyleCnt="0"/>
      <dgm:spPr/>
    </dgm:pt>
    <dgm:pt modelId="{EA2B4DC9-C61A-2440-9476-34B91548FCAB}" type="pres">
      <dgm:prSet presAssocID="{A931CBCE-13CC-BA4E-B5E0-460D495228F2}" presName="conn2-1" presStyleLbl="parChTrans1D2" presStyleIdx="1" presStyleCnt="4"/>
      <dgm:spPr/>
      <dgm:t>
        <a:bodyPr/>
        <a:lstStyle/>
        <a:p>
          <a:endParaRPr lang="en-US"/>
        </a:p>
      </dgm:t>
    </dgm:pt>
    <dgm:pt modelId="{A1C26761-3815-1243-B93B-D01B68072052}" type="pres">
      <dgm:prSet presAssocID="{A931CBCE-13CC-BA4E-B5E0-460D495228F2}" presName="connTx" presStyleLbl="parChTrans1D2" presStyleIdx="1" presStyleCnt="4"/>
      <dgm:spPr/>
      <dgm:t>
        <a:bodyPr/>
        <a:lstStyle/>
        <a:p>
          <a:endParaRPr lang="en-US"/>
        </a:p>
      </dgm:t>
    </dgm:pt>
    <dgm:pt modelId="{773EC212-344E-3C4D-B583-A188856FDB2F}" type="pres">
      <dgm:prSet presAssocID="{DABCF398-6C53-E647-A565-043195F119B6}" presName="root2" presStyleCnt="0"/>
      <dgm:spPr/>
    </dgm:pt>
    <dgm:pt modelId="{C810CE6D-6AA2-7142-8D18-061E7E533019}" type="pres">
      <dgm:prSet presAssocID="{DABCF398-6C53-E647-A565-043195F119B6}" presName="LevelTwoTextNode" presStyleLbl="node2" presStyleIdx="1" presStyleCnt="4">
        <dgm:presLayoutVars>
          <dgm:chPref val="3"/>
        </dgm:presLayoutVars>
      </dgm:prSet>
      <dgm:spPr/>
      <dgm:t>
        <a:bodyPr/>
        <a:lstStyle/>
        <a:p>
          <a:endParaRPr lang="en-US"/>
        </a:p>
      </dgm:t>
    </dgm:pt>
    <dgm:pt modelId="{AE10070E-909B-124C-9693-DCAA6DE0715C}" type="pres">
      <dgm:prSet presAssocID="{DABCF398-6C53-E647-A565-043195F119B6}" presName="level3hierChild" presStyleCnt="0"/>
      <dgm:spPr/>
    </dgm:pt>
    <dgm:pt modelId="{FEAE4530-A256-BE40-9651-F0645B1AB146}" type="pres">
      <dgm:prSet presAssocID="{FD9DDDD9-1444-D248-8500-20F5B483C94B}" presName="conn2-1" presStyleLbl="parChTrans1D3" presStyleIdx="2" presStyleCnt="8"/>
      <dgm:spPr/>
      <dgm:t>
        <a:bodyPr/>
        <a:lstStyle/>
        <a:p>
          <a:endParaRPr lang="en-US"/>
        </a:p>
      </dgm:t>
    </dgm:pt>
    <dgm:pt modelId="{172141F9-68AF-084C-936A-15FE0CAA4948}" type="pres">
      <dgm:prSet presAssocID="{FD9DDDD9-1444-D248-8500-20F5B483C94B}" presName="connTx" presStyleLbl="parChTrans1D3" presStyleIdx="2" presStyleCnt="8"/>
      <dgm:spPr/>
      <dgm:t>
        <a:bodyPr/>
        <a:lstStyle/>
        <a:p>
          <a:endParaRPr lang="en-US"/>
        </a:p>
      </dgm:t>
    </dgm:pt>
    <dgm:pt modelId="{80FA8794-8A38-8E4A-BB8E-CD7278D352E0}" type="pres">
      <dgm:prSet presAssocID="{F17DD0A9-210A-0F40-AFC0-A8FAE54FC85D}" presName="root2" presStyleCnt="0"/>
      <dgm:spPr/>
    </dgm:pt>
    <dgm:pt modelId="{BEDC0336-8547-C047-A469-41AC44A0FD2B}" type="pres">
      <dgm:prSet presAssocID="{F17DD0A9-210A-0F40-AFC0-A8FAE54FC85D}" presName="LevelTwoTextNode" presStyleLbl="node3" presStyleIdx="2" presStyleCnt="8">
        <dgm:presLayoutVars>
          <dgm:chPref val="3"/>
        </dgm:presLayoutVars>
      </dgm:prSet>
      <dgm:spPr/>
      <dgm:t>
        <a:bodyPr/>
        <a:lstStyle/>
        <a:p>
          <a:endParaRPr lang="en-US"/>
        </a:p>
      </dgm:t>
    </dgm:pt>
    <dgm:pt modelId="{0BFC1AAA-86F0-A94D-9BD7-8759D75143B8}" type="pres">
      <dgm:prSet presAssocID="{F17DD0A9-210A-0F40-AFC0-A8FAE54FC85D}" presName="level3hierChild" presStyleCnt="0"/>
      <dgm:spPr/>
    </dgm:pt>
    <dgm:pt modelId="{D8174A47-8DFF-C445-AFCF-B4D7CA7AB573}" type="pres">
      <dgm:prSet presAssocID="{C5C9FBA4-8833-C343-B726-BBFFA39D86B0}" presName="conn2-1" presStyleLbl="parChTrans1D4" presStyleIdx="2" presStyleCnt="8"/>
      <dgm:spPr/>
      <dgm:t>
        <a:bodyPr/>
        <a:lstStyle/>
        <a:p>
          <a:endParaRPr lang="en-US"/>
        </a:p>
      </dgm:t>
    </dgm:pt>
    <dgm:pt modelId="{1F7FC369-6B7B-5341-BCBE-D9A6FC159996}" type="pres">
      <dgm:prSet presAssocID="{C5C9FBA4-8833-C343-B726-BBFFA39D86B0}" presName="connTx" presStyleLbl="parChTrans1D4" presStyleIdx="2" presStyleCnt="8"/>
      <dgm:spPr/>
      <dgm:t>
        <a:bodyPr/>
        <a:lstStyle/>
        <a:p>
          <a:endParaRPr lang="en-US"/>
        </a:p>
      </dgm:t>
    </dgm:pt>
    <dgm:pt modelId="{8EFFB1F2-62E9-104F-8EF7-97D4A12B327B}" type="pres">
      <dgm:prSet presAssocID="{A722DA2F-91DB-514D-A586-38AFEFB57127}" presName="root2" presStyleCnt="0"/>
      <dgm:spPr/>
    </dgm:pt>
    <dgm:pt modelId="{ADD09C4F-C5DD-BF41-AF9A-0DFEDA5A7E26}" type="pres">
      <dgm:prSet presAssocID="{A722DA2F-91DB-514D-A586-38AFEFB57127}" presName="LevelTwoTextNode" presStyleLbl="node4" presStyleIdx="2" presStyleCnt="8" custScaleX="347269">
        <dgm:presLayoutVars>
          <dgm:chPref val="3"/>
        </dgm:presLayoutVars>
      </dgm:prSet>
      <dgm:spPr/>
      <dgm:t>
        <a:bodyPr/>
        <a:lstStyle/>
        <a:p>
          <a:endParaRPr lang="en-US"/>
        </a:p>
      </dgm:t>
    </dgm:pt>
    <dgm:pt modelId="{85FE6C5B-A389-4343-8249-420FB41086AF}" type="pres">
      <dgm:prSet presAssocID="{A722DA2F-91DB-514D-A586-38AFEFB57127}" presName="level3hierChild" presStyleCnt="0"/>
      <dgm:spPr/>
    </dgm:pt>
    <dgm:pt modelId="{FE449791-2281-A74A-BEE3-D97F57D02841}" type="pres">
      <dgm:prSet presAssocID="{166DACF2-5D65-BB43-9776-B89BFD9BCF0C}" presName="conn2-1" presStyleLbl="parChTrans1D4" presStyleIdx="3" presStyleCnt="8"/>
      <dgm:spPr/>
      <dgm:t>
        <a:bodyPr/>
        <a:lstStyle/>
        <a:p>
          <a:endParaRPr lang="en-US"/>
        </a:p>
      </dgm:t>
    </dgm:pt>
    <dgm:pt modelId="{6E099EC8-9AB8-7145-8F83-357E6FEEEB32}" type="pres">
      <dgm:prSet presAssocID="{166DACF2-5D65-BB43-9776-B89BFD9BCF0C}" presName="connTx" presStyleLbl="parChTrans1D4" presStyleIdx="3" presStyleCnt="8"/>
      <dgm:spPr/>
      <dgm:t>
        <a:bodyPr/>
        <a:lstStyle/>
        <a:p>
          <a:endParaRPr lang="en-US"/>
        </a:p>
      </dgm:t>
    </dgm:pt>
    <dgm:pt modelId="{803354DA-542F-454B-AB63-0C52F12512AB}" type="pres">
      <dgm:prSet presAssocID="{AB1190F2-7422-8F45-9CA4-1A464102E410}" presName="root2" presStyleCnt="0"/>
      <dgm:spPr/>
    </dgm:pt>
    <dgm:pt modelId="{9C74BF30-7EF2-7F47-9B6F-98B2796957B4}" type="pres">
      <dgm:prSet presAssocID="{AB1190F2-7422-8F45-9CA4-1A464102E410}" presName="LevelTwoTextNode" presStyleLbl="node4" presStyleIdx="3" presStyleCnt="8" custScaleX="347269" custLinFactNeighborX="1034" custLinFactNeighborY="2921">
        <dgm:presLayoutVars>
          <dgm:chPref val="3"/>
        </dgm:presLayoutVars>
      </dgm:prSet>
      <dgm:spPr/>
      <dgm:t>
        <a:bodyPr/>
        <a:lstStyle/>
        <a:p>
          <a:endParaRPr lang="en-US"/>
        </a:p>
      </dgm:t>
    </dgm:pt>
    <dgm:pt modelId="{203986F6-954D-9A4C-931F-2C7B136BE439}" type="pres">
      <dgm:prSet presAssocID="{AB1190F2-7422-8F45-9CA4-1A464102E410}" presName="level3hierChild" presStyleCnt="0"/>
      <dgm:spPr/>
    </dgm:pt>
    <dgm:pt modelId="{00A61A5D-9C6C-5A42-BC0B-5B8858801DBA}" type="pres">
      <dgm:prSet presAssocID="{B79D48D9-37DE-614B-89DE-68B27EA1E664}" presName="conn2-1" presStyleLbl="parChTrans1D4" presStyleIdx="4" presStyleCnt="8"/>
      <dgm:spPr/>
      <dgm:t>
        <a:bodyPr/>
        <a:lstStyle/>
        <a:p>
          <a:endParaRPr lang="en-US"/>
        </a:p>
      </dgm:t>
    </dgm:pt>
    <dgm:pt modelId="{08B44851-9DD9-E94C-A0E8-B9F281A85CF0}" type="pres">
      <dgm:prSet presAssocID="{B79D48D9-37DE-614B-89DE-68B27EA1E664}" presName="connTx" presStyleLbl="parChTrans1D4" presStyleIdx="4" presStyleCnt="8"/>
      <dgm:spPr/>
      <dgm:t>
        <a:bodyPr/>
        <a:lstStyle/>
        <a:p>
          <a:endParaRPr lang="en-US"/>
        </a:p>
      </dgm:t>
    </dgm:pt>
    <dgm:pt modelId="{1D9C13A0-7FEE-DA4B-857A-CC60231212B7}" type="pres">
      <dgm:prSet presAssocID="{73F7CA3D-12B7-5846-B2B2-E5F926FB1DB5}" presName="root2" presStyleCnt="0"/>
      <dgm:spPr/>
    </dgm:pt>
    <dgm:pt modelId="{AE666EAA-EA13-8448-A5B1-04EF317680B5}" type="pres">
      <dgm:prSet presAssocID="{73F7CA3D-12B7-5846-B2B2-E5F926FB1DB5}" presName="LevelTwoTextNode" presStyleLbl="node4" presStyleIdx="4" presStyleCnt="8" custScaleX="347269">
        <dgm:presLayoutVars>
          <dgm:chPref val="3"/>
        </dgm:presLayoutVars>
      </dgm:prSet>
      <dgm:spPr/>
      <dgm:t>
        <a:bodyPr/>
        <a:lstStyle/>
        <a:p>
          <a:endParaRPr lang="en-US"/>
        </a:p>
      </dgm:t>
    </dgm:pt>
    <dgm:pt modelId="{43752B7E-02AD-0546-9A16-740913728EBE}" type="pres">
      <dgm:prSet presAssocID="{73F7CA3D-12B7-5846-B2B2-E5F926FB1DB5}" presName="level3hierChild" presStyleCnt="0"/>
      <dgm:spPr/>
    </dgm:pt>
    <dgm:pt modelId="{E8AEFDE9-D2F3-A34B-BC19-7C041DD85581}" type="pres">
      <dgm:prSet presAssocID="{4FC98894-EDDE-5E45-8B68-1E5A3DA1928C}" presName="conn2-1" presStyleLbl="parChTrans1D3" presStyleIdx="3" presStyleCnt="8"/>
      <dgm:spPr/>
      <dgm:t>
        <a:bodyPr/>
        <a:lstStyle/>
        <a:p>
          <a:endParaRPr lang="en-US"/>
        </a:p>
      </dgm:t>
    </dgm:pt>
    <dgm:pt modelId="{DE2288E1-11C5-8F47-9634-7486696D0BDC}" type="pres">
      <dgm:prSet presAssocID="{4FC98894-EDDE-5E45-8B68-1E5A3DA1928C}" presName="connTx" presStyleLbl="parChTrans1D3" presStyleIdx="3" presStyleCnt="8"/>
      <dgm:spPr/>
      <dgm:t>
        <a:bodyPr/>
        <a:lstStyle/>
        <a:p>
          <a:endParaRPr lang="en-US"/>
        </a:p>
      </dgm:t>
    </dgm:pt>
    <dgm:pt modelId="{8EBFCF85-FB89-FD43-A08A-915BED4FABA1}" type="pres">
      <dgm:prSet presAssocID="{CD2E449B-4C0A-5245-8081-DCFED381E5AE}" presName="root2" presStyleCnt="0"/>
      <dgm:spPr/>
    </dgm:pt>
    <dgm:pt modelId="{19D22FAE-5F38-F846-A827-412FC865C02B}" type="pres">
      <dgm:prSet presAssocID="{CD2E449B-4C0A-5245-8081-DCFED381E5AE}" presName="LevelTwoTextNode" presStyleLbl="node3" presStyleIdx="3" presStyleCnt="8">
        <dgm:presLayoutVars>
          <dgm:chPref val="3"/>
        </dgm:presLayoutVars>
      </dgm:prSet>
      <dgm:spPr/>
      <dgm:t>
        <a:bodyPr/>
        <a:lstStyle/>
        <a:p>
          <a:endParaRPr lang="en-US"/>
        </a:p>
      </dgm:t>
    </dgm:pt>
    <dgm:pt modelId="{3E552785-AE8A-9643-9AE1-6A5D011757D9}" type="pres">
      <dgm:prSet presAssocID="{CD2E449B-4C0A-5245-8081-DCFED381E5AE}" presName="level3hierChild" presStyleCnt="0"/>
      <dgm:spPr/>
    </dgm:pt>
    <dgm:pt modelId="{AC686D0B-49AF-5247-A74B-16B78F801F6A}" type="pres">
      <dgm:prSet presAssocID="{28762293-051D-A541-B8C4-33A601E12DFF}" presName="conn2-1" presStyleLbl="parChTrans1D2" presStyleIdx="2" presStyleCnt="4"/>
      <dgm:spPr/>
      <dgm:t>
        <a:bodyPr/>
        <a:lstStyle/>
        <a:p>
          <a:endParaRPr lang="en-US"/>
        </a:p>
      </dgm:t>
    </dgm:pt>
    <dgm:pt modelId="{09A358DC-7479-7C4E-BE76-BBDB8607681C}" type="pres">
      <dgm:prSet presAssocID="{28762293-051D-A541-B8C4-33A601E12DFF}" presName="connTx" presStyleLbl="parChTrans1D2" presStyleIdx="2" presStyleCnt="4"/>
      <dgm:spPr/>
      <dgm:t>
        <a:bodyPr/>
        <a:lstStyle/>
        <a:p>
          <a:endParaRPr lang="en-US"/>
        </a:p>
      </dgm:t>
    </dgm:pt>
    <dgm:pt modelId="{65C436FC-78B5-0C49-A57F-E0DEE1862D76}" type="pres">
      <dgm:prSet presAssocID="{5CB4E763-6306-9446-A577-DE11AD58F7F0}" presName="root2" presStyleCnt="0"/>
      <dgm:spPr/>
    </dgm:pt>
    <dgm:pt modelId="{D142DBE6-9041-3E48-94F6-9686294BD31F}" type="pres">
      <dgm:prSet presAssocID="{5CB4E763-6306-9446-A577-DE11AD58F7F0}" presName="LevelTwoTextNode" presStyleLbl="node2" presStyleIdx="2" presStyleCnt="4">
        <dgm:presLayoutVars>
          <dgm:chPref val="3"/>
        </dgm:presLayoutVars>
      </dgm:prSet>
      <dgm:spPr/>
      <dgm:t>
        <a:bodyPr/>
        <a:lstStyle/>
        <a:p>
          <a:endParaRPr lang="en-US"/>
        </a:p>
      </dgm:t>
    </dgm:pt>
    <dgm:pt modelId="{A22D98D5-F498-E040-92F0-524E1D2AB90E}" type="pres">
      <dgm:prSet presAssocID="{5CB4E763-6306-9446-A577-DE11AD58F7F0}" presName="level3hierChild" presStyleCnt="0"/>
      <dgm:spPr/>
    </dgm:pt>
    <dgm:pt modelId="{EEEE4264-9260-AF42-97B1-E0C1A57CE1D9}" type="pres">
      <dgm:prSet presAssocID="{6776549F-8394-544D-9337-D939518B26D8}" presName="conn2-1" presStyleLbl="parChTrans1D3" presStyleIdx="4" presStyleCnt="8"/>
      <dgm:spPr/>
      <dgm:t>
        <a:bodyPr/>
        <a:lstStyle/>
        <a:p>
          <a:endParaRPr lang="en-US"/>
        </a:p>
      </dgm:t>
    </dgm:pt>
    <dgm:pt modelId="{FFB6CB18-0F02-BE45-98C1-CCD4E5628468}" type="pres">
      <dgm:prSet presAssocID="{6776549F-8394-544D-9337-D939518B26D8}" presName="connTx" presStyleLbl="parChTrans1D3" presStyleIdx="4" presStyleCnt="8"/>
      <dgm:spPr/>
      <dgm:t>
        <a:bodyPr/>
        <a:lstStyle/>
        <a:p>
          <a:endParaRPr lang="en-US"/>
        </a:p>
      </dgm:t>
    </dgm:pt>
    <dgm:pt modelId="{8376681D-315C-A745-B1B1-7C0232E1EAC0}" type="pres">
      <dgm:prSet presAssocID="{5519B0A8-5B02-834A-A27F-8DA44D307BEF}" presName="root2" presStyleCnt="0"/>
      <dgm:spPr/>
    </dgm:pt>
    <dgm:pt modelId="{F1990BE5-CAE7-B44D-B29D-5795B6D18C58}" type="pres">
      <dgm:prSet presAssocID="{5519B0A8-5B02-834A-A27F-8DA44D307BEF}" presName="LevelTwoTextNode" presStyleLbl="node3" presStyleIdx="4" presStyleCnt="8">
        <dgm:presLayoutVars>
          <dgm:chPref val="3"/>
        </dgm:presLayoutVars>
      </dgm:prSet>
      <dgm:spPr/>
      <dgm:t>
        <a:bodyPr/>
        <a:lstStyle/>
        <a:p>
          <a:endParaRPr lang="en-US"/>
        </a:p>
      </dgm:t>
    </dgm:pt>
    <dgm:pt modelId="{C8367293-859D-3A40-99F3-D3393506ADB3}" type="pres">
      <dgm:prSet presAssocID="{5519B0A8-5B02-834A-A27F-8DA44D307BEF}" presName="level3hierChild" presStyleCnt="0"/>
      <dgm:spPr/>
    </dgm:pt>
    <dgm:pt modelId="{C6A53735-3375-3349-A825-BA510FCC0BC2}" type="pres">
      <dgm:prSet presAssocID="{4B93325A-9A94-D946-9491-5C3F093CF268}" presName="conn2-1" presStyleLbl="parChTrans1D4" presStyleIdx="5" presStyleCnt="8"/>
      <dgm:spPr/>
      <dgm:t>
        <a:bodyPr/>
        <a:lstStyle/>
        <a:p>
          <a:endParaRPr lang="en-US"/>
        </a:p>
      </dgm:t>
    </dgm:pt>
    <dgm:pt modelId="{006FB963-8C92-CF48-A017-79FDDD737100}" type="pres">
      <dgm:prSet presAssocID="{4B93325A-9A94-D946-9491-5C3F093CF268}" presName="connTx" presStyleLbl="parChTrans1D4" presStyleIdx="5" presStyleCnt="8"/>
      <dgm:spPr/>
      <dgm:t>
        <a:bodyPr/>
        <a:lstStyle/>
        <a:p>
          <a:endParaRPr lang="en-US"/>
        </a:p>
      </dgm:t>
    </dgm:pt>
    <dgm:pt modelId="{4572CBD7-FA75-9E49-90B0-116BED33A5FE}" type="pres">
      <dgm:prSet presAssocID="{C4AC0590-F78D-9949-82A1-D164C974E613}" presName="root2" presStyleCnt="0"/>
      <dgm:spPr/>
    </dgm:pt>
    <dgm:pt modelId="{E636F822-997D-254A-8383-E12303AD5B49}" type="pres">
      <dgm:prSet presAssocID="{C4AC0590-F78D-9949-82A1-D164C974E613}" presName="LevelTwoTextNode" presStyleLbl="node4" presStyleIdx="5" presStyleCnt="8" custScaleX="347269">
        <dgm:presLayoutVars>
          <dgm:chPref val="3"/>
        </dgm:presLayoutVars>
      </dgm:prSet>
      <dgm:spPr/>
      <dgm:t>
        <a:bodyPr/>
        <a:lstStyle/>
        <a:p>
          <a:endParaRPr lang="en-US"/>
        </a:p>
      </dgm:t>
    </dgm:pt>
    <dgm:pt modelId="{3FE3094A-A427-1745-BB46-8319E37B414E}" type="pres">
      <dgm:prSet presAssocID="{C4AC0590-F78D-9949-82A1-D164C974E613}" presName="level3hierChild" presStyleCnt="0"/>
      <dgm:spPr/>
    </dgm:pt>
    <dgm:pt modelId="{7D691290-4691-3640-9AF6-E4DEA7070B39}" type="pres">
      <dgm:prSet presAssocID="{033B5853-5F0C-8F45-9EB5-17FF8AA2D0A8}" presName="conn2-1" presStyleLbl="parChTrans1D4" presStyleIdx="6" presStyleCnt="8"/>
      <dgm:spPr/>
      <dgm:t>
        <a:bodyPr/>
        <a:lstStyle/>
        <a:p>
          <a:endParaRPr lang="en-US"/>
        </a:p>
      </dgm:t>
    </dgm:pt>
    <dgm:pt modelId="{184B2C98-7E82-9148-9242-C88C6A3972C9}" type="pres">
      <dgm:prSet presAssocID="{033B5853-5F0C-8F45-9EB5-17FF8AA2D0A8}" presName="connTx" presStyleLbl="parChTrans1D4" presStyleIdx="6" presStyleCnt="8"/>
      <dgm:spPr/>
      <dgm:t>
        <a:bodyPr/>
        <a:lstStyle/>
        <a:p>
          <a:endParaRPr lang="en-US"/>
        </a:p>
      </dgm:t>
    </dgm:pt>
    <dgm:pt modelId="{B32CB893-EEC9-F849-923A-EDEAAD1B51E7}" type="pres">
      <dgm:prSet presAssocID="{F21FF04E-7F21-9A48-8CBE-2A53D7F72712}" presName="root2" presStyleCnt="0"/>
      <dgm:spPr/>
    </dgm:pt>
    <dgm:pt modelId="{84BDB35A-B1C5-0F42-8AE5-65336585CFF0}" type="pres">
      <dgm:prSet presAssocID="{F21FF04E-7F21-9A48-8CBE-2A53D7F72712}" presName="LevelTwoTextNode" presStyleLbl="node4" presStyleIdx="6" presStyleCnt="8" custScaleX="347269">
        <dgm:presLayoutVars>
          <dgm:chPref val="3"/>
        </dgm:presLayoutVars>
      </dgm:prSet>
      <dgm:spPr/>
      <dgm:t>
        <a:bodyPr/>
        <a:lstStyle/>
        <a:p>
          <a:endParaRPr lang="en-US"/>
        </a:p>
      </dgm:t>
    </dgm:pt>
    <dgm:pt modelId="{16391B67-0D1B-4942-9FB3-AA45D3BDD442}" type="pres">
      <dgm:prSet presAssocID="{F21FF04E-7F21-9A48-8CBE-2A53D7F72712}" presName="level3hierChild" presStyleCnt="0"/>
      <dgm:spPr/>
    </dgm:pt>
    <dgm:pt modelId="{4CE46D73-76E7-0D41-97FF-B5B4C62F3E45}" type="pres">
      <dgm:prSet presAssocID="{80F009C9-280C-234B-B62B-0D454B58DC60}" presName="conn2-1" presStyleLbl="parChTrans1D3" presStyleIdx="5" presStyleCnt="8"/>
      <dgm:spPr/>
      <dgm:t>
        <a:bodyPr/>
        <a:lstStyle/>
        <a:p>
          <a:endParaRPr lang="en-US"/>
        </a:p>
      </dgm:t>
    </dgm:pt>
    <dgm:pt modelId="{5CB4BA86-A5D4-7649-A538-CE3F2EAEB032}" type="pres">
      <dgm:prSet presAssocID="{80F009C9-280C-234B-B62B-0D454B58DC60}" presName="connTx" presStyleLbl="parChTrans1D3" presStyleIdx="5" presStyleCnt="8"/>
      <dgm:spPr/>
      <dgm:t>
        <a:bodyPr/>
        <a:lstStyle/>
        <a:p>
          <a:endParaRPr lang="en-US"/>
        </a:p>
      </dgm:t>
    </dgm:pt>
    <dgm:pt modelId="{E8FC6949-D286-B34E-AEAD-F86106754DFE}" type="pres">
      <dgm:prSet presAssocID="{F2860D96-D748-8646-904E-D70F7C9F0A97}" presName="root2" presStyleCnt="0"/>
      <dgm:spPr/>
    </dgm:pt>
    <dgm:pt modelId="{76203726-7A4A-554A-B23E-E3AFEAF6F6F2}" type="pres">
      <dgm:prSet presAssocID="{F2860D96-D748-8646-904E-D70F7C9F0A97}" presName="LevelTwoTextNode" presStyleLbl="node3" presStyleIdx="5" presStyleCnt="8">
        <dgm:presLayoutVars>
          <dgm:chPref val="3"/>
        </dgm:presLayoutVars>
      </dgm:prSet>
      <dgm:spPr/>
      <dgm:t>
        <a:bodyPr/>
        <a:lstStyle/>
        <a:p>
          <a:endParaRPr lang="en-US"/>
        </a:p>
      </dgm:t>
    </dgm:pt>
    <dgm:pt modelId="{2B4AEFBB-58F6-C34C-BEE0-D82372B48AF7}" type="pres">
      <dgm:prSet presAssocID="{F2860D96-D748-8646-904E-D70F7C9F0A97}" presName="level3hierChild" presStyleCnt="0"/>
      <dgm:spPr/>
    </dgm:pt>
    <dgm:pt modelId="{0B4B84DE-FCEE-8944-B49A-AF1F7E171694}" type="pres">
      <dgm:prSet presAssocID="{C1601703-002C-6743-84BD-037CF47F3D50}" presName="conn2-1" presStyleLbl="parChTrans1D2" presStyleIdx="3" presStyleCnt="4"/>
      <dgm:spPr/>
      <dgm:t>
        <a:bodyPr/>
        <a:lstStyle/>
        <a:p>
          <a:endParaRPr lang="en-US"/>
        </a:p>
      </dgm:t>
    </dgm:pt>
    <dgm:pt modelId="{7F2AC142-BA3C-CB46-9423-A11F9584800A}" type="pres">
      <dgm:prSet presAssocID="{C1601703-002C-6743-84BD-037CF47F3D50}" presName="connTx" presStyleLbl="parChTrans1D2" presStyleIdx="3" presStyleCnt="4"/>
      <dgm:spPr/>
      <dgm:t>
        <a:bodyPr/>
        <a:lstStyle/>
        <a:p>
          <a:endParaRPr lang="en-US"/>
        </a:p>
      </dgm:t>
    </dgm:pt>
    <dgm:pt modelId="{F89F0A8B-9A25-864F-B75D-55B69C4E7918}" type="pres">
      <dgm:prSet presAssocID="{6C47CE4D-5CB4-464B-A7D8-E01D966082B0}" presName="root2" presStyleCnt="0"/>
      <dgm:spPr/>
    </dgm:pt>
    <dgm:pt modelId="{A7EFEFE2-2DBB-7F4A-A21C-BB8AC47FCDB3}" type="pres">
      <dgm:prSet presAssocID="{6C47CE4D-5CB4-464B-A7D8-E01D966082B0}" presName="LevelTwoTextNode" presStyleLbl="node2" presStyleIdx="3" presStyleCnt="4">
        <dgm:presLayoutVars>
          <dgm:chPref val="3"/>
        </dgm:presLayoutVars>
      </dgm:prSet>
      <dgm:spPr/>
      <dgm:t>
        <a:bodyPr/>
        <a:lstStyle/>
        <a:p>
          <a:endParaRPr lang="en-US"/>
        </a:p>
      </dgm:t>
    </dgm:pt>
    <dgm:pt modelId="{744665A8-8991-B842-8D9C-30B1772B19B6}" type="pres">
      <dgm:prSet presAssocID="{6C47CE4D-5CB4-464B-A7D8-E01D966082B0}" presName="level3hierChild" presStyleCnt="0"/>
      <dgm:spPr/>
    </dgm:pt>
    <dgm:pt modelId="{07509518-1C5D-5745-8595-AAB10E5C6C55}" type="pres">
      <dgm:prSet presAssocID="{53008B32-F58D-BE40-BFEA-4CEFA8634B55}" presName="conn2-1" presStyleLbl="parChTrans1D3" presStyleIdx="6" presStyleCnt="8"/>
      <dgm:spPr/>
      <dgm:t>
        <a:bodyPr/>
        <a:lstStyle/>
        <a:p>
          <a:endParaRPr lang="en-US"/>
        </a:p>
      </dgm:t>
    </dgm:pt>
    <dgm:pt modelId="{74294D8A-A227-F94B-B00D-40351FAD769C}" type="pres">
      <dgm:prSet presAssocID="{53008B32-F58D-BE40-BFEA-4CEFA8634B55}" presName="connTx" presStyleLbl="parChTrans1D3" presStyleIdx="6" presStyleCnt="8"/>
      <dgm:spPr/>
      <dgm:t>
        <a:bodyPr/>
        <a:lstStyle/>
        <a:p>
          <a:endParaRPr lang="en-US"/>
        </a:p>
      </dgm:t>
    </dgm:pt>
    <dgm:pt modelId="{DCF9A58F-AD10-5241-93F2-F111B514A99D}" type="pres">
      <dgm:prSet presAssocID="{C5FCA51C-C579-9845-AFBC-528896324D1E}" presName="root2" presStyleCnt="0"/>
      <dgm:spPr/>
    </dgm:pt>
    <dgm:pt modelId="{D9095F44-4640-0247-9182-8E7E8C2C0E81}" type="pres">
      <dgm:prSet presAssocID="{C5FCA51C-C579-9845-AFBC-528896324D1E}" presName="LevelTwoTextNode" presStyleLbl="node3" presStyleIdx="6" presStyleCnt="8">
        <dgm:presLayoutVars>
          <dgm:chPref val="3"/>
        </dgm:presLayoutVars>
      </dgm:prSet>
      <dgm:spPr/>
      <dgm:t>
        <a:bodyPr/>
        <a:lstStyle/>
        <a:p>
          <a:endParaRPr lang="en-US"/>
        </a:p>
      </dgm:t>
    </dgm:pt>
    <dgm:pt modelId="{A66FF5BC-F76A-F740-8C47-DF3F93C8F95D}" type="pres">
      <dgm:prSet presAssocID="{C5FCA51C-C579-9845-AFBC-528896324D1E}" presName="level3hierChild" presStyleCnt="0"/>
      <dgm:spPr/>
    </dgm:pt>
    <dgm:pt modelId="{28CC8EA0-F7C2-5F44-80FD-29020410FF89}" type="pres">
      <dgm:prSet presAssocID="{FF3DC942-8C18-F94A-B000-9EA58AFD0B69}" presName="conn2-1" presStyleLbl="parChTrans1D4" presStyleIdx="7" presStyleCnt="8"/>
      <dgm:spPr/>
      <dgm:t>
        <a:bodyPr/>
        <a:lstStyle/>
        <a:p>
          <a:endParaRPr lang="en-US"/>
        </a:p>
      </dgm:t>
    </dgm:pt>
    <dgm:pt modelId="{C31448A0-C82F-9641-A169-165084127682}" type="pres">
      <dgm:prSet presAssocID="{FF3DC942-8C18-F94A-B000-9EA58AFD0B69}" presName="connTx" presStyleLbl="parChTrans1D4" presStyleIdx="7" presStyleCnt="8"/>
      <dgm:spPr/>
      <dgm:t>
        <a:bodyPr/>
        <a:lstStyle/>
        <a:p>
          <a:endParaRPr lang="en-US"/>
        </a:p>
      </dgm:t>
    </dgm:pt>
    <dgm:pt modelId="{C1EAE6E9-B90A-D244-8C43-4D3D43BEB0C0}" type="pres">
      <dgm:prSet presAssocID="{490C48D6-667A-9343-A61A-68FE8013FB89}" presName="root2" presStyleCnt="0"/>
      <dgm:spPr/>
    </dgm:pt>
    <dgm:pt modelId="{5CC9202F-C391-5746-9505-A6E93DA8FC04}" type="pres">
      <dgm:prSet presAssocID="{490C48D6-667A-9343-A61A-68FE8013FB89}" presName="LevelTwoTextNode" presStyleLbl="node4" presStyleIdx="7" presStyleCnt="8" custScaleX="347269">
        <dgm:presLayoutVars>
          <dgm:chPref val="3"/>
        </dgm:presLayoutVars>
      </dgm:prSet>
      <dgm:spPr/>
      <dgm:t>
        <a:bodyPr/>
        <a:lstStyle/>
        <a:p>
          <a:endParaRPr lang="en-US"/>
        </a:p>
      </dgm:t>
    </dgm:pt>
    <dgm:pt modelId="{1A8FE691-CBA2-7849-BD4C-78BF11FCB87B}" type="pres">
      <dgm:prSet presAssocID="{490C48D6-667A-9343-A61A-68FE8013FB89}" presName="level3hierChild" presStyleCnt="0"/>
      <dgm:spPr/>
    </dgm:pt>
    <dgm:pt modelId="{6A530197-33ED-6649-AE88-E7E87D1FACFE}" type="pres">
      <dgm:prSet presAssocID="{2ADFB29C-1331-174E-AB63-6665A45C31FD}" presName="conn2-1" presStyleLbl="parChTrans1D3" presStyleIdx="7" presStyleCnt="8"/>
      <dgm:spPr/>
      <dgm:t>
        <a:bodyPr/>
        <a:lstStyle/>
        <a:p>
          <a:endParaRPr lang="en-US"/>
        </a:p>
      </dgm:t>
    </dgm:pt>
    <dgm:pt modelId="{29811AEB-792E-C84E-834B-5244BE412E11}" type="pres">
      <dgm:prSet presAssocID="{2ADFB29C-1331-174E-AB63-6665A45C31FD}" presName="connTx" presStyleLbl="parChTrans1D3" presStyleIdx="7" presStyleCnt="8"/>
      <dgm:spPr/>
      <dgm:t>
        <a:bodyPr/>
        <a:lstStyle/>
        <a:p>
          <a:endParaRPr lang="en-US"/>
        </a:p>
      </dgm:t>
    </dgm:pt>
    <dgm:pt modelId="{F8F8B3FF-A116-2742-BD11-A93F67D58B7A}" type="pres">
      <dgm:prSet presAssocID="{40CF72DF-7D4D-E143-BA5C-A62285CBBCF2}" presName="root2" presStyleCnt="0"/>
      <dgm:spPr/>
    </dgm:pt>
    <dgm:pt modelId="{52E41AE9-25D4-6B40-BED7-1E50030E84C5}" type="pres">
      <dgm:prSet presAssocID="{40CF72DF-7D4D-E143-BA5C-A62285CBBCF2}" presName="LevelTwoTextNode" presStyleLbl="node3" presStyleIdx="7" presStyleCnt="8" custScaleX="167327">
        <dgm:presLayoutVars>
          <dgm:chPref val="3"/>
        </dgm:presLayoutVars>
      </dgm:prSet>
      <dgm:spPr/>
      <dgm:t>
        <a:bodyPr/>
        <a:lstStyle/>
        <a:p>
          <a:endParaRPr lang="en-US"/>
        </a:p>
      </dgm:t>
    </dgm:pt>
    <dgm:pt modelId="{1DAFF555-9746-D747-8F41-D157A214F595}" type="pres">
      <dgm:prSet presAssocID="{40CF72DF-7D4D-E143-BA5C-A62285CBBCF2}" presName="level3hierChild" presStyleCnt="0"/>
      <dgm:spPr/>
    </dgm:pt>
  </dgm:ptLst>
  <dgm:cxnLst>
    <dgm:cxn modelId="{AE04A732-9F79-A34B-AF2C-E92AA15EF5CB}" type="presOf" srcId="{93CD0620-2DE9-FA44-AB17-A1A505D2A04D}" destId="{CC970C0B-BF77-C449-B2C3-863FE2BA4321}" srcOrd="0" destOrd="0" presId="urn:microsoft.com/office/officeart/2008/layout/HorizontalMultiLevelHierarchy"/>
    <dgm:cxn modelId="{674E33BC-266E-A841-9508-676CE0A105E0}" srcId="{6613B571-3998-CB42-8380-CD4442FCC8CE}" destId="{6C47CE4D-5CB4-464B-A7D8-E01D966082B0}" srcOrd="3" destOrd="0" parTransId="{C1601703-002C-6743-84BD-037CF47F3D50}" sibTransId="{D058539D-91F0-7B4C-A10D-814575BCB948}"/>
    <dgm:cxn modelId="{3385CD63-0FE7-B246-B922-B5269A9D5DA3}" type="presOf" srcId="{CD2E449B-4C0A-5245-8081-DCFED381E5AE}" destId="{19D22FAE-5F38-F846-A827-412FC865C02B}" srcOrd="0" destOrd="0" presId="urn:microsoft.com/office/officeart/2008/layout/HorizontalMultiLevelHierarchy"/>
    <dgm:cxn modelId="{E81C5C4B-6CFA-3841-B968-5AF73D433979}" type="presOf" srcId="{21A9EAC0-BD49-8345-AF09-8D4112B9015D}" destId="{5E52F966-30E7-1C4F-A6B3-75BF1862CE57}" srcOrd="0" destOrd="0" presId="urn:microsoft.com/office/officeart/2008/layout/HorizontalMultiLevelHierarchy"/>
    <dgm:cxn modelId="{55389661-6A9A-D74F-83BD-CC29E1CEBE20}" type="presOf" srcId="{B19B5EAF-DF52-A349-A757-8AB586B58C57}" destId="{996CFA99-4349-C846-9077-DB6A8AA47CF0}" srcOrd="0" destOrd="0" presId="urn:microsoft.com/office/officeart/2008/layout/HorizontalMultiLevelHierarchy"/>
    <dgm:cxn modelId="{099610B6-9FE0-8F47-9BB6-AE7CB38E6275}" type="presOf" srcId="{4B93325A-9A94-D946-9491-5C3F093CF268}" destId="{C6A53735-3375-3349-A825-BA510FCC0BC2}" srcOrd="0" destOrd="0" presId="urn:microsoft.com/office/officeart/2008/layout/HorizontalMultiLevelHierarchy"/>
    <dgm:cxn modelId="{75EA4387-5B51-7545-BB72-5D02D714DEBD}" type="presOf" srcId="{A722DA2F-91DB-514D-A586-38AFEFB57127}" destId="{ADD09C4F-C5DD-BF41-AF9A-0DFEDA5A7E26}" srcOrd="0" destOrd="0" presId="urn:microsoft.com/office/officeart/2008/layout/HorizontalMultiLevelHierarchy"/>
    <dgm:cxn modelId="{C5B7A4F7-7638-0346-A973-569538BF7C17}" srcId="{02A81E9D-A57A-F646-B31D-11869C5E3BB9}" destId="{93CD0620-2DE9-FA44-AB17-A1A505D2A04D}" srcOrd="0" destOrd="0" parTransId="{D5C61987-1863-774C-AB31-2BD3DDA8D218}" sibTransId="{C30CF3A7-F305-F14E-AA0A-436FE33B8B7C}"/>
    <dgm:cxn modelId="{10B66DA8-C0A6-B44A-9DD2-D51396843920}" srcId="{F17DD0A9-210A-0F40-AFC0-A8FAE54FC85D}" destId="{AB1190F2-7422-8F45-9CA4-1A464102E410}" srcOrd="1" destOrd="0" parTransId="{166DACF2-5D65-BB43-9776-B89BFD9BCF0C}" sibTransId="{D29B5C4D-2182-4746-A978-F97D08CC71B4}"/>
    <dgm:cxn modelId="{3EB3C712-4F24-D44E-8887-9F2EC51ADD7F}" type="presOf" srcId="{D5DBB79E-63C6-8841-AC6C-0E8C21B46D82}" destId="{700D71C2-C507-C445-BE45-17E2510FD845}" srcOrd="1" destOrd="0" presId="urn:microsoft.com/office/officeart/2008/layout/HorizontalMultiLevelHierarchy"/>
    <dgm:cxn modelId="{27482434-3662-144E-8A84-CD7894D4F473}" type="presOf" srcId="{A931CBCE-13CC-BA4E-B5E0-460D495228F2}" destId="{A1C26761-3815-1243-B93B-D01B68072052}" srcOrd="1" destOrd="0" presId="urn:microsoft.com/office/officeart/2008/layout/HorizontalMultiLevelHierarchy"/>
    <dgm:cxn modelId="{8547B9AD-9064-0641-B6B4-F151093D0624}" type="presOf" srcId="{6776549F-8394-544D-9337-D939518B26D8}" destId="{FFB6CB18-0F02-BE45-98C1-CCD4E5628468}" srcOrd="1" destOrd="0" presId="urn:microsoft.com/office/officeart/2008/layout/HorizontalMultiLevelHierarchy"/>
    <dgm:cxn modelId="{40154D66-C924-6844-8805-9FFFC59B2122}" type="presOf" srcId="{53008B32-F58D-BE40-BFEA-4CEFA8634B55}" destId="{07509518-1C5D-5745-8595-AAB10E5C6C55}" srcOrd="0" destOrd="0" presId="urn:microsoft.com/office/officeart/2008/layout/HorizontalMultiLevelHierarchy"/>
    <dgm:cxn modelId="{8CB5CA07-A5A0-1143-96B5-FDE4F0C9C833}" type="presOf" srcId="{033B5853-5F0C-8F45-9EB5-17FF8AA2D0A8}" destId="{184B2C98-7E82-9148-9242-C88C6A3972C9}" srcOrd="1" destOrd="0" presId="urn:microsoft.com/office/officeart/2008/layout/HorizontalMultiLevelHierarchy"/>
    <dgm:cxn modelId="{A59C23E4-6039-C04E-A0D1-947161C00141}" type="presOf" srcId="{5CB4E763-6306-9446-A577-DE11AD58F7F0}" destId="{D142DBE6-9041-3E48-94F6-9686294BD31F}" srcOrd="0" destOrd="0" presId="urn:microsoft.com/office/officeart/2008/layout/HorizontalMultiLevelHierarchy"/>
    <dgm:cxn modelId="{E45382BD-C920-A640-AC3A-5D35E774D564}" srcId="{6C47CE4D-5CB4-464B-A7D8-E01D966082B0}" destId="{C5FCA51C-C579-9845-AFBC-528896324D1E}" srcOrd="0" destOrd="0" parTransId="{53008B32-F58D-BE40-BFEA-4CEFA8634B55}" sibTransId="{7B01ECA9-CB78-0E48-B728-660F5F731A23}"/>
    <dgm:cxn modelId="{020FCFDF-8839-D54E-9174-42C575C544C2}" srcId="{5CB4E763-6306-9446-A577-DE11AD58F7F0}" destId="{5519B0A8-5B02-834A-A27F-8DA44D307BEF}" srcOrd="0" destOrd="0" parTransId="{6776549F-8394-544D-9337-D939518B26D8}" sibTransId="{E65BB0A7-9A84-B041-BE7E-56C78209510D}"/>
    <dgm:cxn modelId="{95F595DC-007D-A741-88D4-D31A91D0A2B5}" type="presOf" srcId="{C4AC0590-F78D-9949-82A1-D164C974E613}" destId="{E636F822-997D-254A-8383-E12303AD5B49}" srcOrd="0" destOrd="0" presId="urn:microsoft.com/office/officeart/2008/layout/HorizontalMultiLevelHierarchy"/>
    <dgm:cxn modelId="{2BD2F869-2CF9-8A40-B150-A59C95A90E80}" type="presOf" srcId="{8D60565D-DCD6-9B40-8C2E-5892CB69E349}" destId="{6ABBAF40-1102-5844-949B-9F447A00726F}" srcOrd="1" destOrd="0" presId="urn:microsoft.com/office/officeart/2008/layout/HorizontalMultiLevelHierarchy"/>
    <dgm:cxn modelId="{B7FDF74B-8501-8A4B-AE85-BCB8A9BAF8F8}" srcId="{6613B571-3998-CB42-8380-CD4442FCC8CE}" destId="{02A81E9D-A57A-F646-B31D-11869C5E3BB9}" srcOrd="0" destOrd="0" parTransId="{21A9EAC0-BD49-8345-AF09-8D4112B9015D}" sibTransId="{2B14B189-BCB1-B64D-A723-4927B2B71F54}"/>
    <dgm:cxn modelId="{22CA4644-E02E-C94F-85CE-1FF6457E53B5}" srcId="{DABCF398-6C53-E647-A565-043195F119B6}" destId="{CD2E449B-4C0A-5245-8081-DCFED381E5AE}" srcOrd="1" destOrd="0" parTransId="{4FC98894-EDDE-5E45-8B68-1E5A3DA1928C}" sibTransId="{B393A804-9658-1444-ABBD-059380B559F8}"/>
    <dgm:cxn modelId="{9D6ED9F2-0AF1-884A-BDAA-6473DC2CB59A}" type="presOf" srcId="{B79D48D9-37DE-614B-89DE-68B27EA1E664}" destId="{00A61A5D-9C6C-5A42-BC0B-5B8858801DBA}" srcOrd="0" destOrd="0" presId="urn:microsoft.com/office/officeart/2008/layout/HorizontalMultiLevelHierarchy"/>
    <dgm:cxn modelId="{B4529C4F-D0C6-8944-9017-D2507043810D}" srcId="{5519B0A8-5B02-834A-A27F-8DA44D307BEF}" destId="{C4AC0590-F78D-9949-82A1-D164C974E613}" srcOrd="0" destOrd="0" parTransId="{4B93325A-9A94-D946-9491-5C3F093CF268}" sibTransId="{235AE53A-5FC5-4D4B-91D5-4B12ACCE1CE4}"/>
    <dgm:cxn modelId="{F2EEC7A8-A655-CA4C-A47B-08347E8EFE1D}" type="presOf" srcId="{28762293-051D-A541-B8C4-33A601E12DFF}" destId="{AC686D0B-49AF-5247-A74B-16B78F801F6A}" srcOrd="0" destOrd="0" presId="urn:microsoft.com/office/officeart/2008/layout/HorizontalMultiLevelHierarchy"/>
    <dgm:cxn modelId="{3AA56691-5A2C-6942-882E-CEFD64E4D8A8}" type="presOf" srcId="{80F009C9-280C-234B-B62B-0D454B58DC60}" destId="{4CE46D73-76E7-0D41-97FF-B5B4C62F3E45}" srcOrd="0" destOrd="0" presId="urn:microsoft.com/office/officeart/2008/layout/HorizontalMultiLevelHierarchy"/>
    <dgm:cxn modelId="{E9976111-4879-D548-A722-0E88D60BF84A}" type="presOf" srcId="{C1601703-002C-6743-84BD-037CF47F3D50}" destId="{7F2AC142-BA3C-CB46-9423-A11F9584800A}" srcOrd="1" destOrd="0" presId="urn:microsoft.com/office/officeart/2008/layout/HorizontalMultiLevelHierarchy"/>
    <dgm:cxn modelId="{28B03BEA-8400-FC4C-B098-907FC5339C20}" type="presOf" srcId="{8E8FBC69-61E7-8E4A-9AB4-717AB7757EAB}" destId="{14CB7242-1ADC-B746-88D3-9CAE6DDE4C62}" srcOrd="0" destOrd="0" presId="urn:microsoft.com/office/officeart/2008/layout/HorizontalMultiLevelHierarchy"/>
    <dgm:cxn modelId="{5FDB4292-95C2-704C-BE79-32583405171F}" type="presOf" srcId="{F21FF04E-7F21-9A48-8CBE-2A53D7F72712}" destId="{84BDB35A-B1C5-0F42-8AE5-65336585CFF0}" srcOrd="0" destOrd="0" presId="urn:microsoft.com/office/officeart/2008/layout/HorizontalMultiLevelHierarchy"/>
    <dgm:cxn modelId="{8C395B32-CB12-4345-BBCD-D974C543AE8A}" srcId="{5519B0A8-5B02-834A-A27F-8DA44D307BEF}" destId="{F21FF04E-7F21-9A48-8CBE-2A53D7F72712}" srcOrd="1" destOrd="0" parTransId="{033B5853-5F0C-8F45-9EB5-17FF8AA2D0A8}" sibTransId="{0E51C499-5832-4748-A1B5-3E7A522008F8}"/>
    <dgm:cxn modelId="{1B437152-5D7E-784E-A132-1186C8CBE6B7}" srcId="{5CB4E763-6306-9446-A577-DE11AD58F7F0}" destId="{F2860D96-D748-8646-904E-D70F7C9F0A97}" srcOrd="1" destOrd="0" parTransId="{80F009C9-280C-234B-B62B-0D454B58DC60}" sibTransId="{34415CDD-B9FC-9B4B-AB3A-5CF363B7A39E}"/>
    <dgm:cxn modelId="{5F093B33-D999-E04D-8019-3E64FAA57D60}" type="presOf" srcId="{4FC98894-EDDE-5E45-8B68-1E5A3DA1928C}" destId="{DE2288E1-11C5-8F47-9634-7486696D0BDC}" srcOrd="1" destOrd="0" presId="urn:microsoft.com/office/officeart/2008/layout/HorizontalMultiLevelHierarchy"/>
    <dgm:cxn modelId="{D3158DBB-419B-F64F-A6B6-1529EFC48920}" type="presOf" srcId="{C5C9FBA4-8833-C343-B726-BBFFA39D86B0}" destId="{1F7FC369-6B7B-5341-BCBE-D9A6FC159996}" srcOrd="1" destOrd="0" presId="urn:microsoft.com/office/officeart/2008/layout/HorizontalMultiLevelHierarchy"/>
    <dgm:cxn modelId="{CE522DCD-28FA-5743-8D06-5F66C5FCC753}" type="presOf" srcId="{6613B571-3998-CB42-8380-CD4442FCC8CE}" destId="{D4583558-E7E7-674E-8D58-240AB48742C7}" srcOrd="0" destOrd="0" presId="urn:microsoft.com/office/officeart/2008/layout/HorizontalMultiLevelHierarchy"/>
    <dgm:cxn modelId="{063C33D8-52DD-6642-B5A6-1D77903C308F}" type="presOf" srcId="{FF3DC942-8C18-F94A-B000-9EA58AFD0B69}" destId="{28CC8EA0-F7C2-5F44-80FD-29020410FF89}" srcOrd="0" destOrd="0" presId="urn:microsoft.com/office/officeart/2008/layout/HorizontalMultiLevelHierarchy"/>
    <dgm:cxn modelId="{0F89361E-646A-C54F-9F6E-7B9ADA840C56}" srcId="{F17DD0A9-210A-0F40-AFC0-A8FAE54FC85D}" destId="{A722DA2F-91DB-514D-A586-38AFEFB57127}" srcOrd="0" destOrd="0" parTransId="{C5C9FBA4-8833-C343-B726-BBFFA39D86B0}" sibTransId="{D5D86338-1092-B849-A8DD-E613053DCA6E}"/>
    <dgm:cxn modelId="{8A46391E-4C73-F648-B6EB-8971C86299A3}" type="presOf" srcId="{6776549F-8394-544D-9337-D939518B26D8}" destId="{EEEE4264-9260-AF42-97B1-E0C1A57CE1D9}" srcOrd="0" destOrd="0" presId="urn:microsoft.com/office/officeart/2008/layout/HorizontalMultiLevelHierarchy"/>
    <dgm:cxn modelId="{4CA6E014-03D6-0240-B7B8-4624A45E43AE}" type="presOf" srcId="{C5FCA51C-C579-9845-AFBC-528896324D1E}" destId="{D9095F44-4640-0247-9182-8E7E8C2C0E81}" srcOrd="0" destOrd="0" presId="urn:microsoft.com/office/officeart/2008/layout/HorizontalMultiLevelHierarchy"/>
    <dgm:cxn modelId="{BC5C4C41-6D1F-B943-9C74-8C33C58729DF}" srcId="{DABCF398-6C53-E647-A565-043195F119B6}" destId="{F17DD0A9-210A-0F40-AFC0-A8FAE54FC85D}" srcOrd="0" destOrd="0" parTransId="{FD9DDDD9-1444-D248-8500-20F5B483C94B}" sibTransId="{E184BB70-23D2-2943-B2ED-9CFDECF5513F}"/>
    <dgm:cxn modelId="{64864C8A-3D89-6A46-B857-A48A54F2F79D}" type="presOf" srcId="{73F7CA3D-12B7-5846-B2B2-E5F926FB1DB5}" destId="{AE666EAA-EA13-8448-A5B1-04EF317680B5}" srcOrd="0" destOrd="0" presId="urn:microsoft.com/office/officeart/2008/layout/HorizontalMultiLevelHierarchy"/>
    <dgm:cxn modelId="{A6C2A2B9-59EE-EF44-A595-A6C1384DAC42}" srcId="{6613B571-3998-CB42-8380-CD4442FCC8CE}" destId="{DABCF398-6C53-E647-A565-043195F119B6}" srcOrd="1" destOrd="0" parTransId="{A931CBCE-13CC-BA4E-B5E0-460D495228F2}" sibTransId="{E72877B3-F01E-E148-A29F-21D9F67B3EE4}"/>
    <dgm:cxn modelId="{66B2FD39-6BBB-E840-B884-319CD60C6459}" type="presOf" srcId="{FD9DDDD9-1444-D248-8500-20F5B483C94B}" destId="{172141F9-68AF-084C-936A-15FE0CAA4948}" srcOrd="1" destOrd="0" presId="urn:microsoft.com/office/officeart/2008/layout/HorizontalMultiLevelHierarchy"/>
    <dgm:cxn modelId="{2042AF5F-40F7-9747-8994-238EF7E1E980}" type="presOf" srcId="{2ADFB29C-1331-174E-AB63-6665A45C31FD}" destId="{29811AEB-792E-C84E-834B-5244BE412E11}" srcOrd="1" destOrd="0" presId="urn:microsoft.com/office/officeart/2008/layout/HorizontalMultiLevelHierarchy"/>
    <dgm:cxn modelId="{8ECDA7EA-7B6A-A94E-B274-FE7F196B0B51}" type="presOf" srcId="{5519B0A8-5B02-834A-A27F-8DA44D307BEF}" destId="{F1990BE5-CAE7-B44D-B29D-5795B6D18C58}" srcOrd="0" destOrd="0" presId="urn:microsoft.com/office/officeart/2008/layout/HorizontalMultiLevelHierarchy"/>
    <dgm:cxn modelId="{36D83F1F-B23C-A64F-BB14-08E66BE61D28}" type="presOf" srcId="{6C47CE4D-5CB4-464B-A7D8-E01D966082B0}" destId="{A7EFEFE2-2DBB-7F4A-A21C-BB8AC47FCDB3}" srcOrd="0" destOrd="0" presId="urn:microsoft.com/office/officeart/2008/layout/HorizontalMultiLevelHierarchy"/>
    <dgm:cxn modelId="{6DFA7923-323C-8042-A701-59BD25F898F7}" type="presOf" srcId="{490C48D6-667A-9343-A61A-68FE8013FB89}" destId="{5CC9202F-C391-5746-9505-A6E93DA8FC04}" srcOrd="0" destOrd="0" presId="urn:microsoft.com/office/officeart/2008/layout/HorizontalMultiLevelHierarchy"/>
    <dgm:cxn modelId="{4066307E-B34E-C943-B268-22152C109DEF}" srcId="{F17DD0A9-210A-0F40-AFC0-A8FAE54FC85D}" destId="{73F7CA3D-12B7-5846-B2B2-E5F926FB1DB5}" srcOrd="2" destOrd="0" parTransId="{B79D48D9-37DE-614B-89DE-68B27EA1E664}" sibTransId="{51897A5A-5113-104F-ACB4-F54D7AC24065}"/>
    <dgm:cxn modelId="{E845B025-C082-494D-A7E7-079F0C9BC9AB}" type="presOf" srcId="{8D60565D-DCD6-9B40-8C2E-5892CB69E349}" destId="{37D104F6-C17D-BC42-9E95-C2F2C1D67FB4}" srcOrd="0" destOrd="0" presId="urn:microsoft.com/office/officeart/2008/layout/HorizontalMultiLevelHierarchy"/>
    <dgm:cxn modelId="{610FB5A0-13E5-5C4B-9AAF-FF4EE105AD73}" type="presOf" srcId="{D5C61987-1863-774C-AB31-2BD3DDA8D218}" destId="{6D6C1FBA-C033-914A-AD8C-98E21AB5C423}" srcOrd="1" destOrd="0" presId="urn:microsoft.com/office/officeart/2008/layout/HorizontalMultiLevelHierarchy"/>
    <dgm:cxn modelId="{EF27D1A1-8B12-234F-848D-9C04DAB72681}" type="presOf" srcId="{A931CBCE-13CC-BA4E-B5E0-460D495228F2}" destId="{EA2B4DC9-C61A-2440-9476-34B91548FCAB}" srcOrd="0" destOrd="0" presId="urn:microsoft.com/office/officeart/2008/layout/HorizontalMultiLevelHierarchy"/>
    <dgm:cxn modelId="{5DBC2D8C-D114-CB4A-B984-F25B5B6FAA4A}" type="presOf" srcId="{2ADFB29C-1331-174E-AB63-6665A45C31FD}" destId="{6A530197-33ED-6649-AE88-E7E87D1FACFE}" srcOrd="0" destOrd="0" presId="urn:microsoft.com/office/officeart/2008/layout/HorizontalMultiLevelHierarchy"/>
    <dgm:cxn modelId="{19229057-2F40-1042-8C7E-671290F07291}" type="presOf" srcId="{C1601703-002C-6743-84BD-037CF47F3D50}" destId="{0B4B84DE-FCEE-8944-B49A-AF1F7E171694}" srcOrd="0" destOrd="0" presId="urn:microsoft.com/office/officeart/2008/layout/HorizontalMultiLevelHierarchy"/>
    <dgm:cxn modelId="{42A80709-0322-4149-B9A8-635873FC9FC3}" type="presOf" srcId="{EE5C44C5-080B-D14A-B562-01B59C78FF47}" destId="{DA002886-42FF-4045-AF3E-A754E54C43EE}" srcOrd="0" destOrd="0" presId="urn:microsoft.com/office/officeart/2008/layout/HorizontalMultiLevelHierarchy"/>
    <dgm:cxn modelId="{9E026C9F-FBE0-5A43-93D1-229CEE1D2404}" type="presOf" srcId="{F2860D96-D748-8646-904E-D70F7C9F0A97}" destId="{76203726-7A4A-554A-B23E-E3AFEAF6F6F2}" srcOrd="0" destOrd="0" presId="urn:microsoft.com/office/officeart/2008/layout/HorizontalMultiLevelHierarchy"/>
    <dgm:cxn modelId="{F49F5B65-3D91-094F-A5F7-8B58E22D9385}" type="presOf" srcId="{F17DD0A9-210A-0F40-AFC0-A8FAE54FC85D}" destId="{BEDC0336-8547-C047-A469-41AC44A0FD2B}" srcOrd="0" destOrd="0" presId="urn:microsoft.com/office/officeart/2008/layout/HorizontalMultiLevelHierarchy"/>
    <dgm:cxn modelId="{5D0FAF40-D547-7040-91DB-5ECB72963267}" type="presOf" srcId="{FF3DC942-8C18-F94A-B000-9EA58AFD0B69}" destId="{C31448A0-C82F-9641-A169-165084127682}" srcOrd="1" destOrd="0" presId="urn:microsoft.com/office/officeart/2008/layout/HorizontalMultiLevelHierarchy"/>
    <dgm:cxn modelId="{0A1D17F2-4B23-C244-B67C-DE6A271736A9}" type="presOf" srcId="{B79D48D9-37DE-614B-89DE-68B27EA1E664}" destId="{08B44851-9DD9-E94C-A0E8-B9F281A85CF0}" srcOrd="1" destOrd="0" presId="urn:microsoft.com/office/officeart/2008/layout/HorizontalMultiLevelHierarchy"/>
    <dgm:cxn modelId="{057AA2FB-5E83-7A4D-AB2F-4F0B527A919B}" type="presOf" srcId="{FD9DDDD9-1444-D248-8500-20F5B483C94B}" destId="{FEAE4530-A256-BE40-9651-F0645B1AB146}" srcOrd="0" destOrd="0" presId="urn:microsoft.com/office/officeart/2008/layout/HorizontalMultiLevelHierarchy"/>
    <dgm:cxn modelId="{15DDB2C1-7C0D-AF4E-8ADA-D14439908AC1}" type="presOf" srcId="{166DACF2-5D65-BB43-9776-B89BFD9BCF0C}" destId="{6E099EC8-9AB8-7145-8F83-357E6FEEEB32}" srcOrd="1" destOrd="0" presId="urn:microsoft.com/office/officeart/2008/layout/HorizontalMultiLevelHierarchy"/>
    <dgm:cxn modelId="{96EA5C63-2315-E140-B725-330C272DA681}" srcId="{6613B571-3998-CB42-8380-CD4442FCC8CE}" destId="{5CB4E763-6306-9446-A577-DE11AD58F7F0}" srcOrd="2" destOrd="0" parTransId="{28762293-051D-A541-B8C4-33A601E12DFF}" sibTransId="{6BE5843B-977B-FA41-A5EF-39351DD95332}"/>
    <dgm:cxn modelId="{84B686CC-CF6C-2B4B-893D-C6B0DA73F418}" type="presOf" srcId="{80F009C9-280C-234B-B62B-0D454B58DC60}" destId="{5CB4BA86-A5D4-7649-A538-CE3F2EAEB032}" srcOrd="1" destOrd="0" presId="urn:microsoft.com/office/officeart/2008/layout/HorizontalMultiLevelHierarchy"/>
    <dgm:cxn modelId="{E514DB95-4DD5-354A-B045-6449689163E1}" type="presOf" srcId="{B6F585CE-4674-5D4F-AF5E-13015458A546}" destId="{2D515C70-EDEE-FE40-BC61-5F8887332D8D}" srcOrd="0" destOrd="0" presId="urn:microsoft.com/office/officeart/2008/layout/HorizontalMultiLevelHierarchy"/>
    <dgm:cxn modelId="{8D579FAE-0A24-8E4E-BB35-278780CB41A3}" type="presOf" srcId="{4B93325A-9A94-D946-9491-5C3F093CF268}" destId="{006FB963-8C92-CF48-A017-79FDDD737100}" srcOrd="1" destOrd="0" presId="urn:microsoft.com/office/officeart/2008/layout/HorizontalMultiLevelHierarchy"/>
    <dgm:cxn modelId="{422FABB0-ABFF-BD47-B017-177A2429C17D}" type="presOf" srcId="{D5DBB79E-63C6-8841-AC6C-0E8C21B46D82}" destId="{1E2040F6-2C8F-9B4A-B81F-F989E3E10E92}" srcOrd="0" destOrd="0" presId="urn:microsoft.com/office/officeart/2008/layout/HorizontalMultiLevelHierarchy"/>
    <dgm:cxn modelId="{2C5A6575-986D-A646-8282-E4E58B337246}" srcId="{C5FCA51C-C579-9845-AFBC-528896324D1E}" destId="{490C48D6-667A-9343-A61A-68FE8013FB89}" srcOrd="0" destOrd="0" parTransId="{FF3DC942-8C18-F94A-B000-9EA58AFD0B69}" sibTransId="{B7D04302-41FB-344A-8E3A-AE48B0B94374}"/>
    <dgm:cxn modelId="{0089FFCE-66BE-094D-82BB-2DA885EE562E}" type="presOf" srcId="{C5C9FBA4-8833-C343-B726-BBFFA39D86B0}" destId="{D8174A47-8DFF-C445-AFCF-B4D7CA7AB573}" srcOrd="0" destOrd="0" presId="urn:microsoft.com/office/officeart/2008/layout/HorizontalMultiLevelHierarchy"/>
    <dgm:cxn modelId="{B56EFC8E-8798-7445-A8A3-756203CB0C7C}" srcId="{B6F585CE-4674-5D4F-AF5E-13015458A546}" destId="{6613B571-3998-CB42-8380-CD4442FCC8CE}" srcOrd="0" destOrd="0" parTransId="{495952A8-BAC1-2C48-869E-CE285517F831}" sibTransId="{74FFB226-2DD3-9040-BF2E-FBB6FE2431AE}"/>
    <dgm:cxn modelId="{AED88678-7728-404B-B92D-F4451ACB31EF}" type="presOf" srcId="{166DACF2-5D65-BB43-9776-B89BFD9BCF0C}" destId="{FE449791-2281-A74A-BEE3-D97F57D02841}" srcOrd="0" destOrd="0" presId="urn:microsoft.com/office/officeart/2008/layout/HorizontalMultiLevelHierarchy"/>
    <dgm:cxn modelId="{803E9027-A489-4746-B9B9-49FA91042FE7}" type="presOf" srcId="{40CF72DF-7D4D-E143-BA5C-A62285CBBCF2}" destId="{52E41AE9-25D4-6B40-BED7-1E50030E84C5}" srcOrd="0" destOrd="0" presId="urn:microsoft.com/office/officeart/2008/layout/HorizontalMultiLevelHierarchy"/>
    <dgm:cxn modelId="{C61FD916-940B-DC4C-9847-1489F46F1BB5}" type="presOf" srcId="{EE5C44C5-080B-D14A-B562-01B59C78FF47}" destId="{C43E7326-70E4-0645-920A-ACD6D11D8175}" srcOrd="1" destOrd="0" presId="urn:microsoft.com/office/officeart/2008/layout/HorizontalMultiLevelHierarchy"/>
    <dgm:cxn modelId="{D72A5B62-8A4D-534C-9FFC-5EFFB4FC579C}" type="presOf" srcId="{AB1190F2-7422-8F45-9CA4-1A464102E410}" destId="{9C74BF30-7EF2-7F47-9B6F-98B2796957B4}" srcOrd="0" destOrd="0" presId="urn:microsoft.com/office/officeart/2008/layout/HorizontalMultiLevelHierarchy"/>
    <dgm:cxn modelId="{9EDCE489-D523-C84B-BCF0-84FF6DD46204}" type="presOf" srcId="{E68AF57A-E2EC-424A-8B06-B8BBA38F5ADD}" destId="{B551F106-3FCA-CF46-87B1-2A2EACD7159F}" srcOrd="0" destOrd="0" presId="urn:microsoft.com/office/officeart/2008/layout/HorizontalMultiLevelHierarchy"/>
    <dgm:cxn modelId="{018D282D-3521-C847-BD6E-E4BAC8B02801}" type="presOf" srcId="{53008B32-F58D-BE40-BFEA-4CEFA8634B55}" destId="{74294D8A-A227-F94B-B00D-40351FAD769C}" srcOrd="1" destOrd="0" presId="urn:microsoft.com/office/officeart/2008/layout/HorizontalMultiLevelHierarchy"/>
    <dgm:cxn modelId="{0493813D-217C-5947-BB70-E92768215C72}" type="presOf" srcId="{28762293-051D-A541-B8C4-33A601E12DFF}" destId="{09A358DC-7479-7C4E-BE76-BBDB8607681C}" srcOrd="1" destOrd="0" presId="urn:microsoft.com/office/officeart/2008/layout/HorizontalMultiLevelHierarchy"/>
    <dgm:cxn modelId="{F06F803B-C2E0-0149-AECD-15C2611B2F7C}" srcId="{02A81E9D-A57A-F646-B31D-11869C5E3BB9}" destId="{B19B5EAF-DF52-A349-A757-8AB586B58C57}" srcOrd="1" destOrd="0" parTransId="{EE5C44C5-080B-D14A-B562-01B59C78FF47}" sibTransId="{1B29C5A8-519B-D24B-A3AF-FB7CF316E57D}"/>
    <dgm:cxn modelId="{96A8729E-DF5A-044A-B5E2-E893444E0E47}" type="presOf" srcId="{D5C61987-1863-774C-AB31-2BD3DDA8D218}" destId="{86AECFC0-B4B7-3B48-9420-2C01B74A14A9}" srcOrd="0" destOrd="0" presId="urn:microsoft.com/office/officeart/2008/layout/HorizontalMultiLevelHierarchy"/>
    <dgm:cxn modelId="{196DA8D4-58C7-A94D-B521-0543D401A0A8}" srcId="{6C47CE4D-5CB4-464B-A7D8-E01D966082B0}" destId="{40CF72DF-7D4D-E143-BA5C-A62285CBBCF2}" srcOrd="1" destOrd="0" parTransId="{2ADFB29C-1331-174E-AB63-6665A45C31FD}" sibTransId="{F4B02C51-09CD-F441-B24B-C264CCACB90F}"/>
    <dgm:cxn modelId="{868AF1CD-3F1E-7741-B433-7DBA73453E2A}" type="presOf" srcId="{4FC98894-EDDE-5E45-8B68-1E5A3DA1928C}" destId="{E8AEFDE9-D2F3-A34B-BC19-7C041DD85581}" srcOrd="0" destOrd="0" presId="urn:microsoft.com/office/officeart/2008/layout/HorizontalMultiLevelHierarchy"/>
    <dgm:cxn modelId="{B2D5B93A-FA9F-514A-B725-7B0C3F66C59E}" type="presOf" srcId="{21A9EAC0-BD49-8345-AF09-8D4112B9015D}" destId="{40712AEE-B4F0-E149-98FF-7BF998652985}" srcOrd="1" destOrd="0" presId="urn:microsoft.com/office/officeart/2008/layout/HorizontalMultiLevelHierarchy"/>
    <dgm:cxn modelId="{4FC4190B-166A-6F46-B768-12472DDECFEC}" type="presOf" srcId="{033B5853-5F0C-8F45-9EB5-17FF8AA2D0A8}" destId="{7D691290-4691-3640-9AF6-E4DEA7070B39}" srcOrd="0" destOrd="0" presId="urn:microsoft.com/office/officeart/2008/layout/HorizontalMultiLevelHierarchy"/>
    <dgm:cxn modelId="{5E63A4C7-4133-DB46-B428-B92F12127B0A}" type="presOf" srcId="{02A81E9D-A57A-F646-B31D-11869C5E3BB9}" destId="{D9FFA85A-4E9B-384C-9089-B3C4BF9FA068}" srcOrd="0" destOrd="0" presId="urn:microsoft.com/office/officeart/2008/layout/HorizontalMultiLevelHierarchy"/>
    <dgm:cxn modelId="{C5144964-F72C-034B-8035-EAECBF6822DF}" srcId="{93CD0620-2DE9-FA44-AB17-A1A505D2A04D}" destId="{E68AF57A-E2EC-424A-8B06-B8BBA38F5ADD}" srcOrd="1" destOrd="0" parTransId="{8D60565D-DCD6-9B40-8C2E-5892CB69E349}" sibTransId="{259604FA-AA27-9549-8095-F89ECF291AC3}"/>
    <dgm:cxn modelId="{0F8ABB14-241C-3C47-A637-2F013BDBE6E0}" type="presOf" srcId="{DABCF398-6C53-E647-A565-043195F119B6}" destId="{C810CE6D-6AA2-7142-8D18-061E7E533019}" srcOrd="0" destOrd="0" presId="urn:microsoft.com/office/officeart/2008/layout/HorizontalMultiLevelHierarchy"/>
    <dgm:cxn modelId="{936CB016-DFEA-554D-B67F-04CAD232E8E6}" srcId="{93CD0620-2DE9-FA44-AB17-A1A505D2A04D}" destId="{8E8FBC69-61E7-8E4A-9AB4-717AB7757EAB}" srcOrd="0" destOrd="0" parTransId="{D5DBB79E-63C6-8841-AC6C-0E8C21B46D82}" sibTransId="{168B15FE-C8EB-F543-AF79-F724C27E35E4}"/>
    <dgm:cxn modelId="{638AB8B7-0537-F548-A4C8-58AA3B84E1D0}" type="presParOf" srcId="{2D515C70-EDEE-FE40-BC61-5F8887332D8D}" destId="{CE210036-A46B-C445-8977-F791453AA62D}" srcOrd="0" destOrd="0" presId="urn:microsoft.com/office/officeart/2008/layout/HorizontalMultiLevelHierarchy"/>
    <dgm:cxn modelId="{004752DA-26BF-6D40-8261-13F5DC82EB2C}" type="presParOf" srcId="{CE210036-A46B-C445-8977-F791453AA62D}" destId="{D4583558-E7E7-674E-8D58-240AB48742C7}" srcOrd="0" destOrd="0" presId="urn:microsoft.com/office/officeart/2008/layout/HorizontalMultiLevelHierarchy"/>
    <dgm:cxn modelId="{B0AF78C7-CF58-324D-8D5F-90F4F1BA8697}" type="presParOf" srcId="{CE210036-A46B-C445-8977-F791453AA62D}" destId="{DBC3FB6F-A681-E647-8EB5-3DD3D0B3B466}" srcOrd="1" destOrd="0" presId="urn:microsoft.com/office/officeart/2008/layout/HorizontalMultiLevelHierarchy"/>
    <dgm:cxn modelId="{29D768EA-9456-AF46-9545-5D9F9D0FB03C}" type="presParOf" srcId="{DBC3FB6F-A681-E647-8EB5-3DD3D0B3B466}" destId="{5E52F966-30E7-1C4F-A6B3-75BF1862CE57}" srcOrd="0" destOrd="0" presId="urn:microsoft.com/office/officeart/2008/layout/HorizontalMultiLevelHierarchy"/>
    <dgm:cxn modelId="{99884E81-7051-CC4D-A5BC-81B7B2AB2814}" type="presParOf" srcId="{5E52F966-30E7-1C4F-A6B3-75BF1862CE57}" destId="{40712AEE-B4F0-E149-98FF-7BF998652985}" srcOrd="0" destOrd="0" presId="urn:microsoft.com/office/officeart/2008/layout/HorizontalMultiLevelHierarchy"/>
    <dgm:cxn modelId="{FCC03628-F807-CC48-AF31-638BA20E3116}" type="presParOf" srcId="{DBC3FB6F-A681-E647-8EB5-3DD3D0B3B466}" destId="{4AA81D8D-2031-314B-8998-63E993A661C4}" srcOrd="1" destOrd="0" presId="urn:microsoft.com/office/officeart/2008/layout/HorizontalMultiLevelHierarchy"/>
    <dgm:cxn modelId="{9B63DD90-F238-D44D-A7BB-D27E3B3FF5A8}" type="presParOf" srcId="{4AA81D8D-2031-314B-8998-63E993A661C4}" destId="{D9FFA85A-4E9B-384C-9089-B3C4BF9FA068}" srcOrd="0" destOrd="0" presId="urn:microsoft.com/office/officeart/2008/layout/HorizontalMultiLevelHierarchy"/>
    <dgm:cxn modelId="{4033B726-25CC-CD43-BEFB-51B6FD1D2D9E}" type="presParOf" srcId="{4AA81D8D-2031-314B-8998-63E993A661C4}" destId="{CCAB637D-3043-2B4E-A419-A47197AB82B7}" srcOrd="1" destOrd="0" presId="urn:microsoft.com/office/officeart/2008/layout/HorizontalMultiLevelHierarchy"/>
    <dgm:cxn modelId="{C720626D-5A32-9D49-AD71-9AE1B8E74B68}" type="presParOf" srcId="{CCAB637D-3043-2B4E-A419-A47197AB82B7}" destId="{86AECFC0-B4B7-3B48-9420-2C01B74A14A9}" srcOrd="0" destOrd="0" presId="urn:microsoft.com/office/officeart/2008/layout/HorizontalMultiLevelHierarchy"/>
    <dgm:cxn modelId="{0A8A0361-8393-A545-ADDB-3A9E319F1D8E}" type="presParOf" srcId="{86AECFC0-B4B7-3B48-9420-2C01B74A14A9}" destId="{6D6C1FBA-C033-914A-AD8C-98E21AB5C423}" srcOrd="0" destOrd="0" presId="urn:microsoft.com/office/officeart/2008/layout/HorizontalMultiLevelHierarchy"/>
    <dgm:cxn modelId="{F4B86733-C9B3-1940-AB8E-FD04AF177FA7}" type="presParOf" srcId="{CCAB637D-3043-2B4E-A419-A47197AB82B7}" destId="{15FB16B9-9559-0A4A-94FA-5592C715DC95}" srcOrd="1" destOrd="0" presId="urn:microsoft.com/office/officeart/2008/layout/HorizontalMultiLevelHierarchy"/>
    <dgm:cxn modelId="{0BDE93AB-41FE-5142-9426-CBA2B60DABD2}" type="presParOf" srcId="{15FB16B9-9559-0A4A-94FA-5592C715DC95}" destId="{CC970C0B-BF77-C449-B2C3-863FE2BA4321}" srcOrd="0" destOrd="0" presId="urn:microsoft.com/office/officeart/2008/layout/HorizontalMultiLevelHierarchy"/>
    <dgm:cxn modelId="{C8CD0285-22DC-E842-B608-4B515C241D52}" type="presParOf" srcId="{15FB16B9-9559-0A4A-94FA-5592C715DC95}" destId="{67DBFFD5-CC5A-7F49-94FE-24CA2034C05A}" srcOrd="1" destOrd="0" presId="urn:microsoft.com/office/officeart/2008/layout/HorizontalMultiLevelHierarchy"/>
    <dgm:cxn modelId="{E4EF5CED-598E-184B-B4E5-E4DBB4F29745}" type="presParOf" srcId="{67DBFFD5-CC5A-7F49-94FE-24CA2034C05A}" destId="{1E2040F6-2C8F-9B4A-B81F-F989E3E10E92}" srcOrd="0" destOrd="0" presId="urn:microsoft.com/office/officeart/2008/layout/HorizontalMultiLevelHierarchy"/>
    <dgm:cxn modelId="{B4271CA4-ED74-F04F-8AE6-6F89CAD57660}" type="presParOf" srcId="{1E2040F6-2C8F-9B4A-B81F-F989E3E10E92}" destId="{700D71C2-C507-C445-BE45-17E2510FD845}" srcOrd="0" destOrd="0" presId="urn:microsoft.com/office/officeart/2008/layout/HorizontalMultiLevelHierarchy"/>
    <dgm:cxn modelId="{EC4EDC32-1FF0-2F42-98FD-6BBD037B59F5}" type="presParOf" srcId="{67DBFFD5-CC5A-7F49-94FE-24CA2034C05A}" destId="{0BF8980B-039F-F949-92EA-B407C556B537}" srcOrd="1" destOrd="0" presId="urn:microsoft.com/office/officeart/2008/layout/HorizontalMultiLevelHierarchy"/>
    <dgm:cxn modelId="{717E8C1C-58F8-B04A-BBE2-1C29F3D56A23}" type="presParOf" srcId="{0BF8980B-039F-F949-92EA-B407C556B537}" destId="{14CB7242-1ADC-B746-88D3-9CAE6DDE4C62}" srcOrd="0" destOrd="0" presId="urn:microsoft.com/office/officeart/2008/layout/HorizontalMultiLevelHierarchy"/>
    <dgm:cxn modelId="{2F2F18DD-C59B-6B4A-B2E7-FACE8190AAE7}" type="presParOf" srcId="{0BF8980B-039F-F949-92EA-B407C556B537}" destId="{E6C95307-799F-6D48-89A8-780161102DD3}" srcOrd="1" destOrd="0" presId="urn:microsoft.com/office/officeart/2008/layout/HorizontalMultiLevelHierarchy"/>
    <dgm:cxn modelId="{9E2FC358-CEA5-B541-96DE-ABAB5149195A}" type="presParOf" srcId="{67DBFFD5-CC5A-7F49-94FE-24CA2034C05A}" destId="{37D104F6-C17D-BC42-9E95-C2F2C1D67FB4}" srcOrd="2" destOrd="0" presId="urn:microsoft.com/office/officeart/2008/layout/HorizontalMultiLevelHierarchy"/>
    <dgm:cxn modelId="{782BF486-3E54-2D4C-BC69-D7DD771C67FC}" type="presParOf" srcId="{37D104F6-C17D-BC42-9E95-C2F2C1D67FB4}" destId="{6ABBAF40-1102-5844-949B-9F447A00726F}" srcOrd="0" destOrd="0" presId="urn:microsoft.com/office/officeart/2008/layout/HorizontalMultiLevelHierarchy"/>
    <dgm:cxn modelId="{FA497B79-6A3D-3F42-8832-7AD9506C6984}" type="presParOf" srcId="{67DBFFD5-CC5A-7F49-94FE-24CA2034C05A}" destId="{B2E31D81-1BD0-F043-86E7-11085C6CDDEB}" srcOrd="3" destOrd="0" presId="urn:microsoft.com/office/officeart/2008/layout/HorizontalMultiLevelHierarchy"/>
    <dgm:cxn modelId="{0AFDB558-90C8-0740-BB8D-F7FBD6E74F62}" type="presParOf" srcId="{B2E31D81-1BD0-F043-86E7-11085C6CDDEB}" destId="{B551F106-3FCA-CF46-87B1-2A2EACD7159F}" srcOrd="0" destOrd="0" presId="urn:microsoft.com/office/officeart/2008/layout/HorizontalMultiLevelHierarchy"/>
    <dgm:cxn modelId="{DE43AE02-018C-4C4A-A558-B3F8DC02F100}" type="presParOf" srcId="{B2E31D81-1BD0-F043-86E7-11085C6CDDEB}" destId="{765CEDAC-50CD-334F-8A8E-3C2368ECCE08}" srcOrd="1" destOrd="0" presId="urn:microsoft.com/office/officeart/2008/layout/HorizontalMultiLevelHierarchy"/>
    <dgm:cxn modelId="{E762436D-B040-D84F-983D-0FF93D99F742}" type="presParOf" srcId="{CCAB637D-3043-2B4E-A419-A47197AB82B7}" destId="{DA002886-42FF-4045-AF3E-A754E54C43EE}" srcOrd="2" destOrd="0" presId="urn:microsoft.com/office/officeart/2008/layout/HorizontalMultiLevelHierarchy"/>
    <dgm:cxn modelId="{0FBD63C7-04FF-1F4F-9AA9-56B22590D89B}" type="presParOf" srcId="{DA002886-42FF-4045-AF3E-A754E54C43EE}" destId="{C43E7326-70E4-0645-920A-ACD6D11D8175}" srcOrd="0" destOrd="0" presId="urn:microsoft.com/office/officeart/2008/layout/HorizontalMultiLevelHierarchy"/>
    <dgm:cxn modelId="{EE1122AA-339B-544B-A755-4638BD5832A8}" type="presParOf" srcId="{CCAB637D-3043-2B4E-A419-A47197AB82B7}" destId="{D15DA341-2A33-2E45-B634-8CA0388309B9}" srcOrd="3" destOrd="0" presId="urn:microsoft.com/office/officeart/2008/layout/HorizontalMultiLevelHierarchy"/>
    <dgm:cxn modelId="{7EF047A3-EB7A-8741-AB19-C3B3C55635BA}" type="presParOf" srcId="{D15DA341-2A33-2E45-B634-8CA0388309B9}" destId="{996CFA99-4349-C846-9077-DB6A8AA47CF0}" srcOrd="0" destOrd="0" presId="urn:microsoft.com/office/officeart/2008/layout/HorizontalMultiLevelHierarchy"/>
    <dgm:cxn modelId="{180694E6-16C1-234B-B4C2-BA51ABEDB281}" type="presParOf" srcId="{D15DA341-2A33-2E45-B634-8CA0388309B9}" destId="{F5527863-0360-8D48-935B-BB1C47AF1783}" srcOrd="1" destOrd="0" presId="urn:microsoft.com/office/officeart/2008/layout/HorizontalMultiLevelHierarchy"/>
    <dgm:cxn modelId="{69BCD48B-BF88-9241-8510-0951CB19F590}" type="presParOf" srcId="{DBC3FB6F-A681-E647-8EB5-3DD3D0B3B466}" destId="{EA2B4DC9-C61A-2440-9476-34B91548FCAB}" srcOrd="2" destOrd="0" presId="urn:microsoft.com/office/officeart/2008/layout/HorizontalMultiLevelHierarchy"/>
    <dgm:cxn modelId="{72542213-7A58-EF4F-A875-A24FF654E9A9}" type="presParOf" srcId="{EA2B4DC9-C61A-2440-9476-34B91548FCAB}" destId="{A1C26761-3815-1243-B93B-D01B68072052}" srcOrd="0" destOrd="0" presId="urn:microsoft.com/office/officeart/2008/layout/HorizontalMultiLevelHierarchy"/>
    <dgm:cxn modelId="{1F60AC23-9969-864C-BB56-6F36C980A198}" type="presParOf" srcId="{DBC3FB6F-A681-E647-8EB5-3DD3D0B3B466}" destId="{773EC212-344E-3C4D-B583-A188856FDB2F}" srcOrd="3" destOrd="0" presId="urn:microsoft.com/office/officeart/2008/layout/HorizontalMultiLevelHierarchy"/>
    <dgm:cxn modelId="{85D81225-2C6A-0B4D-ACF4-BD96B8215DE6}" type="presParOf" srcId="{773EC212-344E-3C4D-B583-A188856FDB2F}" destId="{C810CE6D-6AA2-7142-8D18-061E7E533019}" srcOrd="0" destOrd="0" presId="urn:microsoft.com/office/officeart/2008/layout/HorizontalMultiLevelHierarchy"/>
    <dgm:cxn modelId="{2BDCA97B-0C0C-1D42-8282-0A4A6D9D5847}" type="presParOf" srcId="{773EC212-344E-3C4D-B583-A188856FDB2F}" destId="{AE10070E-909B-124C-9693-DCAA6DE0715C}" srcOrd="1" destOrd="0" presId="urn:microsoft.com/office/officeart/2008/layout/HorizontalMultiLevelHierarchy"/>
    <dgm:cxn modelId="{9FAD1BE0-3AA2-0A44-AEFC-F3F6D0EFF339}" type="presParOf" srcId="{AE10070E-909B-124C-9693-DCAA6DE0715C}" destId="{FEAE4530-A256-BE40-9651-F0645B1AB146}" srcOrd="0" destOrd="0" presId="urn:microsoft.com/office/officeart/2008/layout/HorizontalMultiLevelHierarchy"/>
    <dgm:cxn modelId="{5D0A5C8C-5DDF-7E47-9222-82DF47EFF1C6}" type="presParOf" srcId="{FEAE4530-A256-BE40-9651-F0645B1AB146}" destId="{172141F9-68AF-084C-936A-15FE0CAA4948}" srcOrd="0" destOrd="0" presId="urn:microsoft.com/office/officeart/2008/layout/HorizontalMultiLevelHierarchy"/>
    <dgm:cxn modelId="{7FCEE843-F0BA-3C48-B687-E9E39068C8EE}" type="presParOf" srcId="{AE10070E-909B-124C-9693-DCAA6DE0715C}" destId="{80FA8794-8A38-8E4A-BB8E-CD7278D352E0}" srcOrd="1" destOrd="0" presId="urn:microsoft.com/office/officeart/2008/layout/HorizontalMultiLevelHierarchy"/>
    <dgm:cxn modelId="{CD1EAF77-A639-FC49-B8BE-CA9B56E66A6F}" type="presParOf" srcId="{80FA8794-8A38-8E4A-BB8E-CD7278D352E0}" destId="{BEDC0336-8547-C047-A469-41AC44A0FD2B}" srcOrd="0" destOrd="0" presId="urn:microsoft.com/office/officeart/2008/layout/HorizontalMultiLevelHierarchy"/>
    <dgm:cxn modelId="{DE042046-892A-5A49-9F76-EE7607EE5DD7}" type="presParOf" srcId="{80FA8794-8A38-8E4A-BB8E-CD7278D352E0}" destId="{0BFC1AAA-86F0-A94D-9BD7-8759D75143B8}" srcOrd="1" destOrd="0" presId="urn:microsoft.com/office/officeart/2008/layout/HorizontalMultiLevelHierarchy"/>
    <dgm:cxn modelId="{911EE282-6D69-7E4B-BA21-734C90CA7E12}" type="presParOf" srcId="{0BFC1AAA-86F0-A94D-9BD7-8759D75143B8}" destId="{D8174A47-8DFF-C445-AFCF-B4D7CA7AB573}" srcOrd="0" destOrd="0" presId="urn:microsoft.com/office/officeart/2008/layout/HorizontalMultiLevelHierarchy"/>
    <dgm:cxn modelId="{B30652A5-5BA8-1246-8D8A-FFE8FBC60113}" type="presParOf" srcId="{D8174A47-8DFF-C445-AFCF-B4D7CA7AB573}" destId="{1F7FC369-6B7B-5341-BCBE-D9A6FC159996}" srcOrd="0" destOrd="0" presId="urn:microsoft.com/office/officeart/2008/layout/HorizontalMultiLevelHierarchy"/>
    <dgm:cxn modelId="{59FB6C07-5508-DF41-8CDA-B3F79004CB7C}" type="presParOf" srcId="{0BFC1AAA-86F0-A94D-9BD7-8759D75143B8}" destId="{8EFFB1F2-62E9-104F-8EF7-97D4A12B327B}" srcOrd="1" destOrd="0" presId="urn:microsoft.com/office/officeart/2008/layout/HorizontalMultiLevelHierarchy"/>
    <dgm:cxn modelId="{5DD1BB0A-7E68-F74D-B112-F9C26953D9A7}" type="presParOf" srcId="{8EFFB1F2-62E9-104F-8EF7-97D4A12B327B}" destId="{ADD09C4F-C5DD-BF41-AF9A-0DFEDA5A7E26}" srcOrd="0" destOrd="0" presId="urn:microsoft.com/office/officeart/2008/layout/HorizontalMultiLevelHierarchy"/>
    <dgm:cxn modelId="{F942B4D6-6250-2446-97FA-8E220A97AEA5}" type="presParOf" srcId="{8EFFB1F2-62E9-104F-8EF7-97D4A12B327B}" destId="{85FE6C5B-A389-4343-8249-420FB41086AF}" srcOrd="1" destOrd="0" presId="urn:microsoft.com/office/officeart/2008/layout/HorizontalMultiLevelHierarchy"/>
    <dgm:cxn modelId="{D4B2699F-11BD-1241-8E76-A9F5B98A9CB5}" type="presParOf" srcId="{0BFC1AAA-86F0-A94D-9BD7-8759D75143B8}" destId="{FE449791-2281-A74A-BEE3-D97F57D02841}" srcOrd="2" destOrd="0" presId="urn:microsoft.com/office/officeart/2008/layout/HorizontalMultiLevelHierarchy"/>
    <dgm:cxn modelId="{D120D06D-EDA1-3C47-B3AB-05039181697A}" type="presParOf" srcId="{FE449791-2281-A74A-BEE3-D97F57D02841}" destId="{6E099EC8-9AB8-7145-8F83-357E6FEEEB32}" srcOrd="0" destOrd="0" presId="urn:microsoft.com/office/officeart/2008/layout/HorizontalMultiLevelHierarchy"/>
    <dgm:cxn modelId="{01BB0924-EE98-114C-857A-62726499E40E}" type="presParOf" srcId="{0BFC1AAA-86F0-A94D-9BD7-8759D75143B8}" destId="{803354DA-542F-454B-AB63-0C52F12512AB}" srcOrd="3" destOrd="0" presId="urn:microsoft.com/office/officeart/2008/layout/HorizontalMultiLevelHierarchy"/>
    <dgm:cxn modelId="{812DFE5B-00A2-8140-9802-FDDFBE384EC5}" type="presParOf" srcId="{803354DA-542F-454B-AB63-0C52F12512AB}" destId="{9C74BF30-7EF2-7F47-9B6F-98B2796957B4}" srcOrd="0" destOrd="0" presId="urn:microsoft.com/office/officeart/2008/layout/HorizontalMultiLevelHierarchy"/>
    <dgm:cxn modelId="{A972EB8D-A705-AC47-8801-0511AEF2AE74}" type="presParOf" srcId="{803354DA-542F-454B-AB63-0C52F12512AB}" destId="{203986F6-954D-9A4C-931F-2C7B136BE439}" srcOrd="1" destOrd="0" presId="urn:microsoft.com/office/officeart/2008/layout/HorizontalMultiLevelHierarchy"/>
    <dgm:cxn modelId="{06E58ECA-7545-A948-8D19-0BD3835B3744}" type="presParOf" srcId="{0BFC1AAA-86F0-A94D-9BD7-8759D75143B8}" destId="{00A61A5D-9C6C-5A42-BC0B-5B8858801DBA}" srcOrd="4" destOrd="0" presId="urn:microsoft.com/office/officeart/2008/layout/HorizontalMultiLevelHierarchy"/>
    <dgm:cxn modelId="{D79FF28F-6A36-4B40-90FA-ADB6299DE2BF}" type="presParOf" srcId="{00A61A5D-9C6C-5A42-BC0B-5B8858801DBA}" destId="{08B44851-9DD9-E94C-A0E8-B9F281A85CF0}" srcOrd="0" destOrd="0" presId="urn:microsoft.com/office/officeart/2008/layout/HorizontalMultiLevelHierarchy"/>
    <dgm:cxn modelId="{D300B74C-2001-C844-B0F0-B75DE17EADCF}" type="presParOf" srcId="{0BFC1AAA-86F0-A94D-9BD7-8759D75143B8}" destId="{1D9C13A0-7FEE-DA4B-857A-CC60231212B7}" srcOrd="5" destOrd="0" presId="urn:microsoft.com/office/officeart/2008/layout/HorizontalMultiLevelHierarchy"/>
    <dgm:cxn modelId="{277C2B43-7D4B-0649-9F58-4BDD47804C73}" type="presParOf" srcId="{1D9C13A0-7FEE-DA4B-857A-CC60231212B7}" destId="{AE666EAA-EA13-8448-A5B1-04EF317680B5}" srcOrd="0" destOrd="0" presId="urn:microsoft.com/office/officeart/2008/layout/HorizontalMultiLevelHierarchy"/>
    <dgm:cxn modelId="{8768C2C8-B31F-6A41-9188-C8FF45405E6E}" type="presParOf" srcId="{1D9C13A0-7FEE-DA4B-857A-CC60231212B7}" destId="{43752B7E-02AD-0546-9A16-740913728EBE}" srcOrd="1" destOrd="0" presId="urn:microsoft.com/office/officeart/2008/layout/HorizontalMultiLevelHierarchy"/>
    <dgm:cxn modelId="{ABA070DE-1C9B-EF46-9893-84697F5A242B}" type="presParOf" srcId="{AE10070E-909B-124C-9693-DCAA6DE0715C}" destId="{E8AEFDE9-D2F3-A34B-BC19-7C041DD85581}" srcOrd="2" destOrd="0" presId="urn:microsoft.com/office/officeart/2008/layout/HorizontalMultiLevelHierarchy"/>
    <dgm:cxn modelId="{2B44CBF7-0907-0F46-8F8E-C3A171FF0B78}" type="presParOf" srcId="{E8AEFDE9-D2F3-A34B-BC19-7C041DD85581}" destId="{DE2288E1-11C5-8F47-9634-7486696D0BDC}" srcOrd="0" destOrd="0" presId="urn:microsoft.com/office/officeart/2008/layout/HorizontalMultiLevelHierarchy"/>
    <dgm:cxn modelId="{F9B13A01-44FC-244E-A5BF-4A28431513EF}" type="presParOf" srcId="{AE10070E-909B-124C-9693-DCAA6DE0715C}" destId="{8EBFCF85-FB89-FD43-A08A-915BED4FABA1}" srcOrd="3" destOrd="0" presId="urn:microsoft.com/office/officeart/2008/layout/HorizontalMultiLevelHierarchy"/>
    <dgm:cxn modelId="{9AC9A833-CBDC-3349-AE47-8BCA1CBAAEE1}" type="presParOf" srcId="{8EBFCF85-FB89-FD43-A08A-915BED4FABA1}" destId="{19D22FAE-5F38-F846-A827-412FC865C02B}" srcOrd="0" destOrd="0" presId="urn:microsoft.com/office/officeart/2008/layout/HorizontalMultiLevelHierarchy"/>
    <dgm:cxn modelId="{A0FC65C1-28E7-CD45-B376-3B833D695557}" type="presParOf" srcId="{8EBFCF85-FB89-FD43-A08A-915BED4FABA1}" destId="{3E552785-AE8A-9643-9AE1-6A5D011757D9}" srcOrd="1" destOrd="0" presId="urn:microsoft.com/office/officeart/2008/layout/HorizontalMultiLevelHierarchy"/>
    <dgm:cxn modelId="{4BF64358-8F1F-D446-8FED-75CBDEBFAB13}" type="presParOf" srcId="{DBC3FB6F-A681-E647-8EB5-3DD3D0B3B466}" destId="{AC686D0B-49AF-5247-A74B-16B78F801F6A}" srcOrd="4" destOrd="0" presId="urn:microsoft.com/office/officeart/2008/layout/HorizontalMultiLevelHierarchy"/>
    <dgm:cxn modelId="{900F1AE4-0D24-2D43-BC5F-33F36467B27F}" type="presParOf" srcId="{AC686D0B-49AF-5247-A74B-16B78F801F6A}" destId="{09A358DC-7479-7C4E-BE76-BBDB8607681C}" srcOrd="0" destOrd="0" presId="urn:microsoft.com/office/officeart/2008/layout/HorizontalMultiLevelHierarchy"/>
    <dgm:cxn modelId="{08D34736-7800-3248-A399-DD192A87E981}" type="presParOf" srcId="{DBC3FB6F-A681-E647-8EB5-3DD3D0B3B466}" destId="{65C436FC-78B5-0C49-A57F-E0DEE1862D76}" srcOrd="5" destOrd="0" presId="urn:microsoft.com/office/officeart/2008/layout/HorizontalMultiLevelHierarchy"/>
    <dgm:cxn modelId="{5528ED29-1F1F-6A46-B814-C6583708AB81}" type="presParOf" srcId="{65C436FC-78B5-0C49-A57F-E0DEE1862D76}" destId="{D142DBE6-9041-3E48-94F6-9686294BD31F}" srcOrd="0" destOrd="0" presId="urn:microsoft.com/office/officeart/2008/layout/HorizontalMultiLevelHierarchy"/>
    <dgm:cxn modelId="{1D0F8429-BD2E-2143-9482-96EC75DEC80B}" type="presParOf" srcId="{65C436FC-78B5-0C49-A57F-E0DEE1862D76}" destId="{A22D98D5-F498-E040-92F0-524E1D2AB90E}" srcOrd="1" destOrd="0" presId="urn:microsoft.com/office/officeart/2008/layout/HorizontalMultiLevelHierarchy"/>
    <dgm:cxn modelId="{59FF47A5-C7F5-A648-BAF9-F2AFBB94B388}" type="presParOf" srcId="{A22D98D5-F498-E040-92F0-524E1D2AB90E}" destId="{EEEE4264-9260-AF42-97B1-E0C1A57CE1D9}" srcOrd="0" destOrd="0" presId="urn:microsoft.com/office/officeart/2008/layout/HorizontalMultiLevelHierarchy"/>
    <dgm:cxn modelId="{7883A728-3C67-7F4B-8B5C-514E94B6DDE1}" type="presParOf" srcId="{EEEE4264-9260-AF42-97B1-E0C1A57CE1D9}" destId="{FFB6CB18-0F02-BE45-98C1-CCD4E5628468}" srcOrd="0" destOrd="0" presId="urn:microsoft.com/office/officeart/2008/layout/HorizontalMultiLevelHierarchy"/>
    <dgm:cxn modelId="{486FD7AE-7574-9C4B-AA04-54041A00B1AA}" type="presParOf" srcId="{A22D98D5-F498-E040-92F0-524E1D2AB90E}" destId="{8376681D-315C-A745-B1B1-7C0232E1EAC0}" srcOrd="1" destOrd="0" presId="urn:microsoft.com/office/officeart/2008/layout/HorizontalMultiLevelHierarchy"/>
    <dgm:cxn modelId="{9828F2AB-BD9D-C347-B0C5-99E5BE3D0EE5}" type="presParOf" srcId="{8376681D-315C-A745-B1B1-7C0232E1EAC0}" destId="{F1990BE5-CAE7-B44D-B29D-5795B6D18C58}" srcOrd="0" destOrd="0" presId="urn:microsoft.com/office/officeart/2008/layout/HorizontalMultiLevelHierarchy"/>
    <dgm:cxn modelId="{E0236107-56B0-8044-AA39-F351CBAE7600}" type="presParOf" srcId="{8376681D-315C-A745-B1B1-7C0232E1EAC0}" destId="{C8367293-859D-3A40-99F3-D3393506ADB3}" srcOrd="1" destOrd="0" presId="urn:microsoft.com/office/officeart/2008/layout/HorizontalMultiLevelHierarchy"/>
    <dgm:cxn modelId="{23C344E6-9557-324F-BC46-FDAD133038D8}" type="presParOf" srcId="{C8367293-859D-3A40-99F3-D3393506ADB3}" destId="{C6A53735-3375-3349-A825-BA510FCC0BC2}" srcOrd="0" destOrd="0" presId="urn:microsoft.com/office/officeart/2008/layout/HorizontalMultiLevelHierarchy"/>
    <dgm:cxn modelId="{17778D4F-50A5-1541-9F22-FC2E974A028D}" type="presParOf" srcId="{C6A53735-3375-3349-A825-BA510FCC0BC2}" destId="{006FB963-8C92-CF48-A017-79FDDD737100}" srcOrd="0" destOrd="0" presId="urn:microsoft.com/office/officeart/2008/layout/HorizontalMultiLevelHierarchy"/>
    <dgm:cxn modelId="{9B890B98-2399-B544-BD30-963CE382AFA6}" type="presParOf" srcId="{C8367293-859D-3A40-99F3-D3393506ADB3}" destId="{4572CBD7-FA75-9E49-90B0-116BED33A5FE}" srcOrd="1" destOrd="0" presId="urn:microsoft.com/office/officeart/2008/layout/HorizontalMultiLevelHierarchy"/>
    <dgm:cxn modelId="{32B95AC0-F6CF-564C-982F-36BBFC1D6798}" type="presParOf" srcId="{4572CBD7-FA75-9E49-90B0-116BED33A5FE}" destId="{E636F822-997D-254A-8383-E12303AD5B49}" srcOrd="0" destOrd="0" presId="urn:microsoft.com/office/officeart/2008/layout/HorizontalMultiLevelHierarchy"/>
    <dgm:cxn modelId="{EE45BDD5-7AB2-114F-8617-FD5BD9BCA597}" type="presParOf" srcId="{4572CBD7-FA75-9E49-90B0-116BED33A5FE}" destId="{3FE3094A-A427-1745-BB46-8319E37B414E}" srcOrd="1" destOrd="0" presId="urn:microsoft.com/office/officeart/2008/layout/HorizontalMultiLevelHierarchy"/>
    <dgm:cxn modelId="{9EDA17D7-1A36-FB4C-B1B7-24168FB08E8D}" type="presParOf" srcId="{C8367293-859D-3A40-99F3-D3393506ADB3}" destId="{7D691290-4691-3640-9AF6-E4DEA7070B39}" srcOrd="2" destOrd="0" presId="urn:microsoft.com/office/officeart/2008/layout/HorizontalMultiLevelHierarchy"/>
    <dgm:cxn modelId="{B82CB6B5-D559-474D-B567-2A9B237D293D}" type="presParOf" srcId="{7D691290-4691-3640-9AF6-E4DEA7070B39}" destId="{184B2C98-7E82-9148-9242-C88C6A3972C9}" srcOrd="0" destOrd="0" presId="urn:microsoft.com/office/officeart/2008/layout/HorizontalMultiLevelHierarchy"/>
    <dgm:cxn modelId="{D2B49563-0AAF-184E-816A-D984A20F8FF0}" type="presParOf" srcId="{C8367293-859D-3A40-99F3-D3393506ADB3}" destId="{B32CB893-EEC9-F849-923A-EDEAAD1B51E7}" srcOrd="3" destOrd="0" presId="urn:microsoft.com/office/officeart/2008/layout/HorizontalMultiLevelHierarchy"/>
    <dgm:cxn modelId="{A981E879-EB41-B946-9F69-F4EC5C301C4B}" type="presParOf" srcId="{B32CB893-EEC9-F849-923A-EDEAAD1B51E7}" destId="{84BDB35A-B1C5-0F42-8AE5-65336585CFF0}" srcOrd="0" destOrd="0" presId="urn:microsoft.com/office/officeart/2008/layout/HorizontalMultiLevelHierarchy"/>
    <dgm:cxn modelId="{2E83136A-56DA-5044-8E3F-BB8147AAF94E}" type="presParOf" srcId="{B32CB893-EEC9-F849-923A-EDEAAD1B51E7}" destId="{16391B67-0D1B-4942-9FB3-AA45D3BDD442}" srcOrd="1" destOrd="0" presId="urn:microsoft.com/office/officeart/2008/layout/HorizontalMultiLevelHierarchy"/>
    <dgm:cxn modelId="{D9DADDE8-AF1A-6842-A61B-432EE1B19C59}" type="presParOf" srcId="{A22D98D5-F498-E040-92F0-524E1D2AB90E}" destId="{4CE46D73-76E7-0D41-97FF-B5B4C62F3E45}" srcOrd="2" destOrd="0" presId="urn:microsoft.com/office/officeart/2008/layout/HorizontalMultiLevelHierarchy"/>
    <dgm:cxn modelId="{7DD4A03C-8568-F94C-8D0C-F2620552312D}" type="presParOf" srcId="{4CE46D73-76E7-0D41-97FF-B5B4C62F3E45}" destId="{5CB4BA86-A5D4-7649-A538-CE3F2EAEB032}" srcOrd="0" destOrd="0" presId="urn:microsoft.com/office/officeart/2008/layout/HorizontalMultiLevelHierarchy"/>
    <dgm:cxn modelId="{41E16132-5E18-3A47-8606-E91B95BBD378}" type="presParOf" srcId="{A22D98D5-F498-E040-92F0-524E1D2AB90E}" destId="{E8FC6949-D286-B34E-AEAD-F86106754DFE}" srcOrd="3" destOrd="0" presId="urn:microsoft.com/office/officeart/2008/layout/HorizontalMultiLevelHierarchy"/>
    <dgm:cxn modelId="{028CA796-F480-9049-8447-0C80E0C52363}" type="presParOf" srcId="{E8FC6949-D286-B34E-AEAD-F86106754DFE}" destId="{76203726-7A4A-554A-B23E-E3AFEAF6F6F2}" srcOrd="0" destOrd="0" presId="urn:microsoft.com/office/officeart/2008/layout/HorizontalMultiLevelHierarchy"/>
    <dgm:cxn modelId="{F9455747-BD8B-8F4C-A150-D3C077CC3298}" type="presParOf" srcId="{E8FC6949-D286-B34E-AEAD-F86106754DFE}" destId="{2B4AEFBB-58F6-C34C-BEE0-D82372B48AF7}" srcOrd="1" destOrd="0" presId="urn:microsoft.com/office/officeart/2008/layout/HorizontalMultiLevelHierarchy"/>
    <dgm:cxn modelId="{35DFC81B-DA29-234D-877B-E2661D54415A}" type="presParOf" srcId="{DBC3FB6F-A681-E647-8EB5-3DD3D0B3B466}" destId="{0B4B84DE-FCEE-8944-B49A-AF1F7E171694}" srcOrd="6" destOrd="0" presId="urn:microsoft.com/office/officeart/2008/layout/HorizontalMultiLevelHierarchy"/>
    <dgm:cxn modelId="{E70B9B80-E855-1A4B-A325-99D13ED4417E}" type="presParOf" srcId="{0B4B84DE-FCEE-8944-B49A-AF1F7E171694}" destId="{7F2AC142-BA3C-CB46-9423-A11F9584800A}" srcOrd="0" destOrd="0" presId="urn:microsoft.com/office/officeart/2008/layout/HorizontalMultiLevelHierarchy"/>
    <dgm:cxn modelId="{60333CCF-65CE-3847-A1C8-490291BA7BD9}" type="presParOf" srcId="{DBC3FB6F-A681-E647-8EB5-3DD3D0B3B466}" destId="{F89F0A8B-9A25-864F-B75D-55B69C4E7918}" srcOrd="7" destOrd="0" presId="urn:microsoft.com/office/officeart/2008/layout/HorizontalMultiLevelHierarchy"/>
    <dgm:cxn modelId="{B7180E45-A4FA-7040-A96C-B6BC9331E7D1}" type="presParOf" srcId="{F89F0A8B-9A25-864F-B75D-55B69C4E7918}" destId="{A7EFEFE2-2DBB-7F4A-A21C-BB8AC47FCDB3}" srcOrd="0" destOrd="0" presId="urn:microsoft.com/office/officeart/2008/layout/HorizontalMultiLevelHierarchy"/>
    <dgm:cxn modelId="{F5DAED74-35A7-4C46-B741-9F778C531E86}" type="presParOf" srcId="{F89F0A8B-9A25-864F-B75D-55B69C4E7918}" destId="{744665A8-8991-B842-8D9C-30B1772B19B6}" srcOrd="1" destOrd="0" presId="urn:microsoft.com/office/officeart/2008/layout/HorizontalMultiLevelHierarchy"/>
    <dgm:cxn modelId="{67B9A5F3-C550-294B-BB3F-1270ED7E53A3}" type="presParOf" srcId="{744665A8-8991-B842-8D9C-30B1772B19B6}" destId="{07509518-1C5D-5745-8595-AAB10E5C6C55}" srcOrd="0" destOrd="0" presId="urn:microsoft.com/office/officeart/2008/layout/HorizontalMultiLevelHierarchy"/>
    <dgm:cxn modelId="{3C574319-834B-1A4B-AC3B-F7529619A11C}" type="presParOf" srcId="{07509518-1C5D-5745-8595-AAB10E5C6C55}" destId="{74294D8A-A227-F94B-B00D-40351FAD769C}" srcOrd="0" destOrd="0" presId="urn:microsoft.com/office/officeart/2008/layout/HorizontalMultiLevelHierarchy"/>
    <dgm:cxn modelId="{93996E6A-D961-C040-8B63-48EFD4EC6FE5}" type="presParOf" srcId="{744665A8-8991-B842-8D9C-30B1772B19B6}" destId="{DCF9A58F-AD10-5241-93F2-F111B514A99D}" srcOrd="1" destOrd="0" presId="urn:microsoft.com/office/officeart/2008/layout/HorizontalMultiLevelHierarchy"/>
    <dgm:cxn modelId="{7D82C982-259A-E34D-AB57-B9CF6832D565}" type="presParOf" srcId="{DCF9A58F-AD10-5241-93F2-F111B514A99D}" destId="{D9095F44-4640-0247-9182-8E7E8C2C0E81}" srcOrd="0" destOrd="0" presId="urn:microsoft.com/office/officeart/2008/layout/HorizontalMultiLevelHierarchy"/>
    <dgm:cxn modelId="{F01DB298-A21E-604E-B900-D02821A2E4FB}" type="presParOf" srcId="{DCF9A58F-AD10-5241-93F2-F111B514A99D}" destId="{A66FF5BC-F76A-F740-8C47-DF3F93C8F95D}" srcOrd="1" destOrd="0" presId="urn:microsoft.com/office/officeart/2008/layout/HorizontalMultiLevelHierarchy"/>
    <dgm:cxn modelId="{B88945B8-0861-0345-985E-512AE1A23FD1}" type="presParOf" srcId="{A66FF5BC-F76A-F740-8C47-DF3F93C8F95D}" destId="{28CC8EA0-F7C2-5F44-80FD-29020410FF89}" srcOrd="0" destOrd="0" presId="urn:microsoft.com/office/officeart/2008/layout/HorizontalMultiLevelHierarchy"/>
    <dgm:cxn modelId="{379A6C51-4BFD-1941-B713-5FBC2AEB46B5}" type="presParOf" srcId="{28CC8EA0-F7C2-5F44-80FD-29020410FF89}" destId="{C31448A0-C82F-9641-A169-165084127682}" srcOrd="0" destOrd="0" presId="urn:microsoft.com/office/officeart/2008/layout/HorizontalMultiLevelHierarchy"/>
    <dgm:cxn modelId="{1411C525-1A15-E146-B967-31EDFB68A2ED}" type="presParOf" srcId="{A66FF5BC-F76A-F740-8C47-DF3F93C8F95D}" destId="{C1EAE6E9-B90A-D244-8C43-4D3D43BEB0C0}" srcOrd="1" destOrd="0" presId="urn:microsoft.com/office/officeart/2008/layout/HorizontalMultiLevelHierarchy"/>
    <dgm:cxn modelId="{2EA985B0-26CA-904E-ACAC-459273D2CF73}" type="presParOf" srcId="{C1EAE6E9-B90A-D244-8C43-4D3D43BEB0C0}" destId="{5CC9202F-C391-5746-9505-A6E93DA8FC04}" srcOrd="0" destOrd="0" presId="urn:microsoft.com/office/officeart/2008/layout/HorizontalMultiLevelHierarchy"/>
    <dgm:cxn modelId="{85DE0FCB-AAB8-E04D-A377-7AED42D762C5}" type="presParOf" srcId="{C1EAE6E9-B90A-D244-8C43-4D3D43BEB0C0}" destId="{1A8FE691-CBA2-7849-BD4C-78BF11FCB87B}" srcOrd="1" destOrd="0" presId="urn:microsoft.com/office/officeart/2008/layout/HorizontalMultiLevelHierarchy"/>
    <dgm:cxn modelId="{2434AA1C-52B6-A940-9045-365CB290D177}" type="presParOf" srcId="{744665A8-8991-B842-8D9C-30B1772B19B6}" destId="{6A530197-33ED-6649-AE88-E7E87D1FACFE}" srcOrd="2" destOrd="0" presId="urn:microsoft.com/office/officeart/2008/layout/HorizontalMultiLevelHierarchy"/>
    <dgm:cxn modelId="{47BB3A42-F092-BE4F-A633-201237D33DC9}" type="presParOf" srcId="{6A530197-33ED-6649-AE88-E7E87D1FACFE}" destId="{29811AEB-792E-C84E-834B-5244BE412E11}" srcOrd="0" destOrd="0" presId="urn:microsoft.com/office/officeart/2008/layout/HorizontalMultiLevelHierarchy"/>
    <dgm:cxn modelId="{76480479-4104-FA4D-919C-3117676B7C77}" type="presParOf" srcId="{744665A8-8991-B842-8D9C-30B1772B19B6}" destId="{F8F8B3FF-A116-2742-BD11-A93F67D58B7A}" srcOrd="3" destOrd="0" presId="urn:microsoft.com/office/officeart/2008/layout/HorizontalMultiLevelHierarchy"/>
    <dgm:cxn modelId="{A191D21C-D73D-2845-A3EE-FC44A90655F9}" type="presParOf" srcId="{F8F8B3FF-A116-2742-BD11-A93F67D58B7A}" destId="{52E41AE9-25D4-6B40-BED7-1E50030E84C5}" srcOrd="0" destOrd="0" presId="urn:microsoft.com/office/officeart/2008/layout/HorizontalMultiLevelHierarchy"/>
    <dgm:cxn modelId="{16BBD671-8670-734E-89B8-6A595F8BF7F8}" type="presParOf" srcId="{F8F8B3FF-A116-2742-BD11-A93F67D58B7A}" destId="{1DAFF555-9746-D747-8F41-D157A214F59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7CB734FA-9956-47A4-9489-C351CEEDF6B1}">
      <dgm:prSet phldr="0" custT="1"/>
      <dgm:spPr/>
      <dgm:t>
        <a:bodyPr/>
        <a:lstStyle/>
        <a:p>
          <a:pPr rtl="0"/>
          <a:r>
            <a:rPr lang="en-US" sz="3200" dirty="0">
              <a:latin typeface="Avenir Next LT Pro"/>
            </a:rPr>
            <a:t>VR Computer</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FE522028-84E6-A946-A7E4-CBE36D9F55E9}">
      <dgm:prSet phldr="0"/>
      <dgm:spPr/>
      <dgm:t>
        <a:bodyPr/>
        <a:lstStyle/>
        <a:p>
          <a:pPr rtl="0"/>
          <a:r>
            <a:rPr lang="en-US" dirty="0">
              <a:latin typeface="Avenir Next LT Pro"/>
            </a:rPr>
            <a:t>Personal Desktop</a:t>
          </a:r>
        </a:p>
      </dgm:t>
    </dgm:pt>
    <dgm:pt modelId="{A1C64729-A077-A14F-B348-D22F723CA982}" type="parTrans" cxnId="{1598D76C-788F-3642-900F-D25DC586B18B}">
      <dgm:prSet/>
      <dgm:spPr/>
      <dgm:t>
        <a:bodyPr/>
        <a:lstStyle/>
        <a:p>
          <a:pPr rtl="0"/>
          <a:endParaRPr lang="en-US"/>
        </a:p>
      </dgm:t>
    </dgm:pt>
    <dgm:pt modelId="{61F3AE49-580B-0D46-A318-A3D761F247B9}" type="sibTrans" cxnId="{1598D76C-788F-3642-900F-D25DC586B18B}">
      <dgm:prSet/>
      <dgm:spPr/>
      <dgm:t>
        <a:bodyPr/>
        <a:lstStyle/>
        <a:p>
          <a:endParaRPr lang="en-US"/>
        </a:p>
      </dgm:t>
    </dgm:pt>
    <dgm:pt modelId="{C531CFA1-C508-DF43-BCDC-87DCB8AE3B09}">
      <dgm:prSet phldr="0"/>
      <dgm:spPr/>
      <dgm:t>
        <a:bodyPr/>
        <a:lstStyle/>
        <a:p>
          <a:pPr rtl="0"/>
          <a:r>
            <a:rPr lang="en-US" dirty="0">
              <a:latin typeface="Avenir Next LT Pro"/>
            </a:rPr>
            <a:t>Check out from Electronics Shop</a:t>
          </a:r>
        </a:p>
      </dgm:t>
    </dgm:pt>
    <dgm:pt modelId="{E34CC7B1-3868-A44C-899C-A497D47B2F4E}" type="parTrans" cxnId="{0459BB40-620F-1B47-A6C1-CEFD896496B9}">
      <dgm:prSet/>
      <dgm:spPr/>
      <dgm:t>
        <a:bodyPr/>
        <a:lstStyle/>
        <a:p>
          <a:pPr rtl="0"/>
          <a:endParaRPr lang="en-US"/>
        </a:p>
      </dgm:t>
    </dgm:pt>
    <dgm:pt modelId="{FF628DE0-F110-0B41-ACB7-61C956C3D79D}" type="sibTrans" cxnId="{0459BB40-620F-1B47-A6C1-CEFD896496B9}">
      <dgm:prSet/>
      <dgm:spPr/>
      <dgm:t>
        <a:bodyPr/>
        <a:lstStyle/>
        <a:p>
          <a:endParaRPr lang="en-US"/>
        </a:p>
      </dgm:t>
    </dgm:pt>
    <dgm:pt modelId="{7FEC9CD4-D34B-FC4C-A9EF-E9222EAA481C}">
      <dgm:prSet phldr="0"/>
      <dgm:spPr/>
      <dgm:t>
        <a:bodyPr/>
        <a:lstStyle/>
        <a:p>
          <a:pPr rtl="0"/>
          <a:r>
            <a:rPr lang="en-US">
              <a:latin typeface="Avenir Next LT Pro"/>
            </a:rPr>
            <a:t>Build Dedicated Computer</a:t>
          </a:r>
        </a:p>
      </dgm:t>
    </dgm:pt>
    <dgm:pt modelId="{4B83FDA7-9AE7-564A-9716-BDA1409973C1}" type="parTrans" cxnId="{9C9F301E-6ECA-7148-BFEC-F816BF708867}">
      <dgm:prSet/>
      <dgm:spPr/>
      <dgm:t>
        <a:bodyPr/>
        <a:lstStyle/>
        <a:p>
          <a:endParaRPr lang="en-US"/>
        </a:p>
      </dgm:t>
    </dgm:pt>
    <dgm:pt modelId="{397DBD0F-D7A3-0041-9E0B-AB37E28A8371}" type="sibTrans" cxnId="{9C9F301E-6ECA-7148-BFEC-F816BF708867}">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95326" custLinFactNeighborX="-39651" custLinFactNeighborY="-1690">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67C0D50C-8DA3-3748-9F83-F8DE5CD9DC99}" type="pres">
      <dgm:prSet presAssocID="{A1C64729-A077-A14F-B348-D22F723CA982}" presName="conn2-1" presStyleLbl="parChTrans1D2" presStyleIdx="0" presStyleCnt="3"/>
      <dgm:spPr/>
      <dgm:t>
        <a:bodyPr/>
        <a:lstStyle/>
        <a:p>
          <a:endParaRPr lang="en-US"/>
        </a:p>
      </dgm:t>
    </dgm:pt>
    <dgm:pt modelId="{EDBACC09-13CF-E346-93AA-98BFC5FC2274}" type="pres">
      <dgm:prSet presAssocID="{A1C64729-A077-A14F-B348-D22F723CA982}" presName="connTx" presStyleLbl="parChTrans1D2" presStyleIdx="0" presStyleCnt="3"/>
      <dgm:spPr/>
      <dgm:t>
        <a:bodyPr/>
        <a:lstStyle/>
        <a:p>
          <a:endParaRPr lang="en-US"/>
        </a:p>
      </dgm:t>
    </dgm:pt>
    <dgm:pt modelId="{5EF667DE-2B8D-2C48-8F38-62E5C7AD7E4A}" type="pres">
      <dgm:prSet presAssocID="{FE522028-84E6-A946-A7E4-CBE36D9F55E9}" presName="root2" presStyleCnt="0"/>
      <dgm:spPr/>
    </dgm:pt>
    <dgm:pt modelId="{5E4E668F-2149-D54D-AC9E-8E98A2E8B98B}" type="pres">
      <dgm:prSet presAssocID="{FE522028-84E6-A946-A7E4-CBE36D9F55E9}" presName="LevelTwoTextNode" presStyleLbl="node2" presStyleIdx="0" presStyleCnt="3" custScaleX="112718" custLinFactNeighborY="-13429">
        <dgm:presLayoutVars>
          <dgm:chPref val="3"/>
        </dgm:presLayoutVars>
      </dgm:prSet>
      <dgm:spPr/>
      <dgm:t>
        <a:bodyPr/>
        <a:lstStyle/>
        <a:p>
          <a:endParaRPr lang="en-US"/>
        </a:p>
      </dgm:t>
    </dgm:pt>
    <dgm:pt modelId="{E823AC5B-3319-7D45-9A15-4693E7450C7B}" type="pres">
      <dgm:prSet presAssocID="{FE522028-84E6-A946-A7E4-CBE36D9F55E9}" presName="level3hierChild" presStyleCnt="0"/>
      <dgm:spPr/>
    </dgm:pt>
    <dgm:pt modelId="{9172AB65-CB24-2948-96B5-70B857B74EC6}" type="pres">
      <dgm:prSet presAssocID="{E34CC7B1-3868-A44C-899C-A497D47B2F4E}" presName="conn2-1" presStyleLbl="parChTrans1D2" presStyleIdx="1" presStyleCnt="3"/>
      <dgm:spPr/>
      <dgm:t>
        <a:bodyPr/>
        <a:lstStyle/>
        <a:p>
          <a:endParaRPr lang="en-US"/>
        </a:p>
      </dgm:t>
    </dgm:pt>
    <dgm:pt modelId="{1AE21D8B-FE55-2246-914A-CD08869A3F9B}" type="pres">
      <dgm:prSet presAssocID="{E34CC7B1-3868-A44C-899C-A497D47B2F4E}" presName="connTx" presStyleLbl="parChTrans1D2" presStyleIdx="1" presStyleCnt="3"/>
      <dgm:spPr/>
      <dgm:t>
        <a:bodyPr/>
        <a:lstStyle/>
        <a:p>
          <a:endParaRPr lang="en-US"/>
        </a:p>
      </dgm:t>
    </dgm:pt>
    <dgm:pt modelId="{3D8B1EDE-9246-274B-A3F1-247FB2EF560E}" type="pres">
      <dgm:prSet presAssocID="{C531CFA1-C508-DF43-BCDC-87DCB8AE3B09}" presName="root2" presStyleCnt="0"/>
      <dgm:spPr/>
    </dgm:pt>
    <dgm:pt modelId="{8A270707-5A4C-B542-A897-A1B8722E4C0B}" type="pres">
      <dgm:prSet presAssocID="{C531CFA1-C508-DF43-BCDC-87DCB8AE3B09}" presName="LevelTwoTextNode" presStyleLbl="node2" presStyleIdx="1" presStyleCnt="3" custScaleX="112718" custLinFactNeighborX="-474" custLinFactNeighborY="-8411">
        <dgm:presLayoutVars>
          <dgm:chPref val="3"/>
        </dgm:presLayoutVars>
      </dgm:prSet>
      <dgm:spPr/>
      <dgm:t>
        <a:bodyPr/>
        <a:lstStyle/>
        <a:p>
          <a:endParaRPr lang="en-US"/>
        </a:p>
      </dgm:t>
    </dgm:pt>
    <dgm:pt modelId="{7C919ED7-03A7-4843-81BB-DAAEBDE20109}" type="pres">
      <dgm:prSet presAssocID="{C531CFA1-C508-DF43-BCDC-87DCB8AE3B09}" presName="level3hierChild" presStyleCnt="0"/>
      <dgm:spPr/>
    </dgm:pt>
    <dgm:pt modelId="{8228FD40-2716-4649-A6EF-F905566B6806}" type="pres">
      <dgm:prSet presAssocID="{4B83FDA7-9AE7-564A-9716-BDA1409973C1}" presName="conn2-1" presStyleLbl="parChTrans1D2" presStyleIdx="2" presStyleCnt="3"/>
      <dgm:spPr/>
      <dgm:t>
        <a:bodyPr/>
        <a:lstStyle/>
        <a:p>
          <a:endParaRPr lang="en-US"/>
        </a:p>
      </dgm:t>
    </dgm:pt>
    <dgm:pt modelId="{A0DF971B-F112-964D-8C67-CF8F88CC0DE6}" type="pres">
      <dgm:prSet presAssocID="{4B83FDA7-9AE7-564A-9716-BDA1409973C1}" presName="connTx" presStyleLbl="parChTrans1D2" presStyleIdx="2" presStyleCnt="3"/>
      <dgm:spPr/>
      <dgm:t>
        <a:bodyPr/>
        <a:lstStyle/>
        <a:p>
          <a:endParaRPr lang="en-US"/>
        </a:p>
      </dgm:t>
    </dgm:pt>
    <dgm:pt modelId="{2A32A4FE-4C04-6344-884E-F56DB6C845FB}" type="pres">
      <dgm:prSet presAssocID="{7FEC9CD4-D34B-FC4C-A9EF-E9222EAA481C}" presName="root2" presStyleCnt="0"/>
      <dgm:spPr/>
    </dgm:pt>
    <dgm:pt modelId="{30689A04-D81A-EF42-A81E-C59F23E3B730}" type="pres">
      <dgm:prSet presAssocID="{7FEC9CD4-D34B-FC4C-A9EF-E9222EAA481C}" presName="LevelTwoTextNode" presStyleLbl="node2" presStyleIdx="2" presStyleCnt="3" custScaleX="112718">
        <dgm:presLayoutVars>
          <dgm:chPref val="3"/>
        </dgm:presLayoutVars>
      </dgm:prSet>
      <dgm:spPr/>
      <dgm:t>
        <a:bodyPr/>
        <a:lstStyle/>
        <a:p>
          <a:endParaRPr lang="en-US"/>
        </a:p>
      </dgm:t>
    </dgm:pt>
    <dgm:pt modelId="{66CCB5EE-7736-354B-B02B-11A6A1CC8B41}" type="pres">
      <dgm:prSet presAssocID="{7FEC9CD4-D34B-FC4C-A9EF-E9222EAA481C}" presName="level3hierChild" presStyleCnt="0"/>
      <dgm:spPr/>
    </dgm:pt>
  </dgm:ptLst>
  <dgm:cxnLst>
    <dgm:cxn modelId="{907B7BB1-2B66-E047-8412-AD43304EC2EB}" type="presOf" srcId="{FE522028-84E6-A946-A7E4-CBE36D9F55E9}" destId="{5E4E668F-2149-D54D-AC9E-8E98A2E8B98B}" srcOrd="0" destOrd="0" presId="urn:microsoft.com/office/officeart/2008/layout/HorizontalMultiLevelHierarchy"/>
    <dgm:cxn modelId="{8FB622BB-D9CC-074F-9438-A0045F2F9C2B}" type="presOf" srcId="{4B83FDA7-9AE7-564A-9716-BDA1409973C1}" destId="{8228FD40-2716-4649-A6EF-F905566B6806}" srcOrd="0" destOrd="0" presId="urn:microsoft.com/office/officeart/2008/layout/HorizontalMultiLevelHierarchy"/>
    <dgm:cxn modelId="{78AEDB6A-3120-994F-A9A7-3126F871D866}" type="presOf" srcId="{7FEC9CD4-D34B-FC4C-A9EF-E9222EAA481C}" destId="{30689A04-D81A-EF42-A81E-C59F23E3B730}" srcOrd="0" destOrd="0" presId="urn:microsoft.com/office/officeart/2008/layout/HorizontalMultiLevelHierarchy"/>
    <dgm:cxn modelId="{D3CE558A-CF9E-E24B-9F9C-65B80A6CFE8D}" type="presOf" srcId="{E34CC7B1-3868-A44C-899C-A497D47B2F4E}" destId="{9172AB65-CB24-2948-96B5-70B857B74EC6}" srcOrd="0" destOrd="0" presId="urn:microsoft.com/office/officeart/2008/layout/HorizontalMultiLevelHierarchy"/>
    <dgm:cxn modelId="{FD6DA2F2-5779-4C81-BA62-CC95E68AF60D}" type="presOf" srcId="{B6F585CE-4674-5D4F-AF5E-13015458A546}" destId="{7781539A-3601-654C-8EF7-62A313AC2FCF}" srcOrd="0"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9C9F301E-6ECA-7148-BFEC-F816BF708867}" srcId="{7CB734FA-9956-47A4-9489-C351CEEDF6B1}" destId="{7FEC9CD4-D34B-FC4C-A9EF-E9222EAA481C}" srcOrd="2" destOrd="0" parTransId="{4B83FDA7-9AE7-564A-9716-BDA1409973C1}" sibTransId="{397DBD0F-D7A3-0041-9E0B-AB37E28A8371}"/>
    <dgm:cxn modelId="{5956656B-1EB4-A340-915C-07AA000A4137}" type="presOf" srcId="{E34CC7B1-3868-A44C-899C-A497D47B2F4E}" destId="{1AE21D8B-FE55-2246-914A-CD08869A3F9B}" srcOrd="1" destOrd="0" presId="urn:microsoft.com/office/officeart/2008/layout/HorizontalMultiLevelHierarchy"/>
    <dgm:cxn modelId="{A4F4496C-9404-C149-9AD6-69396176F205}" type="presOf" srcId="{A1C64729-A077-A14F-B348-D22F723CA982}" destId="{67C0D50C-8DA3-3748-9F83-F8DE5CD9DC99}" srcOrd="0" destOrd="0" presId="urn:microsoft.com/office/officeart/2008/layout/HorizontalMultiLevelHierarchy"/>
    <dgm:cxn modelId="{0459BB40-620F-1B47-A6C1-CEFD896496B9}" srcId="{7CB734FA-9956-47A4-9489-C351CEEDF6B1}" destId="{C531CFA1-C508-DF43-BCDC-87DCB8AE3B09}" srcOrd="1" destOrd="0" parTransId="{E34CC7B1-3868-A44C-899C-A497D47B2F4E}" sibTransId="{FF628DE0-F110-0B41-ACB7-61C956C3D79D}"/>
    <dgm:cxn modelId="{7E429471-39D3-864F-ABA0-42B33AB7EDC0}" type="presOf" srcId="{C531CFA1-C508-DF43-BCDC-87DCB8AE3B09}" destId="{8A270707-5A4C-B542-A897-A1B8722E4C0B}" srcOrd="0" destOrd="0" presId="urn:microsoft.com/office/officeart/2008/layout/HorizontalMultiLevelHierarchy"/>
    <dgm:cxn modelId="{0981C108-0F76-3447-A904-373E41824857}" type="presOf" srcId="{4B83FDA7-9AE7-564A-9716-BDA1409973C1}" destId="{A0DF971B-F112-964D-8C67-CF8F88CC0DE6}" srcOrd="1" destOrd="0" presId="urn:microsoft.com/office/officeart/2008/layout/HorizontalMultiLevelHierarchy"/>
    <dgm:cxn modelId="{F7316169-F194-D043-9067-0FF5957E3021}" type="presOf" srcId="{A1C64729-A077-A14F-B348-D22F723CA982}" destId="{EDBACC09-13CF-E346-93AA-98BFC5FC2274}" srcOrd="1" destOrd="0" presId="urn:microsoft.com/office/officeart/2008/layout/HorizontalMultiLevelHierarchy"/>
    <dgm:cxn modelId="{69C24714-ECE3-814A-BF3C-1D3F1D3EBB31}" type="presOf" srcId="{7CB734FA-9956-47A4-9489-C351CEEDF6B1}" destId="{34D5A8B4-36F4-A14C-99E8-496A977904E5}" srcOrd="0" destOrd="0" presId="urn:microsoft.com/office/officeart/2008/layout/HorizontalMultiLevelHierarchy"/>
    <dgm:cxn modelId="{1598D76C-788F-3642-900F-D25DC586B18B}" srcId="{7CB734FA-9956-47A4-9489-C351CEEDF6B1}" destId="{FE522028-84E6-A946-A7E4-CBE36D9F55E9}" srcOrd="0" destOrd="0" parTransId="{A1C64729-A077-A14F-B348-D22F723CA982}" sibTransId="{61F3AE49-580B-0D46-A318-A3D761F247B9}"/>
    <dgm:cxn modelId="{6DBCE2FE-5443-644D-9A6B-E9DCCA57E583}" type="presParOf" srcId="{7781539A-3601-654C-8EF7-62A313AC2FCF}" destId="{D62DB0FB-6596-0646-AC85-AB31953ED762}" srcOrd="0" destOrd="0" presId="urn:microsoft.com/office/officeart/2008/layout/HorizontalMultiLevelHierarchy"/>
    <dgm:cxn modelId="{F81CE6F2-3D5E-CE47-B278-72579E9EA453}" type="presParOf" srcId="{D62DB0FB-6596-0646-AC85-AB31953ED762}" destId="{34D5A8B4-36F4-A14C-99E8-496A977904E5}" srcOrd="0" destOrd="0" presId="urn:microsoft.com/office/officeart/2008/layout/HorizontalMultiLevelHierarchy"/>
    <dgm:cxn modelId="{5D3694CB-E1C8-7247-B68A-C2CFB0E50FA3}" type="presParOf" srcId="{D62DB0FB-6596-0646-AC85-AB31953ED762}" destId="{0E5CA97D-101A-8E4B-A7FE-4133C411EEEF}" srcOrd="1" destOrd="0" presId="urn:microsoft.com/office/officeart/2008/layout/HorizontalMultiLevelHierarchy"/>
    <dgm:cxn modelId="{88B49614-F2FC-7542-A721-9A01D8D8FAA8}" type="presParOf" srcId="{0E5CA97D-101A-8E4B-A7FE-4133C411EEEF}" destId="{67C0D50C-8DA3-3748-9F83-F8DE5CD9DC99}" srcOrd="0" destOrd="0" presId="urn:microsoft.com/office/officeart/2008/layout/HorizontalMultiLevelHierarchy"/>
    <dgm:cxn modelId="{E5691B7F-303B-ED4B-8DE2-FDA144813AA4}" type="presParOf" srcId="{67C0D50C-8DA3-3748-9F83-F8DE5CD9DC99}" destId="{EDBACC09-13CF-E346-93AA-98BFC5FC2274}" srcOrd="0" destOrd="0" presId="urn:microsoft.com/office/officeart/2008/layout/HorizontalMultiLevelHierarchy"/>
    <dgm:cxn modelId="{D4041168-82D2-BF4D-8C6F-84DD3336E951}" type="presParOf" srcId="{0E5CA97D-101A-8E4B-A7FE-4133C411EEEF}" destId="{5EF667DE-2B8D-2C48-8F38-62E5C7AD7E4A}" srcOrd="1" destOrd="0" presId="urn:microsoft.com/office/officeart/2008/layout/HorizontalMultiLevelHierarchy"/>
    <dgm:cxn modelId="{65BFC947-E9BC-7345-9876-2823C9B254F2}" type="presParOf" srcId="{5EF667DE-2B8D-2C48-8F38-62E5C7AD7E4A}" destId="{5E4E668F-2149-D54D-AC9E-8E98A2E8B98B}" srcOrd="0" destOrd="0" presId="urn:microsoft.com/office/officeart/2008/layout/HorizontalMultiLevelHierarchy"/>
    <dgm:cxn modelId="{4D79BC4F-B03A-0C4C-AC81-7CDF64D63BC0}" type="presParOf" srcId="{5EF667DE-2B8D-2C48-8F38-62E5C7AD7E4A}" destId="{E823AC5B-3319-7D45-9A15-4693E7450C7B}" srcOrd="1" destOrd="0" presId="urn:microsoft.com/office/officeart/2008/layout/HorizontalMultiLevelHierarchy"/>
    <dgm:cxn modelId="{2243FF97-E4DF-E845-A819-EF887722A19B}" type="presParOf" srcId="{0E5CA97D-101A-8E4B-A7FE-4133C411EEEF}" destId="{9172AB65-CB24-2948-96B5-70B857B74EC6}" srcOrd="2" destOrd="0" presId="urn:microsoft.com/office/officeart/2008/layout/HorizontalMultiLevelHierarchy"/>
    <dgm:cxn modelId="{3F95869F-449D-EE4E-ABC5-42803787F30A}" type="presParOf" srcId="{9172AB65-CB24-2948-96B5-70B857B74EC6}" destId="{1AE21D8B-FE55-2246-914A-CD08869A3F9B}" srcOrd="0" destOrd="0" presId="urn:microsoft.com/office/officeart/2008/layout/HorizontalMultiLevelHierarchy"/>
    <dgm:cxn modelId="{81AB8398-2443-5546-B820-5BFCFFE436A4}" type="presParOf" srcId="{0E5CA97D-101A-8E4B-A7FE-4133C411EEEF}" destId="{3D8B1EDE-9246-274B-A3F1-247FB2EF560E}" srcOrd="3" destOrd="0" presId="urn:microsoft.com/office/officeart/2008/layout/HorizontalMultiLevelHierarchy"/>
    <dgm:cxn modelId="{A6A791AD-D35E-8F4E-B387-457A7C8E6DDC}" type="presParOf" srcId="{3D8B1EDE-9246-274B-A3F1-247FB2EF560E}" destId="{8A270707-5A4C-B542-A897-A1B8722E4C0B}" srcOrd="0" destOrd="0" presId="urn:microsoft.com/office/officeart/2008/layout/HorizontalMultiLevelHierarchy"/>
    <dgm:cxn modelId="{45B641FD-7DC1-3B4B-9BED-112D029B79FF}" type="presParOf" srcId="{3D8B1EDE-9246-274B-A3F1-247FB2EF560E}" destId="{7C919ED7-03A7-4843-81BB-DAAEBDE20109}" srcOrd="1" destOrd="0" presId="urn:microsoft.com/office/officeart/2008/layout/HorizontalMultiLevelHierarchy"/>
    <dgm:cxn modelId="{2ACCECA9-59A3-DF43-A428-08D0C9785D76}" type="presParOf" srcId="{0E5CA97D-101A-8E4B-A7FE-4133C411EEEF}" destId="{8228FD40-2716-4649-A6EF-F905566B6806}" srcOrd="4" destOrd="0" presId="urn:microsoft.com/office/officeart/2008/layout/HorizontalMultiLevelHierarchy"/>
    <dgm:cxn modelId="{47BE09EE-B3E3-AB4E-B498-1B9D964E5848}" type="presParOf" srcId="{8228FD40-2716-4649-A6EF-F905566B6806}" destId="{A0DF971B-F112-964D-8C67-CF8F88CC0DE6}" srcOrd="0" destOrd="0" presId="urn:microsoft.com/office/officeart/2008/layout/HorizontalMultiLevelHierarchy"/>
    <dgm:cxn modelId="{C20C8919-FB64-2447-9A3F-EEE366DA1F96}" type="presParOf" srcId="{0E5CA97D-101A-8E4B-A7FE-4133C411EEEF}" destId="{2A32A4FE-4C04-6344-884E-F56DB6C845FB}" srcOrd="5" destOrd="0" presId="urn:microsoft.com/office/officeart/2008/layout/HorizontalMultiLevelHierarchy"/>
    <dgm:cxn modelId="{23E63D3F-349C-8E44-887E-BE43B31CEF33}" type="presParOf" srcId="{2A32A4FE-4C04-6344-884E-F56DB6C845FB}" destId="{30689A04-D81A-EF42-A81E-C59F23E3B730}" srcOrd="0" destOrd="0" presId="urn:microsoft.com/office/officeart/2008/layout/HorizontalMultiLevelHierarchy"/>
    <dgm:cxn modelId="{1450241D-E9BB-B94F-B3C2-F62F1E3241BF}" type="presParOf" srcId="{2A32A4FE-4C04-6344-884E-F56DB6C845FB}" destId="{66CCB5EE-7736-354B-B02B-11A6A1CC8B4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7CB734FA-9956-47A4-9489-C351CEEDF6B1}">
      <dgm:prSet phldr="0" custT="1"/>
      <dgm:spPr/>
      <dgm:t>
        <a:bodyPr/>
        <a:lstStyle/>
        <a:p>
          <a:pPr rtl="0"/>
          <a:r>
            <a:rPr lang="en-US" sz="3200">
              <a:latin typeface="Avenir Next LT Pro"/>
            </a:rPr>
            <a:t>VR Audio</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FE522028-84E6-A946-A7E4-CBE36D9F55E9}">
      <dgm:prSet phldr="0"/>
      <dgm:spPr/>
      <dgm:t>
        <a:bodyPr/>
        <a:lstStyle/>
        <a:p>
          <a:pPr rtl="0"/>
          <a:r>
            <a:rPr lang="en-US">
              <a:latin typeface="Avenir Next LT Pro"/>
            </a:rPr>
            <a:t>Channel-based</a:t>
          </a:r>
        </a:p>
      </dgm:t>
    </dgm:pt>
    <dgm:pt modelId="{A1C64729-A077-A14F-B348-D22F723CA982}" type="parTrans" cxnId="{1598D76C-788F-3642-900F-D25DC586B18B}">
      <dgm:prSet/>
      <dgm:spPr/>
      <dgm:t>
        <a:bodyPr/>
        <a:lstStyle/>
        <a:p>
          <a:pPr rtl="0"/>
          <a:endParaRPr lang="en-US"/>
        </a:p>
      </dgm:t>
    </dgm:pt>
    <dgm:pt modelId="{61F3AE49-580B-0D46-A318-A3D761F247B9}" type="sibTrans" cxnId="{1598D76C-788F-3642-900F-D25DC586B18B}">
      <dgm:prSet/>
      <dgm:spPr/>
      <dgm:t>
        <a:bodyPr/>
        <a:lstStyle/>
        <a:p>
          <a:endParaRPr lang="en-US"/>
        </a:p>
      </dgm:t>
    </dgm:pt>
    <dgm:pt modelId="{C531CFA1-C508-DF43-BCDC-87DCB8AE3B09}">
      <dgm:prSet phldr="0"/>
      <dgm:spPr/>
      <dgm:t>
        <a:bodyPr/>
        <a:lstStyle/>
        <a:p>
          <a:pPr rtl="0"/>
          <a:r>
            <a:rPr lang="en-US">
              <a:latin typeface="Avenir Next LT Pro"/>
            </a:rPr>
            <a:t>Sound-field</a:t>
          </a:r>
        </a:p>
      </dgm:t>
    </dgm:pt>
    <dgm:pt modelId="{E34CC7B1-3868-A44C-899C-A497D47B2F4E}" type="parTrans" cxnId="{0459BB40-620F-1B47-A6C1-CEFD896496B9}">
      <dgm:prSet/>
      <dgm:spPr/>
      <dgm:t>
        <a:bodyPr/>
        <a:lstStyle/>
        <a:p>
          <a:pPr rtl="0"/>
          <a:endParaRPr lang="en-US"/>
        </a:p>
      </dgm:t>
    </dgm:pt>
    <dgm:pt modelId="{FF628DE0-F110-0B41-ACB7-61C956C3D79D}" type="sibTrans" cxnId="{0459BB40-620F-1B47-A6C1-CEFD896496B9}">
      <dgm:prSet/>
      <dgm:spPr/>
      <dgm:t>
        <a:bodyPr/>
        <a:lstStyle/>
        <a:p>
          <a:endParaRPr lang="en-US"/>
        </a:p>
      </dgm:t>
    </dgm:pt>
    <dgm:pt modelId="{7FEC9CD4-D34B-FC4C-A9EF-E9222EAA481C}">
      <dgm:prSet phldr="0"/>
      <dgm:spPr/>
      <dgm:t>
        <a:bodyPr/>
        <a:lstStyle/>
        <a:p>
          <a:pPr rtl="0"/>
          <a:r>
            <a:rPr lang="en-US">
              <a:latin typeface="Avenir Next LT Pro"/>
            </a:rPr>
            <a:t>Object-based</a:t>
          </a:r>
        </a:p>
      </dgm:t>
    </dgm:pt>
    <dgm:pt modelId="{4B83FDA7-9AE7-564A-9716-BDA1409973C1}" type="parTrans" cxnId="{9C9F301E-6ECA-7148-BFEC-F816BF708867}">
      <dgm:prSet/>
      <dgm:spPr/>
      <dgm:t>
        <a:bodyPr/>
        <a:lstStyle/>
        <a:p>
          <a:endParaRPr lang="en-US"/>
        </a:p>
      </dgm:t>
    </dgm:pt>
    <dgm:pt modelId="{397DBD0F-D7A3-0041-9E0B-AB37E28A8371}" type="sibTrans" cxnId="{9C9F301E-6ECA-7148-BFEC-F816BF708867}">
      <dgm:prSet/>
      <dgm:spPr/>
      <dgm:t>
        <a:bodyPr/>
        <a:lstStyle/>
        <a:p>
          <a:endParaRPr lang="en-US"/>
        </a:p>
      </dgm:t>
    </dgm:pt>
    <dgm:pt modelId="{8F6CCCA9-8AEF-4663-B184-4A7E92BD4B94}">
      <dgm:prSet phldr="0"/>
      <dgm:spPr/>
      <dgm:t>
        <a:bodyPr/>
        <a:lstStyle/>
        <a:p>
          <a:r>
            <a:rPr lang="en-US">
              <a:latin typeface="Avenir Next LT Pro"/>
            </a:rPr>
            <a:t>Mono</a:t>
          </a:r>
        </a:p>
      </dgm:t>
    </dgm:pt>
    <dgm:pt modelId="{35FBBAEC-5F65-43A6-8CB0-EC77805CB30D}" type="parTrans" cxnId="{E93B178B-6B46-4EE4-B979-590157B2874C}">
      <dgm:prSet/>
      <dgm:spPr/>
      <dgm:t>
        <a:bodyPr/>
        <a:lstStyle/>
        <a:p>
          <a:endParaRPr lang="en-US"/>
        </a:p>
      </dgm:t>
    </dgm:pt>
    <dgm:pt modelId="{53075321-180E-4E51-B063-1C7CF716E36B}" type="sibTrans" cxnId="{E93B178B-6B46-4EE4-B979-590157B2874C}">
      <dgm:prSet/>
      <dgm:spPr/>
      <dgm:t>
        <a:bodyPr/>
        <a:lstStyle/>
        <a:p>
          <a:endParaRPr lang="en-US"/>
        </a:p>
      </dgm:t>
    </dgm:pt>
    <dgm:pt modelId="{A8088D5D-86B1-4B98-B5D6-25C261DC8A9B}">
      <dgm:prSet phldr="0"/>
      <dgm:spPr/>
      <dgm:t>
        <a:bodyPr/>
        <a:lstStyle/>
        <a:p>
          <a:r>
            <a:rPr lang="en-US">
              <a:latin typeface="Avenir Next LT Pro"/>
            </a:rPr>
            <a:t>Stereo</a:t>
          </a:r>
        </a:p>
      </dgm:t>
    </dgm:pt>
    <dgm:pt modelId="{A2CD3F89-3951-4B07-BD36-25D79BD0BCF0}" type="parTrans" cxnId="{4319F782-A6CF-42D9-873D-DBD955574AE4}">
      <dgm:prSet/>
      <dgm:spPr/>
      <dgm:t>
        <a:bodyPr/>
        <a:lstStyle/>
        <a:p>
          <a:endParaRPr lang="en-US"/>
        </a:p>
      </dgm:t>
    </dgm:pt>
    <dgm:pt modelId="{B199DD75-9EA3-44EB-91D8-5DB80954D8C4}" type="sibTrans" cxnId="{4319F782-A6CF-42D9-873D-DBD955574AE4}">
      <dgm:prSet/>
      <dgm:spPr/>
      <dgm:t>
        <a:bodyPr/>
        <a:lstStyle/>
        <a:p>
          <a:endParaRPr lang="en-US"/>
        </a:p>
      </dgm:t>
    </dgm:pt>
    <dgm:pt modelId="{C7188FAB-1D2E-46FD-ACE6-7633D333455D}">
      <dgm:prSet phldr="0"/>
      <dgm:spPr/>
      <dgm:t>
        <a:bodyPr/>
        <a:lstStyle/>
        <a:p>
          <a:r>
            <a:rPr lang="en-US">
              <a:latin typeface="Avenir Next LT Pro"/>
            </a:rPr>
            <a:t>Surround</a:t>
          </a:r>
        </a:p>
      </dgm:t>
    </dgm:pt>
    <dgm:pt modelId="{3B58DB49-1F72-477B-87F3-E8FA0B747586}" type="parTrans" cxnId="{58457EB9-7DDF-48A8-B142-0E5DFC951192}">
      <dgm:prSet/>
      <dgm:spPr/>
      <dgm:t>
        <a:bodyPr/>
        <a:lstStyle/>
        <a:p>
          <a:endParaRPr lang="en-US"/>
        </a:p>
      </dgm:t>
    </dgm:pt>
    <dgm:pt modelId="{876E6517-6738-4119-9283-12C5A4B87705}" type="sibTrans" cxnId="{58457EB9-7DDF-48A8-B142-0E5DFC951192}">
      <dgm:prSet/>
      <dgm:spPr/>
      <dgm:t>
        <a:bodyPr/>
        <a:lstStyle/>
        <a:p>
          <a:endParaRPr lang="en-US"/>
        </a:p>
      </dgm:t>
    </dgm:pt>
    <dgm:pt modelId="{AC153DEC-A13F-4B36-BF38-DEB3A1BFB11A}">
      <dgm:prSet phldr="0"/>
      <dgm:spPr/>
      <dgm:t>
        <a:bodyPr/>
        <a:lstStyle/>
        <a:p>
          <a:r>
            <a:rPr lang="en-US">
              <a:latin typeface="Avenir Next LT Pro"/>
            </a:rPr>
            <a:t>Binaural</a:t>
          </a:r>
        </a:p>
      </dgm:t>
    </dgm:pt>
    <dgm:pt modelId="{CDB453A2-1E21-4431-88EC-C791F51E9BE9}" type="parTrans" cxnId="{BF56F2BE-B771-4CE3-A655-EA75065F9712}">
      <dgm:prSet/>
      <dgm:spPr/>
      <dgm:t>
        <a:bodyPr/>
        <a:lstStyle/>
        <a:p>
          <a:endParaRPr lang="en-US"/>
        </a:p>
      </dgm:t>
    </dgm:pt>
    <dgm:pt modelId="{85E4295A-DF10-40F1-AB9C-4A1716B3A3E7}" type="sibTrans" cxnId="{BF56F2BE-B771-4CE3-A655-EA75065F9712}">
      <dgm:prSet/>
      <dgm:spPr/>
      <dgm:t>
        <a:bodyPr/>
        <a:lstStyle/>
        <a:p>
          <a:endParaRPr lang="en-US"/>
        </a:p>
      </dgm:t>
    </dgm:pt>
    <dgm:pt modelId="{B09DC0AE-68C6-46C7-A0A6-17BC1DC4BBDE}">
      <dgm:prSet phldr="0"/>
      <dgm:spPr/>
      <dgm:t>
        <a:bodyPr/>
        <a:lstStyle/>
        <a:p>
          <a:r>
            <a:rPr lang="en-US">
              <a:latin typeface="Avenir Next LT Pro"/>
            </a:rPr>
            <a:t>Spatial</a:t>
          </a:r>
        </a:p>
      </dgm:t>
    </dgm:pt>
    <dgm:pt modelId="{24F83F61-0AB2-498B-BD07-491A68CD7788}" type="parTrans" cxnId="{ACE85518-581B-4A43-9B4F-DFF24C4AC677}">
      <dgm:prSet/>
      <dgm:spPr/>
      <dgm:t>
        <a:bodyPr/>
        <a:lstStyle/>
        <a:p>
          <a:endParaRPr lang="en-US"/>
        </a:p>
      </dgm:t>
    </dgm:pt>
    <dgm:pt modelId="{A3E606B4-31B8-4006-90ED-F82A63595A3A}" type="sibTrans" cxnId="{ACE85518-581B-4A43-9B4F-DFF24C4AC677}">
      <dgm:prSet/>
      <dgm:spPr/>
      <dgm:t>
        <a:bodyPr/>
        <a:lstStyle/>
        <a:p>
          <a:endParaRPr lang="en-US"/>
        </a:p>
      </dgm:t>
    </dgm:pt>
    <dgm:pt modelId="{22C6D665-0A97-407C-9BD9-27EE08CD275D}">
      <dgm:prSet phldr="0"/>
      <dgm:spPr/>
      <dgm:t>
        <a:bodyPr/>
        <a:lstStyle/>
        <a:p>
          <a:pPr rtl="0"/>
          <a:r>
            <a:rPr lang="en-US">
              <a:latin typeface="Avenir Next LT Pro"/>
            </a:rPr>
            <a:t>3D audio</a:t>
          </a:r>
        </a:p>
      </dgm:t>
    </dgm:pt>
    <dgm:pt modelId="{169204B0-C619-4149-94AC-045A19655220}" type="parTrans" cxnId="{17A47F6A-EEC7-48F5-AF93-AE8040D174C0}">
      <dgm:prSet/>
      <dgm:spPr/>
      <dgm:t>
        <a:bodyPr/>
        <a:lstStyle/>
        <a:p>
          <a:endParaRPr lang="en-US"/>
        </a:p>
      </dgm:t>
    </dgm:pt>
    <dgm:pt modelId="{F6F4BE02-671D-4EAE-9DDF-FF654477CE86}" type="sibTrans" cxnId="{17A47F6A-EEC7-48F5-AF93-AE8040D174C0}">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95326" custLinFactNeighborX="-39651" custLinFactNeighborY="-652">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67C0D50C-8DA3-3748-9F83-F8DE5CD9DC99}" type="pres">
      <dgm:prSet presAssocID="{A1C64729-A077-A14F-B348-D22F723CA982}" presName="conn2-1" presStyleLbl="parChTrans1D2" presStyleIdx="0" presStyleCnt="3"/>
      <dgm:spPr/>
      <dgm:t>
        <a:bodyPr/>
        <a:lstStyle/>
        <a:p>
          <a:endParaRPr lang="en-US"/>
        </a:p>
      </dgm:t>
    </dgm:pt>
    <dgm:pt modelId="{EDBACC09-13CF-E346-93AA-98BFC5FC2274}" type="pres">
      <dgm:prSet presAssocID="{A1C64729-A077-A14F-B348-D22F723CA982}" presName="connTx" presStyleLbl="parChTrans1D2" presStyleIdx="0" presStyleCnt="3"/>
      <dgm:spPr/>
      <dgm:t>
        <a:bodyPr/>
        <a:lstStyle/>
        <a:p>
          <a:endParaRPr lang="en-US"/>
        </a:p>
      </dgm:t>
    </dgm:pt>
    <dgm:pt modelId="{5EF667DE-2B8D-2C48-8F38-62E5C7AD7E4A}" type="pres">
      <dgm:prSet presAssocID="{FE522028-84E6-A946-A7E4-CBE36D9F55E9}" presName="root2" presStyleCnt="0"/>
      <dgm:spPr/>
    </dgm:pt>
    <dgm:pt modelId="{5E4E668F-2149-D54D-AC9E-8E98A2E8B98B}" type="pres">
      <dgm:prSet presAssocID="{FE522028-84E6-A946-A7E4-CBE36D9F55E9}" presName="LevelTwoTextNode" presStyleLbl="node2" presStyleIdx="0" presStyleCnt="3" custScaleX="112718">
        <dgm:presLayoutVars>
          <dgm:chPref val="3"/>
        </dgm:presLayoutVars>
      </dgm:prSet>
      <dgm:spPr/>
      <dgm:t>
        <a:bodyPr/>
        <a:lstStyle/>
        <a:p>
          <a:endParaRPr lang="en-US"/>
        </a:p>
      </dgm:t>
    </dgm:pt>
    <dgm:pt modelId="{E823AC5B-3319-7D45-9A15-4693E7450C7B}" type="pres">
      <dgm:prSet presAssocID="{FE522028-84E6-A946-A7E4-CBE36D9F55E9}" presName="level3hierChild" presStyleCnt="0"/>
      <dgm:spPr/>
    </dgm:pt>
    <dgm:pt modelId="{CAFB10B8-4A29-42E5-8B18-9A29F754CD4D}" type="pres">
      <dgm:prSet presAssocID="{35FBBAEC-5F65-43A6-8CB0-EC77805CB30D}" presName="conn2-1" presStyleLbl="parChTrans1D3" presStyleIdx="0" presStyleCnt="6"/>
      <dgm:spPr/>
      <dgm:t>
        <a:bodyPr/>
        <a:lstStyle/>
        <a:p>
          <a:endParaRPr lang="en-US"/>
        </a:p>
      </dgm:t>
    </dgm:pt>
    <dgm:pt modelId="{C23C3D2A-2DDB-458D-ACBA-CCC430D54560}" type="pres">
      <dgm:prSet presAssocID="{35FBBAEC-5F65-43A6-8CB0-EC77805CB30D}" presName="connTx" presStyleLbl="parChTrans1D3" presStyleIdx="0" presStyleCnt="6"/>
      <dgm:spPr/>
      <dgm:t>
        <a:bodyPr/>
        <a:lstStyle/>
        <a:p>
          <a:endParaRPr lang="en-US"/>
        </a:p>
      </dgm:t>
    </dgm:pt>
    <dgm:pt modelId="{C394D429-C36C-422A-8701-9D0D79AEC9B3}" type="pres">
      <dgm:prSet presAssocID="{8F6CCCA9-8AEF-4663-B184-4A7E92BD4B94}" presName="root2" presStyleCnt="0"/>
      <dgm:spPr/>
    </dgm:pt>
    <dgm:pt modelId="{209E05F2-2BC7-4B7B-AB32-125CAACBCBA6}" type="pres">
      <dgm:prSet presAssocID="{8F6CCCA9-8AEF-4663-B184-4A7E92BD4B94}" presName="LevelTwoTextNode" presStyleLbl="node3" presStyleIdx="0" presStyleCnt="6">
        <dgm:presLayoutVars>
          <dgm:chPref val="3"/>
        </dgm:presLayoutVars>
      </dgm:prSet>
      <dgm:spPr/>
      <dgm:t>
        <a:bodyPr/>
        <a:lstStyle/>
        <a:p>
          <a:endParaRPr lang="en-US"/>
        </a:p>
      </dgm:t>
    </dgm:pt>
    <dgm:pt modelId="{E301A30F-653B-4344-85CB-C0272DFCB065}" type="pres">
      <dgm:prSet presAssocID="{8F6CCCA9-8AEF-4663-B184-4A7E92BD4B94}" presName="level3hierChild" presStyleCnt="0"/>
      <dgm:spPr/>
    </dgm:pt>
    <dgm:pt modelId="{3ECC48F8-6FDC-4891-AF92-30D78C03A830}" type="pres">
      <dgm:prSet presAssocID="{A2CD3F89-3951-4B07-BD36-25D79BD0BCF0}" presName="conn2-1" presStyleLbl="parChTrans1D3" presStyleIdx="1" presStyleCnt="6"/>
      <dgm:spPr/>
      <dgm:t>
        <a:bodyPr/>
        <a:lstStyle/>
        <a:p>
          <a:endParaRPr lang="en-US"/>
        </a:p>
      </dgm:t>
    </dgm:pt>
    <dgm:pt modelId="{460B5CF3-5975-4F3B-8641-68DE88487807}" type="pres">
      <dgm:prSet presAssocID="{A2CD3F89-3951-4B07-BD36-25D79BD0BCF0}" presName="connTx" presStyleLbl="parChTrans1D3" presStyleIdx="1" presStyleCnt="6"/>
      <dgm:spPr/>
      <dgm:t>
        <a:bodyPr/>
        <a:lstStyle/>
        <a:p>
          <a:endParaRPr lang="en-US"/>
        </a:p>
      </dgm:t>
    </dgm:pt>
    <dgm:pt modelId="{9AB64CED-9245-4013-8D32-BE432DA7850A}" type="pres">
      <dgm:prSet presAssocID="{A8088D5D-86B1-4B98-B5D6-25C261DC8A9B}" presName="root2" presStyleCnt="0"/>
      <dgm:spPr/>
    </dgm:pt>
    <dgm:pt modelId="{75656C9A-89A5-4353-B99E-EC1DACEB76E4}" type="pres">
      <dgm:prSet presAssocID="{A8088D5D-86B1-4B98-B5D6-25C261DC8A9B}" presName="LevelTwoTextNode" presStyleLbl="node3" presStyleIdx="1" presStyleCnt="6">
        <dgm:presLayoutVars>
          <dgm:chPref val="3"/>
        </dgm:presLayoutVars>
      </dgm:prSet>
      <dgm:spPr/>
      <dgm:t>
        <a:bodyPr/>
        <a:lstStyle/>
        <a:p>
          <a:endParaRPr lang="en-US"/>
        </a:p>
      </dgm:t>
    </dgm:pt>
    <dgm:pt modelId="{AE93C5B7-D2DF-4CA5-A976-EB84FCA3C1C4}" type="pres">
      <dgm:prSet presAssocID="{A8088D5D-86B1-4B98-B5D6-25C261DC8A9B}" presName="level3hierChild" presStyleCnt="0"/>
      <dgm:spPr/>
    </dgm:pt>
    <dgm:pt modelId="{A71CE10E-2F23-4E83-AEAD-6FD481ED6893}" type="pres">
      <dgm:prSet presAssocID="{3B58DB49-1F72-477B-87F3-E8FA0B747586}" presName="conn2-1" presStyleLbl="parChTrans1D3" presStyleIdx="2" presStyleCnt="6"/>
      <dgm:spPr/>
      <dgm:t>
        <a:bodyPr/>
        <a:lstStyle/>
        <a:p>
          <a:endParaRPr lang="en-US"/>
        </a:p>
      </dgm:t>
    </dgm:pt>
    <dgm:pt modelId="{A794BC68-ADD9-4B11-9D4F-3A92C8D94EB7}" type="pres">
      <dgm:prSet presAssocID="{3B58DB49-1F72-477B-87F3-E8FA0B747586}" presName="connTx" presStyleLbl="parChTrans1D3" presStyleIdx="2" presStyleCnt="6"/>
      <dgm:spPr/>
      <dgm:t>
        <a:bodyPr/>
        <a:lstStyle/>
        <a:p>
          <a:endParaRPr lang="en-US"/>
        </a:p>
      </dgm:t>
    </dgm:pt>
    <dgm:pt modelId="{DEEA8C5A-2BD8-4C14-80AD-7700BB605C71}" type="pres">
      <dgm:prSet presAssocID="{C7188FAB-1D2E-46FD-ACE6-7633D333455D}" presName="root2" presStyleCnt="0"/>
      <dgm:spPr/>
    </dgm:pt>
    <dgm:pt modelId="{16347F44-2613-438A-9600-00BFB07D9680}" type="pres">
      <dgm:prSet presAssocID="{C7188FAB-1D2E-46FD-ACE6-7633D333455D}" presName="LevelTwoTextNode" presStyleLbl="node3" presStyleIdx="2" presStyleCnt="6">
        <dgm:presLayoutVars>
          <dgm:chPref val="3"/>
        </dgm:presLayoutVars>
      </dgm:prSet>
      <dgm:spPr/>
      <dgm:t>
        <a:bodyPr/>
        <a:lstStyle/>
        <a:p>
          <a:endParaRPr lang="en-US"/>
        </a:p>
      </dgm:t>
    </dgm:pt>
    <dgm:pt modelId="{FAADBC7C-6F27-4C8C-B2C4-B3B4BB108931}" type="pres">
      <dgm:prSet presAssocID="{C7188FAB-1D2E-46FD-ACE6-7633D333455D}" presName="level3hierChild" presStyleCnt="0"/>
      <dgm:spPr/>
    </dgm:pt>
    <dgm:pt modelId="{C1D547FD-4159-4814-8F05-41316F9F2B12}" type="pres">
      <dgm:prSet presAssocID="{CDB453A2-1E21-4431-88EC-C791F51E9BE9}" presName="conn2-1" presStyleLbl="parChTrans1D3" presStyleIdx="3" presStyleCnt="6"/>
      <dgm:spPr/>
      <dgm:t>
        <a:bodyPr/>
        <a:lstStyle/>
        <a:p>
          <a:endParaRPr lang="en-US"/>
        </a:p>
      </dgm:t>
    </dgm:pt>
    <dgm:pt modelId="{40A72CCA-4F6D-4A17-A369-AC92932CEB6D}" type="pres">
      <dgm:prSet presAssocID="{CDB453A2-1E21-4431-88EC-C791F51E9BE9}" presName="connTx" presStyleLbl="parChTrans1D3" presStyleIdx="3" presStyleCnt="6"/>
      <dgm:spPr/>
      <dgm:t>
        <a:bodyPr/>
        <a:lstStyle/>
        <a:p>
          <a:endParaRPr lang="en-US"/>
        </a:p>
      </dgm:t>
    </dgm:pt>
    <dgm:pt modelId="{7D6F4399-6A42-4984-8205-8366CCF39253}" type="pres">
      <dgm:prSet presAssocID="{AC153DEC-A13F-4B36-BF38-DEB3A1BFB11A}" presName="root2" presStyleCnt="0"/>
      <dgm:spPr/>
    </dgm:pt>
    <dgm:pt modelId="{5FE06BD2-857F-4B3E-827F-EE4C6AF117D6}" type="pres">
      <dgm:prSet presAssocID="{AC153DEC-A13F-4B36-BF38-DEB3A1BFB11A}" presName="LevelTwoTextNode" presStyleLbl="node3" presStyleIdx="3" presStyleCnt="6">
        <dgm:presLayoutVars>
          <dgm:chPref val="3"/>
        </dgm:presLayoutVars>
      </dgm:prSet>
      <dgm:spPr/>
      <dgm:t>
        <a:bodyPr/>
        <a:lstStyle/>
        <a:p>
          <a:endParaRPr lang="en-US"/>
        </a:p>
      </dgm:t>
    </dgm:pt>
    <dgm:pt modelId="{81B9B3B9-09F6-44DD-9559-3C1B14D46A4F}" type="pres">
      <dgm:prSet presAssocID="{AC153DEC-A13F-4B36-BF38-DEB3A1BFB11A}" presName="level3hierChild" presStyleCnt="0"/>
      <dgm:spPr/>
    </dgm:pt>
    <dgm:pt modelId="{9172AB65-CB24-2948-96B5-70B857B74EC6}" type="pres">
      <dgm:prSet presAssocID="{E34CC7B1-3868-A44C-899C-A497D47B2F4E}" presName="conn2-1" presStyleLbl="parChTrans1D2" presStyleIdx="1" presStyleCnt="3"/>
      <dgm:spPr/>
      <dgm:t>
        <a:bodyPr/>
        <a:lstStyle/>
        <a:p>
          <a:endParaRPr lang="en-US"/>
        </a:p>
      </dgm:t>
    </dgm:pt>
    <dgm:pt modelId="{1AE21D8B-FE55-2246-914A-CD08869A3F9B}" type="pres">
      <dgm:prSet presAssocID="{E34CC7B1-3868-A44C-899C-A497D47B2F4E}" presName="connTx" presStyleLbl="parChTrans1D2" presStyleIdx="1" presStyleCnt="3"/>
      <dgm:spPr/>
      <dgm:t>
        <a:bodyPr/>
        <a:lstStyle/>
        <a:p>
          <a:endParaRPr lang="en-US"/>
        </a:p>
      </dgm:t>
    </dgm:pt>
    <dgm:pt modelId="{3D8B1EDE-9246-274B-A3F1-247FB2EF560E}" type="pres">
      <dgm:prSet presAssocID="{C531CFA1-C508-DF43-BCDC-87DCB8AE3B09}" presName="root2" presStyleCnt="0"/>
      <dgm:spPr/>
    </dgm:pt>
    <dgm:pt modelId="{8A270707-5A4C-B542-A897-A1B8722E4C0B}" type="pres">
      <dgm:prSet presAssocID="{C531CFA1-C508-DF43-BCDC-87DCB8AE3B09}" presName="LevelTwoTextNode" presStyleLbl="node2" presStyleIdx="1" presStyleCnt="3" custScaleX="112718">
        <dgm:presLayoutVars>
          <dgm:chPref val="3"/>
        </dgm:presLayoutVars>
      </dgm:prSet>
      <dgm:spPr/>
      <dgm:t>
        <a:bodyPr/>
        <a:lstStyle/>
        <a:p>
          <a:endParaRPr lang="en-US"/>
        </a:p>
      </dgm:t>
    </dgm:pt>
    <dgm:pt modelId="{7C919ED7-03A7-4843-81BB-DAAEBDE20109}" type="pres">
      <dgm:prSet presAssocID="{C531CFA1-C508-DF43-BCDC-87DCB8AE3B09}" presName="level3hierChild" presStyleCnt="0"/>
      <dgm:spPr/>
    </dgm:pt>
    <dgm:pt modelId="{6EAF7FCA-3E39-4479-8965-7056215110AB}" type="pres">
      <dgm:prSet presAssocID="{24F83F61-0AB2-498B-BD07-491A68CD7788}" presName="conn2-1" presStyleLbl="parChTrans1D3" presStyleIdx="4" presStyleCnt="6"/>
      <dgm:spPr/>
      <dgm:t>
        <a:bodyPr/>
        <a:lstStyle/>
        <a:p>
          <a:endParaRPr lang="en-US"/>
        </a:p>
      </dgm:t>
    </dgm:pt>
    <dgm:pt modelId="{4DFDE474-42C0-43E1-A885-6C975B6052D7}" type="pres">
      <dgm:prSet presAssocID="{24F83F61-0AB2-498B-BD07-491A68CD7788}" presName="connTx" presStyleLbl="parChTrans1D3" presStyleIdx="4" presStyleCnt="6"/>
      <dgm:spPr/>
      <dgm:t>
        <a:bodyPr/>
        <a:lstStyle/>
        <a:p>
          <a:endParaRPr lang="en-US"/>
        </a:p>
      </dgm:t>
    </dgm:pt>
    <dgm:pt modelId="{090762B6-8C0C-43CD-BF49-83F9594D339B}" type="pres">
      <dgm:prSet presAssocID="{B09DC0AE-68C6-46C7-A0A6-17BC1DC4BBDE}" presName="root2" presStyleCnt="0"/>
      <dgm:spPr/>
    </dgm:pt>
    <dgm:pt modelId="{05D1B1C6-9A6D-44FF-9703-3876F694A0B0}" type="pres">
      <dgm:prSet presAssocID="{B09DC0AE-68C6-46C7-A0A6-17BC1DC4BBDE}" presName="LevelTwoTextNode" presStyleLbl="node3" presStyleIdx="4" presStyleCnt="6">
        <dgm:presLayoutVars>
          <dgm:chPref val="3"/>
        </dgm:presLayoutVars>
      </dgm:prSet>
      <dgm:spPr/>
      <dgm:t>
        <a:bodyPr/>
        <a:lstStyle/>
        <a:p>
          <a:endParaRPr lang="en-US"/>
        </a:p>
      </dgm:t>
    </dgm:pt>
    <dgm:pt modelId="{18DDAB53-3DAD-4D40-A946-4FF11E4386E5}" type="pres">
      <dgm:prSet presAssocID="{B09DC0AE-68C6-46C7-A0A6-17BC1DC4BBDE}" presName="level3hierChild" presStyleCnt="0"/>
      <dgm:spPr/>
    </dgm:pt>
    <dgm:pt modelId="{8228FD40-2716-4649-A6EF-F905566B6806}" type="pres">
      <dgm:prSet presAssocID="{4B83FDA7-9AE7-564A-9716-BDA1409973C1}" presName="conn2-1" presStyleLbl="parChTrans1D2" presStyleIdx="2" presStyleCnt="3"/>
      <dgm:spPr/>
      <dgm:t>
        <a:bodyPr/>
        <a:lstStyle/>
        <a:p>
          <a:endParaRPr lang="en-US"/>
        </a:p>
      </dgm:t>
    </dgm:pt>
    <dgm:pt modelId="{A0DF971B-F112-964D-8C67-CF8F88CC0DE6}" type="pres">
      <dgm:prSet presAssocID="{4B83FDA7-9AE7-564A-9716-BDA1409973C1}" presName="connTx" presStyleLbl="parChTrans1D2" presStyleIdx="2" presStyleCnt="3"/>
      <dgm:spPr/>
      <dgm:t>
        <a:bodyPr/>
        <a:lstStyle/>
        <a:p>
          <a:endParaRPr lang="en-US"/>
        </a:p>
      </dgm:t>
    </dgm:pt>
    <dgm:pt modelId="{2A32A4FE-4C04-6344-884E-F56DB6C845FB}" type="pres">
      <dgm:prSet presAssocID="{7FEC9CD4-D34B-FC4C-A9EF-E9222EAA481C}" presName="root2" presStyleCnt="0"/>
      <dgm:spPr/>
    </dgm:pt>
    <dgm:pt modelId="{30689A04-D81A-EF42-A81E-C59F23E3B730}" type="pres">
      <dgm:prSet presAssocID="{7FEC9CD4-D34B-FC4C-A9EF-E9222EAA481C}" presName="LevelTwoTextNode" presStyleLbl="node2" presStyleIdx="2" presStyleCnt="3" custScaleX="112718">
        <dgm:presLayoutVars>
          <dgm:chPref val="3"/>
        </dgm:presLayoutVars>
      </dgm:prSet>
      <dgm:spPr/>
      <dgm:t>
        <a:bodyPr/>
        <a:lstStyle/>
        <a:p>
          <a:endParaRPr lang="en-US"/>
        </a:p>
      </dgm:t>
    </dgm:pt>
    <dgm:pt modelId="{66CCB5EE-7736-354B-B02B-11A6A1CC8B41}" type="pres">
      <dgm:prSet presAssocID="{7FEC9CD4-D34B-FC4C-A9EF-E9222EAA481C}" presName="level3hierChild" presStyleCnt="0"/>
      <dgm:spPr/>
    </dgm:pt>
    <dgm:pt modelId="{C0EFEA04-CEB2-4FC1-A9A5-DA322D69049B}" type="pres">
      <dgm:prSet presAssocID="{169204B0-C619-4149-94AC-045A19655220}" presName="conn2-1" presStyleLbl="parChTrans1D3" presStyleIdx="5" presStyleCnt="6"/>
      <dgm:spPr/>
      <dgm:t>
        <a:bodyPr/>
        <a:lstStyle/>
        <a:p>
          <a:endParaRPr lang="en-US"/>
        </a:p>
      </dgm:t>
    </dgm:pt>
    <dgm:pt modelId="{D649EF1C-DC12-4BE3-9526-5E3D1C2308D7}" type="pres">
      <dgm:prSet presAssocID="{169204B0-C619-4149-94AC-045A19655220}" presName="connTx" presStyleLbl="parChTrans1D3" presStyleIdx="5" presStyleCnt="6"/>
      <dgm:spPr/>
      <dgm:t>
        <a:bodyPr/>
        <a:lstStyle/>
        <a:p>
          <a:endParaRPr lang="en-US"/>
        </a:p>
      </dgm:t>
    </dgm:pt>
    <dgm:pt modelId="{82D56FE4-DDA4-49EB-84C1-2129EC59658A}" type="pres">
      <dgm:prSet presAssocID="{22C6D665-0A97-407C-9BD9-27EE08CD275D}" presName="root2" presStyleCnt="0"/>
      <dgm:spPr/>
    </dgm:pt>
    <dgm:pt modelId="{61288CCA-D4FB-4D11-B3FB-16447AF219EB}" type="pres">
      <dgm:prSet presAssocID="{22C6D665-0A97-407C-9BD9-27EE08CD275D}" presName="LevelTwoTextNode" presStyleLbl="node3" presStyleIdx="5" presStyleCnt="6">
        <dgm:presLayoutVars>
          <dgm:chPref val="3"/>
        </dgm:presLayoutVars>
      </dgm:prSet>
      <dgm:spPr/>
      <dgm:t>
        <a:bodyPr/>
        <a:lstStyle/>
        <a:p>
          <a:endParaRPr lang="en-US"/>
        </a:p>
      </dgm:t>
    </dgm:pt>
    <dgm:pt modelId="{A7D39F2A-C401-4072-A8A4-772D1E31D5C3}" type="pres">
      <dgm:prSet presAssocID="{22C6D665-0A97-407C-9BD9-27EE08CD275D}" presName="level3hierChild" presStyleCnt="0"/>
      <dgm:spPr/>
    </dgm:pt>
  </dgm:ptLst>
  <dgm:cxnLst>
    <dgm:cxn modelId="{17A47F6A-EEC7-48F5-AF93-AE8040D174C0}" srcId="{7FEC9CD4-D34B-FC4C-A9EF-E9222EAA481C}" destId="{22C6D665-0A97-407C-9BD9-27EE08CD275D}" srcOrd="0" destOrd="0" parTransId="{169204B0-C619-4149-94AC-045A19655220}" sibTransId="{F6F4BE02-671D-4EAE-9DDF-FF654477CE86}"/>
    <dgm:cxn modelId="{ACE85518-581B-4A43-9B4F-DFF24C4AC677}" srcId="{C531CFA1-C508-DF43-BCDC-87DCB8AE3B09}" destId="{B09DC0AE-68C6-46C7-A0A6-17BC1DC4BBDE}" srcOrd="0" destOrd="0" parTransId="{24F83F61-0AB2-498B-BD07-491A68CD7788}" sibTransId="{A3E606B4-31B8-4006-90ED-F82A63595A3A}"/>
    <dgm:cxn modelId="{9D16BDAF-0DD1-42DE-AB52-CD5748DE25F6}" type="presOf" srcId="{24F83F61-0AB2-498B-BD07-491A68CD7788}" destId="{4DFDE474-42C0-43E1-A885-6C975B6052D7}" srcOrd="1" destOrd="0" presId="urn:microsoft.com/office/officeart/2008/layout/HorizontalMultiLevelHierarchy"/>
    <dgm:cxn modelId="{BF56F2BE-B771-4CE3-A655-EA75065F9712}" srcId="{FE522028-84E6-A946-A7E4-CBE36D9F55E9}" destId="{AC153DEC-A13F-4B36-BF38-DEB3A1BFB11A}" srcOrd="3" destOrd="0" parTransId="{CDB453A2-1E21-4431-88EC-C791F51E9BE9}" sibTransId="{85E4295A-DF10-40F1-AB9C-4A1716B3A3E7}"/>
    <dgm:cxn modelId="{CBE5031A-E950-4346-AEED-296397197096}" type="presOf" srcId="{C7188FAB-1D2E-46FD-ACE6-7633D333455D}" destId="{16347F44-2613-438A-9600-00BFB07D9680}" srcOrd="0" destOrd="0" presId="urn:microsoft.com/office/officeart/2008/layout/HorizontalMultiLevelHierarchy"/>
    <dgm:cxn modelId="{5C197CA7-52D7-4B30-B264-CD1DD987FA12}" type="presOf" srcId="{3B58DB49-1F72-477B-87F3-E8FA0B747586}" destId="{A71CE10E-2F23-4E83-AEAD-6FD481ED6893}" srcOrd="0" destOrd="0" presId="urn:microsoft.com/office/officeart/2008/layout/HorizontalMultiLevelHierarchy"/>
    <dgm:cxn modelId="{1DB2ADC9-0F90-45AC-BF76-EE898167622A}" type="presOf" srcId="{A2CD3F89-3951-4B07-BD36-25D79BD0BCF0}" destId="{3ECC48F8-6FDC-4891-AF92-30D78C03A830}" srcOrd="0" destOrd="0" presId="urn:microsoft.com/office/officeart/2008/layout/HorizontalMultiLevelHierarchy"/>
    <dgm:cxn modelId="{97F8F6DC-D710-4D5C-B52F-5E61D856341F}" type="presOf" srcId="{7FEC9CD4-D34B-FC4C-A9EF-E9222EAA481C}" destId="{30689A04-D81A-EF42-A81E-C59F23E3B730}" srcOrd="0" destOrd="0" presId="urn:microsoft.com/office/officeart/2008/layout/HorizontalMultiLevelHierarchy"/>
    <dgm:cxn modelId="{0F9696F9-C1F9-465F-8790-083741F0F063}" type="presOf" srcId="{A2CD3F89-3951-4B07-BD36-25D79BD0BCF0}" destId="{460B5CF3-5975-4F3B-8641-68DE88487807}" srcOrd="1" destOrd="0" presId="urn:microsoft.com/office/officeart/2008/layout/HorizontalMultiLevelHierarchy"/>
    <dgm:cxn modelId="{EF30671A-2539-460A-A068-AD7C3C373E17}" type="presOf" srcId="{A8088D5D-86B1-4B98-B5D6-25C261DC8A9B}" destId="{75656C9A-89A5-4353-B99E-EC1DACEB76E4}" srcOrd="0" destOrd="0" presId="urn:microsoft.com/office/officeart/2008/layout/HorizontalMultiLevelHierarchy"/>
    <dgm:cxn modelId="{1DF38FE4-1E7E-46FD-9C1A-EC5636B3020F}" type="presOf" srcId="{A1C64729-A077-A14F-B348-D22F723CA982}" destId="{67C0D50C-8DA3-3748-9F83-F8DE5CD9DC99}" srcOrd="0" destOrd="0" presId="urn:microsoft.com/office/officeart/2008/layout/HorizontalMultiLevelHierarchy"/>
    <dgm:cxn modelId="{A7CEBE64-E338-4DE7-A221-164676C51F22}" type="presOf" srcId="{22C6D665-0A97-407C-9BD9-27EE08CD275D}" destId="{61288CCA-D4FB-4D11-B3FB-16447AF219EB}" srcOrd="0" destOrd="0" presId="urn:microsoft.com/office/officeart/2008/layout/HorizontalMultiLevelHierarchy"/>
    <dgm:cxn modelId="{F9981131-59D0-4F75-9D6B-21E5D494D4F6}" type="presOf" srcId="{4B83FDA7-9AE7-564A-9716-BDA1409973C1}" destId="{8228FD40-2716-4649-A6EF-F905566B6806}" srcOrd="0" destOrd="0" presId="urn:microsoft.com/office/officeart/2008/layout/HorizontalMultiLevelHierarchy"/>
    <dgm:cxn modelId="{CFEA3F5C-C337-4E9F-BFE7-88C54E3A551F}" type="presOf" srcId="{7CB734FA-9956-47A4-9489-C351CEEDF6B1}" destId="{34D5A8B4-36F4-A14C-99E8-496A977904E5}" srcOrd="0" destOrd="0" presId="urn:microsoft.com/office/officeart/2008/layout/HorizontalMultiLevelHierarchy"/>
    <dgm:cxn modelId="{AB8568B2-117D-4A57-A9CA-4241F8768CCA}" type="presOf" srcId="{4B83FDA7-9AE7-564A-9716-BDA1409973C1}" destId="{A0DF971B-F112-964D-8C67-CF8F88CC0DE6}" srcOrd="1" destOrd="0" presId="urn:microsoft.com/office/officeart/2008/layout/HorizontalMultiLevelHierarchy"/>
    <dgm:cxn modelId="{3E8D8B61-41C8-4AFC-961A-69739AC95EE9}" type="presOf" srcId="{35FBBAEC-5F65-43A6-8CB0-EC77805CB30D}" destId="{C23C3D2A-2DDB-458D-ACBA-CCC430D54560}" srcOrd="1" destOrd="0" presId="urn:microsoft.com/office/officeart/2008/layout/HorizontalMultiLevelHierarchy"/>
    <dgm:cxn modelId="{D074DCEF-FB35-4892-BF75-A6CFECAECEF2}" type="presOf" srcId="{24F83F61-0AB2-498B-BD07-491A68CD7788}" destId="{6EAF7FCA-3E39-4479-8965-7056215110AB}" srcOrd="0" destOrd="0" presId="urn:microsoft.com/office/officeart/2008/layout/HorizontalMultiLevelHierarchy"/>
    <dgm:cxn modelId="{9C9F301E-6ECA-7148-BFEC-F816BF708867}" srcId="{7CB734FA-9956-47A4-9489-C351CEEDF6B1}" destId="{7FEC9CD4-D34B-FC4C-A9EF-E9222EAA481C}" srcOrd="2" destOrd="0" parTransId="{4B83FDA7-9AE7-564A-9716-BDA1409973C1}" sibTransId="{397DBD0F-D7A3-0041-9E0B-AB37E28A8371}"/>
    <dgm:cxn modelId="{B4227F12-E46A-41A6-BC6F-4629EFFA6743}" type="presOf" srcId="{A1C64729-A077-A14F-B348-D22F723CA982}" destId="{EDBACC09-13CF-E346-93AA-98BFC5FC2274}" srcOrd="1" destOrd="0" presId="urn:microsoft.com/office/officeart/2008/layout/HorizontalMultiLevelHierarchy"/>
    <dgm:cxn modelId="{15C7D115-4957-4067-B4DE-75D2DE3B92DD}" type="presOf" srcId="{E34CC7B1-3868-A44C-899C-A497D47B2F4E}" destId="{9172AB65-CB24-2948-96B5-70B857B74EC6}" srcOrd="0"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B4670D9F-5B82-4A76-8B53-A6D9B27E726C}" type="presOf" srcId="{169204B0-C619-4149-94AC-045A19655220}" destId="{D649EF1C-DC12-4BE3-9526-5E3D1C2308D7}" srcOrd="1" destOrd="0" presId="urn:microsoft.com/office/officeart/2008/layout/HorizontalMultiLevelHierarchy"/>
    <dgm:cxn modelId="{04A91DA3-2EBF-4F22-9736-9E9F0B62135A}" type="presOf" srcId="{3B58DB49-1F72-477B-87F3-E8FA0B747586}" destId="{A794BC68-ADD9-4B11-9D4F-3A92C8D94EB7}" srcOrd="1" destOrd="0" presId="urn:microsoft.com/office/officeart/2008/layout/HorizontalMultiLevelHierarchy"/>
    <dgm:cxn modelId="{951B43D6-698C-474D-BCDD-B10234332731}" type="presOf" srcId="{CDB453A2-1E21-4431-88EC-C791F51E9BE9}" destId="{40A72CCA-4F6D-4A17-A369-AC92932CEB6D}" srcOrd="1" destOrd="0" presId="urn:microsoft.com/office/officeart/2008/layout/HorizontalMultiLevelHierarchy"/>
    <dgm:cxn modelId="{9F974420-600D-4C5A-A622-86C5B2CD1B29}" type="presOf" srcId="{CDB453A2-1E21-4431-88EC-C791F51E9BE9}" destId="{C1D547FD-4159-4814-8F05-41316F9F2B12}" srcOrd="0" destOrd="0" presId="urn:microsoft.com/office/officeart/2008/layout/HorizontalMultiLevelHierarchy"/>
    <dgm:cxn modelId="{E93B178B-6B46-4EE4-B979-590157B2874C}" srcId="{FE522028-84E6-A946-A7E4-CBE36D9F55E9}" destId="{8F6CCCA9-8AEF-4663-B184-4A7E92BD4B94}" srcOrd="0" destOrd="0" parTransId="{35FBBAEC-5F65-43A6-8CB0-EC77805CB30D}" sibTransId="{53075321-180E-4E51-B063-1C7CF716E36B}"/>
    <dgm:cxn modelId="{8E317FBE-D66E-4492-9933-1EC650C9E132}" type="presOf" srcId="{169204B0-C619-4149-94AC-045A19655220}" destId="{C0EFEA04-CEB2-4FC1-A9A5-DA322D69049B}" srcOrd="0" destOrd="0" presId="urn:microsoft.com/office/officeart/2008/layout/HorizontalMultiLevelHierarchy"/>
    <dgm:cxn modelId="{4BF351E2-24B4-4EC1-AD90-CF231CAA913A}" type="presOf" srcId="{35FBBAEC-5F65-43A6-8CB0-EC77805CB30D}" destId="{CAFB10B8-4A29-42E5-8B18-9A29F754CD4D}" srcOrd="0" destOrd="0" presId="urn:microsoft.com/office/officeart/2008/layout/HorizontalMultiLevelHierarchy"/>
    <dgm:cxn modelId="{63F77941-69C3-4C09-AB1B-83EB6085BD83}" type="presOf" srcId="{C531CFA1-C508-DF43-BCDC-87DCB8AE3B09}" destId="{8A270707-5A4C-B542-A897-A1B8722E4C0B}" srcOrd="0" destOrd="0" presId="urn:microsoft.com/office/officeart/2008/layout/HorizontalMultiLevelHierarchy"/>
    <dgm:cxn modelId="{FD6DA2F2-5779-4C81-BA62-CC95E68AF60D}" type="presOf" srcId="{B6F585CE-4674-5D4F-AF5E-13015458A546}" destId="{7781539A-3601-654C-8EF7-62A313AC2FCF}" srcOrd="0" destOrd="0" presId="urn:microsoft.com/office/officeart/2008/layout/HorizontalMultiLevelHierarchy"/>
    <dgm:cxn modelId="{469EA5A4-736F-4247-B93E-775F85DC4735}" type="presOf" srcId="{AC153DEC-A13F-4B36-BF38-DEB3A1BFB11A}" destId="{5FE06BD2-857F-4B3E-827F-EE4C6AF117D6}" srcOrd="0" destOrd="0" presId="urn:microsoft.com/office/officeart/2008/layout/HorizontalMultiLevelHierarchy"/>
    <dgm:cxn modelId="{4319F782-A6CF-42D9-873D-DBD955574AE4}" srcId="{FE522028-84E6-A946-A7E4-CBE36D9F55E9}" destId="{A8088D5D-86B1-4B98-B5D6-25C261DC8A9B}" srcOrd="1" destOrd="0" parTransId="{A2CD3F89-3951-4B07-BD36-25D79BD0BCF0}" sibTransId="{B199DD75-9EA3-44EB-91D8-5DB80954D8C4}"/>
    <dgm:cxn modelId="{4640DF9E-2D63-4FC1-94F3-B7D5F8576A61}" type="presOf" srcId="{B09DC0AE-68C6-46C7-A0A6-17BC1DC4BBDE}" destId="{05D1B1C6-9A6D-44FF-9703-3876F694A0B0}" srcOrd="0" destOrd="0" presId="urn:microsoft.com/office/officeart/2008/layout/HorizontalMultiLevelHierarchy"/>
    <dgm:cxn modelId="{383F758E-7D1B-4C05-A457-723496674FB8}" type="presOf" srcId="{8F6CCCA9-8AEF-4663-B184-4A7E92BD4B94}" destId="{209E05F2-2BC7-4B7B-AB32-125CAACBCBA6}" srcOrd="0" destOrd="0" presId="urn:microsoft.com/office/officeart/2008/layout/HorizontalMultiLevelHierarchy"/>
    <dgm:cxn modelId="{0459BB40-620F-1B47-A6C1-CEFD896496B9}" srcId="{7CB734FA-9956-47A4-9489-C351CEEDF6B1}" destId="{C531CFA1-C508-DF43-BCDC-87DCB8AE3B09}" srcOrd="1" destOrd="0" parTransId="{E34CC7B1-3868-A44C-899C-A497D47B2F4E}" sibTransId="{FF628DE0-F110-0B41-ACB7-61C956C3D79D}"/>
    <dgm:cxn modelId="{1598D76C-788F-3642-900F-D25DC586B18B}" srcId="{7CB734FA-9956-47A4-9489-C351CEEDF6B1}" destId="{FE522028-84E6-A946-A7E4-CBE36D9F55E9}" srcOrd="0" destOrd="0" parTransId="{A1C64729-A077-A14F-B348-D22F723CA982}" sibTransId="{61F3AE49-580B-0D46-A318-A3D761F247B9}"/>
    <dgm:cxn modelId="{58457EB9-7DDF-48A8-B142-0E5DFC951192}" srcId="{FE522028-84E6-A946-A7E4-CBE36D9F55E9}" destId="{C7188FAB-1D2E-46FD-ACE6-7633D333455D}" srcOrd="2" destOrd="0" parTransId="{3B58DB49-1F72-477B-87F3-E8FA0B747586}" sibTransId="{876E6517-6738-4119-9283-12C5A4B87705}"/>
    <dgm:cxn modelId="{2869BEC7-17C3-46EB-979F-C1D6FEF5F104}" type="presOf" srcId="{E34CC7B1-3868-A44C-899C-A497D47B2F4E}" destId="{1AE21D8B-FE55-2246-914A-CD08869A3F9B}" srcOrd="1" destOrd="0" presId="urn:microsoft.com/office/officeart/2008/layout/HorizontalMultiLevelHierarchy"/>
    <dgm:cxn modelId="{D56AFDA3-0CFD-48C0-8BC2-B2CBA5F62D91}" type="presOf" srcId="{FE522028-84E6-A946-A7E4-CBE36D9F55E9}" destId="{5E4E668F-2149-D54D-AC9E-8E98A2E8B98B}" srcOrd="0" destOrd="0" presId="urn:microsoft.com/office/officeart/2008/layout/HorizontalMultiLevelHierarchy"/>
    <dgm:cxn modelId="{6AFDB85E-76FD-484A-A6CF-E9479A7B56B7}" type="presParOf" srcId="{7781539A-3601-654C-8EF7-62A313AC2FCF}" destId="{D62DB0FB-6596-0646-AC85-AB31953ED762}" srcOrd="0" destOrd="0" presId="urn:microsoft.com/office/officeart/2008/layout/HorizontalMultiLevelHierarchy"/>
    <dgm:cxn modelId="{F6B79A17-C570-4CC9-8E26-1DD244BD3394}" type="presParOf" srcId="{D62DB0FB-6596-0646-AC85-AB31953ED762}" destId="{34D5A8B4-36F4-A14C-99E8-496A977904E5}" srcOrd="0" destOrd="0" presId="urn:microsoft.com/office/officeart/2008/layout/HorizontalMultiLevelHierarchy"/>
    <dgm:cxn modelId="{598E481F-D21B-45C6-AD36-A6C2E52591E2}" type="presParOf" srcId="{D62DB0FB-6596-0646-AC85-AB31953ED762}" destId="{0E5CA97D-101A-8E4B-A7FE-4133C411EEEF}" srcOrd="1" destOrd="0" presId="urn:microsoft.com/office/officeart/2008/layout/HorizontalMultiLevelHierarchy"/>
    <dgm:cxn modelId="{34C53D15-1756-4D06-96B0-1849B08FF8A7}" type="presParOf" srcId="{0E5CA97D-101A-8E4B-A7FE-4133C411EEEF}" destId="{67C0D50C-8DA3-3748-9F83-F8DE5CD9DC99}" srcOrd="0" destOrd="0" presId="urn:microsoft.com/office/officeart/2008/layout/HorizontalMultiLevelHierarchy"/>
    <dgm:cxn modelId="{ECF3761F-8D9A-49BE-9E4D-134BDFFF8D23}" type="presParOf" srcId="{67C0D50C-8DA3-3748-9F83-F8DE5CD9DC99}" destId="{EDBACC09-13CF-E346-93AA-98BFC5FC2274}" srcOrd="0" destOrd="0" presId="urn:microsoft.com/office/officeart/2008/layout/HorizontalMultiLevelHierarchy"/>
    <dgm:cxn modelId="{865AA55B-9233-485A-B5E7-19928BDF7994}" type="presParOf" srcId="{0E5CA97D-101A-8E4B-A7FE-4133C411EEEF}" destId="{5EF667DE-2B8D-2C48-8F38-62E5C7AD7E4A}" srcOrd="1" destOrd="0" presId="urn:microsoft.com/office/officeart/2008/layout/HorizontalMultiLevelHierarchy"/>
    <dgm:cxn modelId="{B956F50F-33C3-468F-BB12-82A2447CD8E6}" type="presParOf" srcId="{5EF667DE-2B8D-2C48-8F38-62E5C7AD7E4A}" destId="{5E4E668F-2149-D54D-AC9E-8E98A2E8B98B}" srcOrd="0" destOrd="0" presId="urn:microsoft.com/office/officeart/2008/layout/HorizontalMultiLevelHierarchy"/>
    <dgm:cxn modelId="{35D3E9BC-BDC1-4E07-94E5-894C091D3D04}" type="presParOf" srcId="{5EF667DE-2B8D-2C48-8F38-62E5C7AD7E4A}" destId="{E823AC5B-3319-7D45-9A15-4693E7450C7B}" srcOrd="1" destOrd="0" presId="urn:microsoft.com/office/officeart/2008/layout/HorizontalMultiLevelHierarchy"/>
    <dgm:cxn modelId="{6E2E43E5-9F2F-4CC2-896E-845A8A663F0F}" type="presParOf" srcId="{E823AC5B-3319-7D45-9A15-4693E7450C7B}" destId="{CAFB10B8-4A29-42E5-8B18-9A29F754CD4D}" srcOrd="0" destOrd="0" presId="urn:microsoft.com/office/officeart/2008/layout/HorizontalMultiLevelHierarchy"/>
    <dgm:cxn modelId="{BA7331EC-764C-421E-B0F4-B7A030A92E55}" type="presParOf" srcId="{CAFB10B8-4A29-42E5-8B18-9A29F754CD4D}" destId="{C23C3D2A-2DDB-458D-ACBA-CCC430D54560}" srcOrd="0" destOrd="0" presId="urn:microsoft.com/office/officeart/2008/layout/HorizontalMultiLevelHierarchy"/>
    <dgm:cxn modelId="{090EEC1F-4E91-4501-BCAD-226F576EEF17}" type="presParOf" srcId="{E823AC5B-3319-7D45-9A15-4693E7450C7B}" destId="{C394D429-C36C-422A-8701-9D0D79AEC9B3}" srcOrd="1" destOrd="0" presId="urn:microsoft.com/office/officeart/2008/layout/HorizontalMultiLevelHierarchy"/>
    <dgm:cxn modelId="{21B08DCE-98E8-4E5E-9A39-B078EF314B67}" type="presParOf" srcId="{C394D429-C36C-422A-8701-9D0D79AEC9B3}" destId="{209E05F2-2BC7-4B7B-AB32-125CAACBCBA6}" srcOrd="0" destOrd="0" presId="urn:microsoft.com/office/officeart/2008/layout/HorizontalMultiLevelHierarchy"/>
    <dgm:cxn modelId="{9952019A-8D48-4848-83F1-FA31145202BD}" type="presParOf" srcId="{C394D429-C36C-422A-8701-9D0D79AEC9B3}" destId="{E301A30F-653B-4344-85CB-C0272DFCB065}" srcOrd="1" destOrd="0" presId="urn:microsoft.com/office/officeart/2008/layout/HorizontalMultiLevelHierarchy"/>
    <dgm:cxn modelId="{21FBF951-5DAF-451F-9537-8F648512812C}" type="presParOf" srcId="{E823AC5B-3319-7D45-9A15-4693E7450C7B}" destId="{3ECC48F8-6FDC-4891-AF92-30D78C03A830}" srcOrd="2" destOrd="0" presId="urn:microsoft.com/office/officeart/2008/layout/HorizontalMultiLevelHierarchy"/>
    <dgm:cxn modelId="{E5925EB7-9462-44CE-9D56-D9D84E0CAA2C}" type="presParOf" srcId="{3ECC48F8-6FDC-4891-AF92-30D78C03A830}" destId="{460B5CF3-5975-4F3B-8641-68DE88487807}" srcOrd="0" destOrd="0" presId="urn:microsoft.com/office/officeart/2008/layout/HorizontalMultiLevelHierarchy"/>
    <dgm:cxn modelId="{489FDEAB-FBA4-4035-8E59-72106C930CE0}" type="presParOf" srcId="{E823AC5B-3319-7D45-9A15-4693E7450C7B}" destId="{9AB64CED-9245-4013-8D32-BE432DA7850A}" srcOrd="3" destOrd="0" presId="urn:microsoft.com/office/officeart/2008/layout/HorizontalMultiLevelHierarchy"/>
    <dgm:cxn modelId="{D00F9510-EFFB-46AE-BD09-AF2E31021CAC}" type="presParOf" srcId="{9AB64CED-9245-4013-8D32-BE432DA7850A}" destId="{75656C9A-89A5-4353-B99E-EC1DACEB76E4}" srcOrd="0" destOrd="0" presId="urn:microsoft.com/office/officeart/2008/layout/HorizontalMultiLevelHierarchy"/>
    <dgm:cxn modelId="{53F5E91B-B4AA-43B9-AE07-65B311706668}" type="presParOf" srcId="{9AB64CED-9245-4013-8D32-BE432DA7850A}" destId="{AE93C5B7-D2DF-4CA5-A976-EB84FCA3C1C4}" srcOrd="1" destOrd="0" presId="urn:microsoft.com/office/officeart/2008/layout/HorizontalMultiLevelHierarchy"/>
    <dgm:cxn modelId="{8BACDFBE-4341-4BDE-9590-FE07E0432FE3}" type="presParOf" srcId="{E823AC5B-3319-7D45-9A15-4693E7450C7B}" destId="{A71CE10E-2F23-4E83-AEAD-6FD481ED6893}" srcOrd="4" destOrd="0" presId="urn:microsoft.com/office/officeart/2008/layout/HorizontalMultiLevelHierarchy"/>
    <dgm:cxn modelId="{DB7E1C73-348D-439E-8A1D-351B987CDF9D}" type="presParOf" srcId="{A71CE10E-2F23-4E83-AEAD-6FD481ED6893}" destId="{A794BC68-ADD9-4B11-9D4F-3A92C8D94EB7}" srcOrd="0" destOrd="0" presId="urn:microsoft.com/office/officeart/2008/layout/HorizontalMultiLevelHierarchy"/>
    <dgm:cxn modelId="{57DE9653-FFF3-4F3C-87D2-3C85B6BB32A9}" type="presParOf" srcId="{E823AC5B-3319-7D45-9A15-4693E7450C7B}" destId="{DEEA8C5A-2BD8-4C14-80AD-7700BB605C71}" srcOrd="5" destOrd="0" presId="urn:microsoft.com/office/officeart/2008/layout/HorizontalMultiLevelHierarchy"/>
    <dgm:cxn modelId="{A9DEFD17-50A2-427C-8BCB-F04DA94488B6}" type="presParOf" srcId="{DEEA8C5A-2BD8-4C14-80AD-7700BB605C71}" destId="{16347F44-2613-438A-9600-00BFB07D9680}" srcOrd="0" destOrd="0" presId="urn:microsoft.com/office/officeart/2008/layout/HorizontalMultiLevelHierarchy"/>
    <dgm:cxn modelId="{C679F3D8-C4CB-4B8A-9460-25D767A37443}" type="presParOf" srcId="{DEEA8C5A-2BD8-4C14-80AD-7700BB605C71}" destId="{FAADBC7C-6F27-4C8C-B2C4-B3B4BB108931}" srcOrd="1" destOrd="0" presId="urn:microsoft.com/office/officeart/2008/layout/HorizontalMultiLevelHierarchy"/>
    <dgm:cxn modelId="{AE2CA0CC-FFBB-4330-B0FC-B787953BE862}" type="presParOf" srcId="{E823AC5B-3319-7D45-9A15-4693E7450C7B}" destId="{C1D547FD-4159-4814-8F05-41316F9F2B12}" srcOrd="6" destOrd="0" presId="urn:microsoft.com/office/officeart/2008/layout/HorizontalMultiLevelHierarchy"/>
    <dgm:cxn modelId="{9CCF0CE1-82D1-4E71-B19D-C238E3076FEE}" type="presParOf" srcId="{C1D547FD-4159-4814-8F05-41316F9F2B12}" destId="{40A72CCA-4F6D-4A17-A369-AC92932CEB6D}" srcOrd="0" destOrd="0" presId="urn:microsoft.com/office/officeart/2008/layout/HorizontalMultiLevelHierarchy"/>
    <dgm:cxn modelId="{14FAB76A-7229-447A-9E15-A944CB4F5206}" type="presParOf" srcId="{E823AC5B-3319-7D45-9A15-4693E7450C7B}" destId="{7D6F4399-6A42-4984-8205-8366CCF39253}" srcOrd="7" destOrd="0" presId="urn:microsoft.com/office/officeart/2008/layout/HorizontalMultiLevelHierarchy"/>
    <dgm:cxn modelId="{3FC208E9-2B33-43DC-9F4A-6CFB2F23D995}" type="presParOf" srcId="{7D6F4399-6A42-4984-8205-8366CCF39253}" destId="{5FE06BD2-857F-4B3E-827F-EE4C6AF117D6}" srcOrd="0" destOrd="0" presId="urn:microsoft.com/office/officeart/2008/layout/HorizontalMultiLevelHierarchy"/>
    <dgm:cxn modelId="{17CDF9C8-3675-4FBB-87E2-FA6E3FE89D51}" type="presParOf" srcId="{7D6F4399-6A42-4984-8205-8366CCF39253}" destId="{81B9B3B9-09F6-44DD-9559-3C1B14D46A4F}" srcOrd="1" destOrd="0" presId="urn:microsoft.com/office/officeart/2008/layout/HorizontalMultiLevelHierarchy"/>
    <dgm:cxn modelId="{EA353235-90F7-4930-8B76-99B3F39CBFB5}" type="presParOf" srcId="{0E5CA97D-101A-8E4B-A7FE-4133C411EEEF}" destId="{9172AB65-CB24-2948-96B5-70B857B74EC6}" srcOrd="2" destOrd="0" presId="urn:microsoft.com/office/officeart/2008/layout/HorizontalMultiLevelHierarchy"/>
    <dgm:cxn modelId="{91E81A85-1206-47B1-8ED4-75F2A2C2BFD9}" type="presParOf" srcId="{9172AB65-CB24-2948-96B5-70B857B74EC6}" destId="{1AE21D8B-FE55-2246-914A-CD08869A3F9B}" srcOrd="0" destOrd="0" presId="urn:microsoft.com/office/officeart/2008/layout/HorizontalMultiLevelHierarchy"/>
    <dgm:cxn modelId="{E32F4700-9B83-438A-8E4E-C7E76F7638FE}" type="presParOf" srcId="{0E5CA97D-101A-8E4B-A7FE-4133C411EEEF}" destId="{3D8B1EDE-9246-274B-A3F1-247FB2EF560E}" srcOrd="3" destOrd="0" presId="urn:microsoft.com/office/officeart/2008/layout/HorizontalMultiLevelHierarchy"/>
    <dgm:cxn modelId="{4A205BBA-4AA4-4466-B4E0-2057C84C1717}" type="presParOf" srcId="{3D8B1EDE-9246-274B-A3F1-247FB2EF560E}" destId="{8A270707-5A4C-B542-A897-A1B8722E4C0B}" srcOrd="0" destOrd="0" presId="urn:microsoft.com/office/officeart/2008/layout/HorizontalMultiLevelHierarchy"/>
    <dgm:cxn modelId="{3FE25920-EA9C-484B-85B7-575449A961D7}" type="presParOf" srcId="{3D8B1EDE-9246-274B-A3F1-247FB2EF560E}" destId="{7C919ED7-03A7-4843-81BB-DAAEBDE20109}" srcOrd="1" destOrd="0" presId="urn:microsoft.com/office/officeart/2008/layout/HorizontalMultiLevelHierarchy"/>
    <dgm:cxn modelId="{9D940562-321A-423A-A651-B7B094C7CAEE}" type="presParOf" srcId="{7C919ED7-03A7-4843-81BB-DAAEBDE20109}" destId="{6EAF7FCA-3E39-4479-8965-7056215110AB}" srcOrd="0" destOrd="0" presId="urn:microsoft.com/office/officeart/2008/layout/HorizontalMultiLevelHierarchy"/>
    <dgm:cxn modelId="{65D82FF8-E3F5-4276-9E1A-5ED69C29159D}" type="presParOf" srcId="{6EAF7FCA-3E39-4479-8965-7056215110AB}" destId="{4DFDE474-42C0-43E1-A885-6C975B6052D7}" srcOrd="0" destOrd="0" presId="urn:microsoft.com/office/officeart/2008/layout/HorizontalMultiLevelHierarchy"/>
    <dgm:cxn modelId="{19EC6F10-0FD8-476B-9446-4A3C949EBD71}" type="presParOf" srcId="{7C919ED7-03A7-4843-81BB-DAAEBDE20109}" destId="{090762B6-8C0C-43CD-BF49-83F9594D339B}" srcOrd="1" destOrd="0" presId="urn:microsoft.com/office/officeart/2008/layout/HorizontalMultiLevelHierarchy"/>
    <dgm:cxn modelId="{FFD0F4E3-5B0F-4099-AD8E-D260F9574F3D}" type="presParOf" srcId="{090762B6-8C0C-43CD-BF49-83F9594D339B}" destId="{05D1B1C6-9A6D-44FF-9703-3876F694A0B0}" srcOrd="0" destOrd="0" presId="urn:microsoft.com/office/officeart/2008/layout/HorizontalMultiLevelHierarchy"/>
    <dgm:cxn modelId="{A4044A1A-0C7C-4ED8-A2F4-DAAB624B821D}" type="presParOf" srcId="{090762B6-8C0C-43CD-BF49-83F9594D339B}" destId="{18DDAB53-3DAD-4D40-A946-4FF11E4386E5}" srcOrd="1" destOrd="0" presId="urn:microsoft.com/office/officeart/2008/layout/HorizontalMultiLevelHierarchy"/>
    <dgm:cxn modelId="{2F8C50EC-0B89-45DF-8C81-1C0F82CC009F}" type="presParOf" srcId="{0E5CA97D-101A-8E4B-A7FE-4133C411EEEF}" destId="{8228FD40-2716-4649-A6EF-F905566B6806}" srcOrd="4" destOrd="0" presId="urn:microsoft.com/office/officeart/2008/layout/HorizontalMultiLevelHierarchy"/>
    <dgm:cxn modelId="{852AB2AA-BBE6-4238-BA45-8C76D9C54041}" type="presParOf" srcId="{8228FD40-2716-4649-A6EF-F905566B6806}" destId="{A0DF971B-F112-964D-8C67-CF8F88CC0DE6}" srcOrd="0" destOrd="0" presId="urn:microsoft.com/office/officeart/2008/layout/HorizontalMultiLevelHierarchy"/>
    <dgm:cxn modelId="{A408EB85-9B02-403E-9D09-C98F8B841E35}" type="presParOf" srcId="{0E5CA97D-101A-8E4B-A7FE-4133C411EEEF}" destId="{2A32A4FE-4C04-6344-884E-F56DB6C845FB}" srcOrd="5" destOrd="0" presId="urn:microsoft.com/office/officeart/2008/layout/HorizontalMultiLevelHierarchy"/>
    <dgm:cxn modelId="{B0992B1A-44E6-420A-AFE3-7E09CC2B3AAF}" type="presParOf" srcId="{2A32A4FE-4C04-6344-884E-F56DB6C845FB}" destId="{30689A04-D81A-EF42-A81E-C59F23E3B730}" srcOrd="0" destOrd="0" presId="urn:microsoft.com/office/officeart/2008/layout/HorizontalMultiLevelHierarchy"/>
    <dgm:cxn modelId="{098EA506-2D00-4EAE-A5D0-9A1B277466B0}" type="presParOf" srcId="{2A32A4FE-4C04-6344-884E-F56DB6C845FB}" destId="{66CCB5EE-7736-354B-B02B-11A6A1CC8B41}" srcOrd="1" destOrd="0" presId="urn:microsoft.com/office/officeart/2008/layout/HorizontalMultiLevelHierarchy"/>
    <dgm:cxn modelId="{A0A1CBA4-EB46-431E-A4CB-FDBC426A2762}" type="presParOf" srcId="{66CCB5EE-7736-354B-B02B-11A6A1CC8B41}" destId="{C0EFEA04-CEB2-4FC1-A9A5-DA322D69049B}" srcOrd="0" destOrd="0" presId="urn:microsoft.com/office/officeart/2008/layout/HorizontalMultiLevelHierarchy"/>
    <dgm:cxn modelId="{D3E2D0CE-A00C-46B6-9A9E-606733E6BE98}" type="presParOf" srcId="{C0EFEA04-CEB2-4FC1-A9A5-DA322D69049B}" destId="{D649EF1C-DC12-4BE3-9526-5E3D1C2308D7}" srcOrd="0" destOrd="0" presId="urn:microsoft.com/office/officeart/2008/layout/HorizontalMultiLevelHierarchy"/>
    <dgm:cxn modelId="{B50560DC-63AF-4616-9376-5BDD6067B239}" type="presParOf" srcId="{66CCB5EE-7736-354B-B02B-11A6A1CC8B41}" destId="{82D56FE4-DDA4-49EB-84C1-2129EC59658A}" srcOrd="1" destOrd="0" presId="urn:microsoft.com/office/officeart/2008/layout/HorizontalMultiLevelHierarchy"/>
    <dgm:cxn modelId="{6F1338B6-89FD-4F7A-AA72-98AACE35633F}" type="presParOf" srcId="{82D56FE4-DDA4-49EB-84C1-2129EC59658A}" destId="{61288CCA-D4FB-4D11-B3FB-16447AF219EB}" srcOrd="0" destOrd="0" presId="urn:microsoft.com/office/officeart/2008/layout/HorizontalMultiLevelHierarchy"/>
    <dgm:cxn modelId="{22151904-48C8-472C-8238-63B60A977592}" type="presParOf" srcId="{82D56FE4-DDA4-49EB-84C1-2129EC59658A}" destId="{A7D39F2A-C401-4072-A8A4-772D1E31D5C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681BF-E63F-41A4-A380-0B819C5A9E8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3C7C9E-D7B3-49B2-A05B-023946D7D834}">
      <dgm:prSet/>
      <dgm:spPr/>
      <dgm:t>
        <a:bodyPr/>
        <a:lstStyle/>
        <a:p>
          <a:pPr>
            <a:lnSpc>
              <a:spcPct val="100000"/>
            </a:lnSpc>
          </a:pPr>
          <a:r>
            <a:rPr lang="en-US" b="1" dirty="0">
              <a:solidFill>
                <a:schemeClr val="tx1"/>
              </a:solidFill>
            </a:rPr>
            <a:t>1- HEIST shall be an immersive HR system where the user can enter a VR environment and interact with it though PR elements.</a:t>
          </a:r>
        </a:p>
      </dgm:t>
    </dgm:pt>
    <dgm:pt modelId="{4EC91461-A4F4-464E-952E-70CA48124835}" type="parTrans" cxnId="{D5882D46-A965-4B9C-A6C3-4432302B7296}">
      <dgm:prSet/>
      <dgm:spPr/>
      <dgm:t>
        <a:bodyPr/>
        <a:lstStyle/>
        <a:p>
          <a:endParaRPr lang="en-US">
            <a:solidFill>
              <a:schemeClr val="tx1"/>
            </a:solidFill>
          </a:endParaRPr>
        </a:p>
      </dgm:t>
    </dgm:pt>
    <dgm:pt modelId="{5D34B049-958C-49E7-BF50-F1FB38955695}" type="sibTrans" cxnId="{D5882D46-A965-4B9C-A6C3-4432302B7296}">
      <dgm:prSet/>
      <dgm:spPr/>
      <dgm:t>
        <a:bodyPr/>
        <a:lstStyle/>
        <a:p>
          <a:endParaRPr lang="en-US">
            <a:solidFill>
              <a:schemeClr val="tx1"/>
            </a:solidFill>
          </a:endParaRPr>
        </a:p>
      </dgm:t>
    </dgm:pt>
    <dgm:pt modelId="{48D03E84-C504-4F01-B35A-BA06594B954E}">
      <dgm:prSet/>
      <dgm:spPr/>
      <dgm:t>
        <a:bodyPr/>
        <a:lstStyle/>
        <a:p>
          <a:pPr>
            <a:lnSpc>
              <a:spcPct val="100000"/>
            </a:lnSpc>
          </a:pPr>
          <a:r>
            <a:rPr lang="en-US" b="1">
              <a:solidFill>
                <a:schemeClr val="tx1"/>
              </a:solidFill>
            </a:rPr>
            <a:t>2- The PCs shall inhibit movement of at least one part of the body.</a:t>
          </a:r>
        </a:p>
      </dgm:t>
    </dgm:pt>
    <dgm:pt modelId="{864F01BB-6322-4915-95AB-EA135FB40317}" type="parTrans" cxnId="{51CD1ED0-302D-478D-9AC4-D8AF1F67AB23}">
      <dgm:prSet/>
      <dgm:spPr/>
      <dgm:t>
        <a:bodyPr/>
        <a:lstStyle/>
        <a:p>
          <a:endParaRPr lang="en-US">
            <a:solidFill>
              <a:schemeClr val="tx1"/>
            </a:solidFill>
          </a:endParaRPr>
        </a:p>
      </dgm:t>
    </dgm:pt>
    <dgm:pt modelId="{53194271-E439-4FC0-81B9-5BE14FBD13E1}" type="sibTrans" cxnId="{51CD1ED0-302D-478D-9AC4-D8AF1F67AB23}">
      <dgm:prSet/>
      <dgm:spPr/>
      <dgm:t>
        <a:bodyPr/>
        <a:lstStyle/>
        <a:p>
          <a:endParaRPr lang="en-US">
            <a:solidFill>
              <a:schemeClr val="tx1"/>
            </a:solidFill>
          </a:endParaRPr>
        </a:p>
      </dgm:t>
    </dgm:pt>
    <dgm:pt modelId="{FD1E7646-DDB8-47EA-8919-E1555057A4ED}">
      <dgm:prSet/>
      <dgm:spPr/>
      <dgm:t>
        <a:bodyPr/>
        <a:lstStyle/>
        <a:p>
          <a:pPr>
            <a:lnSpc>
              <a:spcPct val="100000"/>
            </a:lnSpc>
          </a:pPr>
          <a:r>
            <a:rPr lang="en-US" b="1">
              <a:solidFill>
                <a:schemeClr val="tx1"/>
              </a:solidFill>
            </a:rPr>
            <a:t>3- The user shall be in no danger while operating in the HR environment.</a:t>
          </a:r>
        </a:p>
      </dgm:t>
    </dgm:pt>
    <dgm:pt modelId="{98A92141-FC2B-46BF-84E4-6E8B561D1C8B}" type="parTrans" cxnId="{A7D90F72-CAE8-4EAE-A4DE-378B1C44FDA0}">
      <dgm:prSet/>
      <dgm:spPr/>
      <dgm:t>
        <a:bodyPr/>
        <a:lstStyle/>
        <a:p>
          <a:endParaRPr lang="en-US">
            <a:solidFill>
              <a:schemeClr val="tx1"/>
            </a:solidFill>
          </a:endParaRPr>
        </a:p>
      </dgm:t>
    </dgm:pt>
    <dgm:pt modelId="{978163CA-9BFB-42A1-AD0F-B72DD2A215EC}" type="sibTrans" cxnId="{A7D90F72-CAE8-4EAE-A4DE-378B1C44FDA0}">
      <dgm:prSet/>
      <dgm:spPr/>
      <dgm:t>
        <a:bodyPr/>
        <a:lstStyle/>
        <a:p>
          <a:endParaRPr lang="en-US">
            <a:solidFill>
              <a:schemeClr val="tx1"/>
            </a:solidFill>
          </a:endParaRPr>
        </a:p>
      </dgm:t>
    </dgm:pt>
    <dgm:pt modelId="{6ED032EB-6845-470E-9BBA-95760FFC1033}">
      <dgm:prSet/>
      <dgm:spPr/>
      <dgm:t>
        <a:bodyPr/>
        <a:lstStyle/>
        <a:p>
          <a:pPr>
            <a:lnSpc>
              <a:spcPct val="100000"/>
            </a:lnSpc>
          </a:pPr>
          <a:r>
            <a:rPr lang="en-US" b="1">
              <a:solidFill>
                <a:schemeClr val="tx1"/>
              </a:solidFill>
            </a:rPr>
            <a:t>4- The customer shall be able to implement their own training scenarios within the HR environment.</a:t>
          </a:r>
        </a:p>
      </dgm:t>
    </dgm:pt>
    <dgm:pt modelId="{02C9C8F5-70B6-4419-B105-990AFCC7FBA0}" type="parTrans" cxnId="{6479292E-BC57-44CB-9D33-905795ECE37F}">
      <dgm:prSet/>
      <dgm:spPr/>
      <dgm:t>
        <a:bodyPr/>
        <a:lstStyle/>
        <a:p>
          <a:endParaRPr lang="en-US">
            <a:solidFill>
              <a:schemeClr val="tx1"/>
            </a:solidFill>
          </a:endParaRPr>
        </a:p>
      </dgm:t>
    </dgm:pt>
    <dgm:pt modelId="{1D163BCC-8176-482D-A60E-43A9885D162A}" type="sibTrans" cxnId="{6479292E-BC57-44CB-9D33-905795ECE37F}">
      <dgm:prSet/>
      <dgm:spPr/>
      <dgm:t>
        <a:bodyPr/>
        <a:lstStyle/>
        <a:p>
          <a:endParaRPr lang="en-US">
            <a:solidFill>
              <a:schemeClr val="tx1"/>
            </a:solidFill>
          </a:endParaRPr>
        </a:p>
      </dgm:t>
    </dgm:pt>
    <dgm:pt modelId="{6BC817C7-DF05-4DC7-82D1-2D97114DED7F}" type="pres">
      <dgm:prSet presAssocID="{17D681BF-E63F-41A4-A380-0B819C5A9E88}" presName="root" presStyleCnt="0">
        <dgm:presLayoutVars>
          <dgm:dir/>
          <dgm:resizeHandles val="exact"/>
        </dgm:presLayoutVars>
      </dgm:prSet>
      <dgm:spPr/>
      <dgm:t>
        <a:bodyPr/>
        <a:lstStyle/>
        <a:p>
          <a:endParaRPr lang="en-US"/>
        </a:p>
      </dgm:t>
    </dgm:pt>
    <dgm:pt modelId="{8484A193-8CC0-4DA6-8C1F-83E2273FE71D}" type="pres">
      <dgm:prSet presAssocID="{563C7C9E-D7B3-49B2-A05B-023946D7D834}" presName="compNode" presStyleCnt="0"/>
      <dgm:spPr/>
    </dgm:pt>
    <dgm:pt modelId="{D7B3B375-1999-41D2-90C3-483258F4BD6D}" type="pres">
      <dgm:prSet presAssocID="{563C7C9E-D7B3-49B2-A05B-023946D7D834}" presName="bgRect" presStyleLbl="bgShp" presStyleIdx="0" presStyleCnt="4"/>
      <dgm:spPr/>
    </dgm:pt>
    <dgm:pt modelId="{65BE0D95-E899-4BCD-AC23-75476A344422}" type="pres">
      <dgm:prSet presAssocID="{563C7C9E-D7B3-49B2-A05B-023946D7D834}"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Virtual RealityHeadset"/>
        </a:ext>
      </dgm:extLst>
    </dgm:pt>
    <dgm:pt modelId="{E9865FFA-7B61-4C4D-BDA4-BC33AC42EFF8}" type="pres">
      <dgm:prSet presAssocID="{563C7C9E-D7B3-49B2-A05B-023946D7D834}" presName="spaceRect" presStyleCnt="0"/>
      <dgm:spPr/>
    </dgm:pt>
    <dgm:pt modelId="{3B676986-38C3-46B6-B394-0FF7D056BFEE}" type="pres">
      <dgm:prSet presAssocID="{563C7C9E-D7B3-49B2-A05B-023946D7D834}" presName="parTx" presStyleLbl="revTx" presStyleIdx="0" presStyleCnt="4">
        <dgm:presLayoutVars>
          <dgm:chMax val="0"/>
          <dgm:chPref val="0"/>
        </dgm:presLayoutVars>
      </dgm:prSet>
      <dgm:spPr/>
      <dgm:t>
        <a:bodyPr/>
        <a:lstStyle/>
        <a:p>
          <a:endParaRPr lang="en-US"/>
        </a:p>
      </dgm:t>
    </dgm:pt>
    <dgm:pt modelId="{3CEF6E6E-A10F-4128-91AA-6C880B76FF50}" type="pres">
      <dgm:prSet presAssocID="{5D34B049-958C-49E7-BF50-F1FB38955695}" presName="sibTrans" presStyleCnt="0"/>
      <dgm:spPr/>
    </dgm:pt>
    <dgm:pt modelId="{0C53115C-1936-4425-9E44-C9604D7F1949}" type="pres">
      <dgm:prSet presAssocID="{48D03E84-C504-4F01-B35A-BA06594B954E}" presName="compNode" presStyleCnt="0"/>
      <dgm:spPr/>
    </dgm:pt>
    <dgm:pt modelId="{3936C5AF-22CF-4677-9753-0208CEBD9A64}" type="pres">
      <dgm:prSet presAssocID="{48D03E84-C504-4F01-B35A-BA06594B954E}" presName="bgRect" presStyleLbl="bgShp" presStyleIdx="1" presStyleCnt="4"/>
      <dgm:spPr/>
    </dgm:pt>
    <dgm:pt modelId="{FB09D5AF-9B57-4C26-80D8-F7AE9D4E7A67}" type="pres">
      <dgm:prSet presAssocID="{48D03E84-C504-4F01-B35A-BA06594B954E}"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ign Language"/>
        </a:ext>
      </dgm:extLst>
    </dgm:pt>
    <dgm:pt modelId="{30C95EF6-C013-4EEA-B4A9-D0BA359B4519}" type="pres">
      <dgm:prSet presAssocID="{48D03E84-C504-4F01-B35A-BA06594B954E}" presName="spaceRect" presStyleCnt="0"/>
      <dgm:spPr/>
    </dgm:pt>
    <dgm:pt modelId="{272CDE1B-3B3E-4C16-A123-34DFD42BC2A6}" type="pres">
      <dgm:prSet presAssocID="{48D03E84-C504-4F01-B35A-BA06594B954E}" presName="parTx" presStyleLbl="revTx" presStyleIdx="1" presStyleCnt="4">
        <dgm:presLayoutVars>
          <dgm:chMax val="0"/>
          <dgm:chPref val="0"/>
        </dgm:presLayoutVars>
      </dgm:prSet>
      <dgm:spPr/>
      <dgm:t>
        <a:bodyPr/>
        <a:lstStyle/>
        <a:p>
          <a:endParaRPr lang="en-US"/>
        </a:p>
      </dgm:t>
    </dgm:pt>
    <dgm:pt modelId="{E7F763EE-ECF6-41FF-86A4-2F8088662E37}" type="pres">
      <dgm:prSet presAssocID="{53194271-E439-4FC0-81B9-5BE14FBD13E1}" presName="sibTrans" presStyleCnt="0"/>
      <dgm:spPr/>
    </dgm:pt>
    <dgm:pt modelId="{54F24259-737B-4D20-9F73-C1BF5EE7DE32}" type="pres">
      <dgm:prSet presAssocID="{FD1E7646-DDB8-47EA-8919-E1555057A4ED}" presName="compNode" presStyleCnt="0"/>
      <dgm:spPr/>
    </dgm:pt>
    <dgm:pt modelId="{B97FD66F-5359-4870-9333-A7CD57229D76}" type="pres">
      <dgm:prSet presAssocID="{FD1E7646-DDB8-47EA-8919-E1555057A4ED}" presName="bgRect" presStyleLbl="bgShp" presStyleIdx="2" presStyleCnt="4"/>
      <dgm:spPr/>
    </dgm:pt>
    <dgm:pt modelId="{EAE00A1D-B6BE-43C8-8762-FF35B9BEAFAE}" type="pres">
      <dgm:prSet presAssocID="{FD1E7646-DDB8-47EA-8919-E1555057A4ED}"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Warning"/>
        </a:ext>
      </dgm:extLst>
    </dgm:pt>
    <dgm:pt modelId="{082D3743-EEB4-4CB0-9E50-78256103DB54}" type="pres">
      <dgm:prSet presAssocID="{FD1E7646-DDB8-47EA-8919-E1555057A4ED}" presName="spaceRect" presStyleCnt="0"/>
      <dgm:spPr/>
    </dgm:pt>
    <dgm:pt modelId="{1C7671BD-9DCE-4855-ADD8-910F2EF9C0AF}" type="pres">
      <dgm:prSet presAssocID="{FD1E7646-DDB8-47EA-8919-E1555057A4ED}" presName="parTx" presStyleLbl="revTx" presStyleIdx="2" presStyleCnt="4">
        <dgm:presLayoutVars>
          <dgm:chMax val="0"/>
          <dgm:chPref val="0"/>
        </dgm:presLayoutVars>
      </dgm:prSet>
      <dgm:spPr/>
      <dgm:t>
        <a:bodyPr/>
        <a:lstStyle/>
        <a:p>
          <a:endParaRPr lang="en-US"/>
        </a:p>
      </dgm:t>
    </dgm:pt>
    <dgm:pt modelId="{BCF48F0F-7CB3-4EDD-8BE5-D87479850516}" type="pres">
      <dgm:prSet presAssocID="{978163CA-9BFB-42A1-AD0F-B72DD2A215EC}" presName="sibTrans" presStyleCnt="0"/>
      <dgm:spPr/>
    </dgm:pt>
    <dgm:pt modelId="{D4B1E83C-727F-47BE-B709-6D3B7CFD0D2D}" type="pres">
      <dgm:prSet presAssocID="{6ED032EB-6845-470E-9BBA-95760FFC1033}" presName="compNode" presStyleCnt="0"/>
      <dgm:spPr/>
    </dgm:pt>
    <dgm:pt modelId="{34C21621-D704-492A-854A-EC9023BF74EC}" type="pres">
      <dgm:prSet presAssocID="{6ED032EB-6845-470E-9BBA-95760FFC1033}" presName="bgRect" presStyleLbl="bgShp" presStyleIdx="3" presStyleCnt="4"/>
      <dgm:spPr/>
    </dgm:pt>
    <dgm:pt modelId="{97F53848-98EC-4E06-9504-8E1A55ECB55D}" type="pres">
      <dgm:prSet presAssocID="{6ED032EB-6845-470E-9BBA-95760FFC1033}"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Star"/>
        </a:ext>
      </dgm:extLst>
    </dgm:pt>
    <dgm:pt modelId="{2F56B345-0E83-4C83-B442-843E3D85F90E}" type="pres">
      <dgm:prSet presAssocID="{6ED032EB-6845-470E-9BBA-95760FFC1033}" presName="spaceRect" presStyleCnt="0"/>
      <dgm:spPr/>
    </dgm:pt>
    <dgm:pt modelId="{3199B52D-968A-4BB2-BDBA-81C290088B6E}" type="pres">
      <dgm:prSet presAssocID="{6ED032EB-6845-470E-9BBA-95760FFC1033}" presName="parTx" presStyleLbl="revTx" presStyleIdx="3" presStyleCnt="4">
        <dgm:presLayoutVars>
          <dgm:chMax val="0"/>
          <dgm:chPref val="0"/>
        </dgm:presLayoutVars>
      </dgm:prSet>
      <dgm:spPr/>
      <dgm:t>
        <a:bodyPr/>
        <a:lstStyle/>
        <a:p>
          <a:endParaRPr lang="en-US"/>
        </a:p>
      </dgm:t>
    </dgm:pt>
  </dgm:ptLst>
  <dgm:cxnLst>
    <dgm:cxn modelId="{51CD1ED0-302D-478D-9AC4-D8AF1F67AB23}" srcId="{17D681BF-E63F-41A4-A380-0B819C5A9E88}" destId="{48D03E84-C504-4F01-B35A-BA06594B954E}" srcOrd="1" destOrd="0" parTransId="{864F01BB-6322-4915-95AB-EA135FB40317}" sibTransId="{53194271-E439-4FC0-81B9-5BE14FBD13E1}"/>
    <dgm:cxn modelId="{359565B9-DFE4-479E-BDDD-18518BBB90AD}" type="presOf" srcId="{48D03E84-C504-4F01-B35A-BA06594B954E}" destId="{272CDE1B-3B3E-4C16-A123-34DFD42BC2A6}" srcOrd="0" destOrd="0" presId="urn:microsoft.com/office/officeart/2018/2/layout/IconVerticalSolidList"/>
    <dgm:cxn modelId="{F553D156-D872-41ED-A88A-1699FD8DCBEC}" type="presOf" srcId="{17D681BF-E63F-41A4-A380-0B819C5A9E88}" destId="{6BC817C7-DF05-4DC7-82D1-2D97114DED7F}" srcOrd="0" destOrd="0" presId="urn:microsoft.com/office/officeart/2018/2/layout/IconVerticalSolidList"/>
    <dgm:cxn modelId="{A7D90F72-CAE8-4EAE-A4DE-378B1C44FDA0}" srcId="{17D681BF-E63F-41A4-A380-0B819C5A9E88}" destId="{FD1E7646-DDB8-47EA-8919-E1555057A4ED}" srcOrd="2" destOrd="0" parTransId="{98A92141-FC2B-46BF-84E4-6E8B561D1C8B}" sibTransId="{978163CA-9BFB-42A1-AD0F-B72DD2A215EC}"/>
    <dgm:cxn modelId="{26678A9E-115A-485F-84C2-514DB0C761FA}" type="presOf" srcId="{FD1E7646-DDB8-47EA-8919-E1555057A4ED}" destId="{1C7671BD-9DCE-4855-ADD8-910F2EF9C0AF}" srcOrd="0" destOrd="0" presId="urn:microsoft.com/office/officeart/2018/2/layout/IconVerticalSolidList"/>
    <dgm:cxn modelId="{6479292E-BC57-44CB-9D33-905795ECE37F}" srcId="{17D681BF-E63F-41A4-A380-0B819C5A9E88}" destId="{6ED032EB-6845-470E-9BBA-95760FFC1033}" srcOrd="3" destOrd="0" parTransId="{02C9C8F5-70B6-4419-B105-990AFCC7FBA0}" sibTransId="{1D163BCC-8176-482D-A60E-43A9885D162A}"/>
    <dgm:cxn modelId="{D5882D46-A965-4B9C-A6C3-4432302B7296}" srcId="{17D681BF-E63F-41A4-A380-0B819C5A9E88}" destId="{563C7C9E-D7B3-49B2-A05B-023946D7D834}" srcOrd="0" destOrd="0" parTransId="{4EC91461-A4F4-464E-952E-70CA48124835}" sibTransId="{5D34B049-958C-49E7-BF50-F1FB38955695}"/>
    <dgm:cxn modelId="{ABBADB97-3926-4C41-BAF4-9CA56BA4F8E7}" type="presOf" srcId="{563C7C9E-D7B3-49B2-A05B-023946D7D834}" destId="{3B676986-38C3-46B6-B394-0FF7D056BFEE}" srcOrd="0" destOrd="0" presId="urn:microsoft.com/office/officeart/2018/2/layout/IconVerticalSolidList"/>
    <dgm:cxn modelId="{4BF49CA8-1ADA-4DD9-A288-18BC2675B9B2}" type="presOf" srcId="{6ED032EB-6845-470E-9BBA-95760FFC1033}" destId="{3199B52D-968A-4BB2-BDBA-81C290088B6E}" srcOrd="0" destOrd="0" presId="urn:microsoft.com/office/officeart/2018/2/layout/IconVerticalSolidList"/>
    <dgm:cxn modelId="{8B9D4D25-4952-4A0F-8AC6-3E58A9BA8F89}" type="presParOf" srcId="{6BC817C7-DF05-4DC7-82D1-2D97114DED7F}" destId="{8484A193-8CC0-4DA6-8C1F-83E2273FE71D}" srcOrd="0" destOrd="0" presId="urn:microsoft.com/office/officeart/2018/2/layout/IconVerticalSolidList"/>
    <dgm:cxn modelId="{2CC9A0B9-A0A2-43BE-9489-CD6294E81C97}" type="presParOf" srcId="{8484A193-8CC0-4DA6-8C1F-83E2273FE71D}" destId="{D7B3B375-1999-41D2-90C3-483258F4BD6D}" srcOrd="0" destOrd="0" presId="urn:microsoft.com/office/officeart/2018/2/layout/IconVerticalSolidList"/>
    <dgm:cxn modelId="{1E728320-C4BB-451A-96A0-765C8A35BD96}" type="presParOf" srcId="{8484A193-8CC0-4DA6-8C1F-83E2273FE71D}" destId="{65BE0D95-E899-4BCD-AC23-75476A344422}" srcOrd="1" destOrd="0" presId="urn:microsoft.com/office/officeart/2018/2/layout/IconVerticalSolidList"/>
    <dgm:cxn modelId="{E6002261-CE07-4755-9D7C-556D605BD59D}" type="presParOf" srcId="{8484A193-8CC0-4DA6-8C1F-83E2273FE71D}" destId="{E9865FFA-7B61-4C4D-BDA4-BC33AC42EFF8}" srcOrd="2" destOrd="0" presId="urn:microsoft.com/office/officeart/2018/2/layout/IconVerticalSolidList"/>
    <dgm:cxn modelId="{E2C23FA4-6365-419C-8C40-FCDFB18CD92E}" type="presParOf" srcId="{8484A193-8CC0-4DA6-8C1F-83E2273FE71D}" destId="{3B676986-38C3-46B6-B394-0FF7D056BFEE}" srcOrd="3" destOrd="0" presId="urn:microsoft.com/office/officeart/2018/2/layout/IconVerticalSolidList"/>
    <dgm:cxn modelId="{8D382641-4C3F-4866-BC9A-31D218BA3811}" type="presParOf" srcId="{6BC817C7-DF05-4DC7-82D1-2D97114DED7F}" destId="{3CEF6E6E-A10F-4128-91AA-6C880B76FF50}" srcOrd="1" destOrd="0" presId="urn:microsoft.com/office/officeart/2018/2/layout/IconVerticalSolidList"/>
    <dgm:cxn modelId="{2CEE6B03-4076-4EFC-A42D-08DFAD7465B4}" type="presParOf" srcId="{6BC817C7-DF05-4DC7-82D1-2D97114DED7F}" destId="{0C53115C-1936-4425-9E44-C9604D7F1949}" srcOrd="2" destOrd="0" presId="urn:microsoft.com/office/officeart/2018/2/layout/IconVerticalSolidList"/>
    <dgm:cxn modelId="{43FC42C0-1249-4E83-A39E-054B2C4D31C9}" type="presParOf" srcId="{0C53115C-1936-4425-9E44-C9604D7F1949}" destId="{3936C5AF-22CF-4677-9753-0208CEBD9A64}" srcOrd="0" destOrd="0" presId="urn:microsoft.com/office/officeart/2018/2/layout/IconVerticalSolidList"/>
    <dgm:cxn modelId="{15E2C866-2DBE-4B5C-8414-12C47E42FF41}" type="presParOf" srcId="{0C53115C-1936-4425-9E44-C9604D7F1949}" destId="{FB09D5AF-9B57-4C26-80D8-F7AE9D4E7A67}" srcOrd="1" destOrd="0" presId="urn:microsoft.com/office/officeart/2018/2/layout/IconVerticalSolidList"/>
    <dgm:cxn modelId="{CFDC9265-BF52-4263-A251-D89029ECA151}" type="presParOf" srcId="{0C53115C-1936-4425-9E44-C9604D7F1949}" destId="{30C95EF6-C013-4EEA-B4A9-D0BA359B4519}" srcOrd="2" destOrd="0" presId="urn:microsoft.com/office/officeart/2018/2/layout/IconVerticalSolidList"/>
    <dgm:cxn modelId="{C8249EED-4DAD-47DB-973F-3F1AE9A042E7}" type="presParOf" srcId="{0C53115C-1936-4425-9E44-C9604D7F1949}" destId="{272CDE1B-3B3E-4C16-A123-34DFD42BC2A6}" srcOrd="3" destOrd="0" presId="urn:microsoft.com/office/officeart/2018/2/layout/IconVerticalSolidList"/>
    <dgm:cxn modelId="{8CA115C5-9EFC-47B7-BD37-FF8B09AF583B}" type="presParOf" srcId="{6BC817C7-DF05-4DC7-82D1-2D97114DED7F}" destId="{E7F763EE-ECF6-41FF-86A4-2F8088662E37}" srcOrd="3" destOrd="0" presId="urn:microsoft.com/office/officeart/2018/2/layout/IconVerticalSolidList"/>
    <dgm:cxn modelId="{26A06DF2-DE81-404A-AA8A-2A8715B44755}" type="presParOf" srcId="{6BC817C7-DF05-4DC7-82D1-2D97114DED7F}" destId="{54F24259-737B-4D20-9F73-C1BF5EE7DE32}" srcOrd="4" destOrd="0" presId="urn:microsoft.com/office/officeart/2018/2/layout/IconVerticalSolidList"/>
    <dgm:cxn modelId="{D8D3D39A-A269-4C48-AEA1-15D41B17B4F3}" type="presParOf" srcId="{54F24259-737B-4D20-9F73-C1BF5EE7DE32}" destId="{B97FD66F-5359-4870-9333-A7CD57229D76}" srcOrd="0" destOrd="0" presId="urn:microsoft.com/office/officeart/2018/2/layout/IconVerticalSolidList"/>
    <dgm:cxn modelId="{F45E7938-EF06-45E3-B0A9-D071F878046F}" type="presParOf" srcId="{54F24259-737B-4D20-9F73-C1BF5EE7DE32}" destId="{EAE00A1D-B6BE-43C8-8762-FF35B9BEAFAE}" srcOrd="1" destOrd="0" presId="urn:microsoft.com/office/officeart/2018/2/layout/IconVerticalSolidList"/>
    <dgm:cxn modelId="{46B3B1FE-8A31-41DA-8449-6C46655F1645}" type="presParOf" srcId="{54F24259-737B-4D20-9F73-C1BF5EE7DE32}" destId="{082D3743-EEB4-4CB0-9E50-78256103DB54}" srcOrd="2" destOrd="0" presId="urn:microsoft.com/office/officeart/2018/2/layout/IconVerticalSolidList"/>
    <dgm:cxn modelId="{29AC680D-8A46-4774-B30A-673A0C3596B3}" type="presParOf" srcId="{54F24259-737B-4D20-9F73-C1BF5EE7DE32}" destId="{1C7671BD-9DCE-4855-ADD8-910F2EF9C0AF}" srcOrd="3" destOrd="0" presId="urn:microsoft.com/office/officeart/2018/2/layout/IconVerticalSolidList"/>
    <dgm:cxn modelId="{8FC22BDB-3473-4BB4-B23A-2FCE2109753B}" type="presParOf" srcId="{6BC817C7-DF05-4DC7-82D1-2D97114DED7F}" destId="{BCF48F0F-7CB3-4EDD-8BE5-D87479850516}" srcOrd="5" destOrd="0" presId="urn:microsoft.com/office/officeart/2018/2/layout/IconVerticalSolidList"/>
    <dgm:cxn modelId="{3EBFE27B-A89B-45AC-B6F2-6991A243C872}" type="presParOf" srcId="{6BC817C7-DF05-4DC7-82D1-2D97114DED7F}" destId="{D4B1E83C-727F-47BE-B709-6D3B7CFD0D2D}" srcOrd="6" destOrd="0" presId="urn:microsoft.com/office/officeart/2018/2/layout/IconVerticalSolidList"/>
    <dgm:cxn modelId="{D0887633-171A-4C25-AD10-6E39E1C7943A}" type="presParOf" srcId="{D4B1E83C-727F-47BE-B709-6D3B7CFD0D2D}" destId="{34C21621-D704-492A-854A-EC9023BF74EC}" srcOrd="0" destOrd="0" presId="urn:microsoft.com/office/officeart/2018/2/layout/IconVerticalSolidList"/>
    <dgm:cxn modelId="{00016006-8CAB-4352-894B-8A0EF488C48E}" type="presParOf" srcId="{D4B1E83C-727F-47BE-B709-6D3B7CFD0D2D}" destId="{97F53848-98EC-4E06-9504-8E1A55ECB55D}" srcOrd="1" destOrd="0" presId="urn:microsoft.com/office/officeart/2018/2/layout/IconVerticalSolidList"/>
    <dgm:cxn modelId="{DEBB7CFB-A609-49A8-B1C1-6DE0FCA88E23}" type="presParOf" srcId="{D4B1E83C-727F-47BE-B709-6D3B7CFD0D2D}" destId="{2F56B345-0E83-4C83-B442-843E3D85F90E}" srcOrd="2" destOrd="0" presId="urn:microsoft.com/office/officeart/2018/2/layout/IconVerticalSolidList"/>
    <dgm:cxn modelId="{32CCD118-90C0-44C4-BDFB-8D347EA70A5A}" type="presParOf" srcId="{D4B1E83C-727F-47BE-B709-6D3B7CFD0D2D}" destId="{3199B52D-968A-4BB2-BDBA-81C290088B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525A36-C189-4814-85A8-8CDA1E9F950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45F283A-8C68-4973-92EB-0577886D6398}">
      <dgm:prSet/>
      <dgm:spPr/>
      <dgm:t>
        <a:bodyPr/>
        <a:lstStyle/>
        <a:p>
          <a:r>
            <a:rPr lang="en-US"/>
            <a:t>C1 - The cost of the project shall not exceed 4000 USD.</a:t>
          </a:r>
        </a:p>
      </dgm:t>
    </dgm:pt>
    <dgm:pt modelId="{D5BB0261-EAEC-4BAD-9F6D-57DAFEE81774}" type="parTrans" cxnId="{B073C729-73B4-4BA0-92A8-20CBBB379FA7}">
      <dgm:prSet/>
      <dgm:spPr/>
      <dgm:t>
        <a:bodyPr/>
        <a:lstStyle/>
        <a:p>
          <a:endParaRPr lang="en-US"/>
        </a:p>
      </dgm:t>
    </dgm:pt>
    <dgm:pt modelId="{62A1820F-8327-4044-9C84-D2433F34CC72}" type="sibTrans" cxnId="{B073C729-73B4-4BA0-92A8-20CBBB379FA7}">
      <dgm:prSet/>
      <dgm:spPr/>
      <dgm:t>
        <a:bodyPr/>
        <a:lstStyle/>
        <a:p>
          <a:endParaRPr lang="en-US"/>
        </a:p>
      </dgm:t>
    </dgm:pt>
    <dgm:pt modelId="{5D7D082A-7561-4C91-9D6F-419FC7F709E6}">
      <dgm:prSet/>
      <dgm:spPr/>
      <dgm:t>
        <a:bodyPr/>
        <a:lstStyle/>
        <a:p>
          <a:r>
            <a:rPr lang="en-US" dirty="0"/>
            <a:t>C2 - The system shall have a life span of no less than 3 years.</a:t>
          </a:r>
        </a:p>
      </dgm:t>
    </dgm:pt>
    <dgm:pt modelId="{3135A386-9F92-4FB8-8E88-4B3D70B47115}" type="parTrans" cxnId="{77D910D7-C86D-4218-AA0C-03EE04898B13}">
      <dgm:prSet/>
      <dgm:spPr/>
      <dgm:t>
        <a:bodyPr/>
        <a:lstStyle/>
        <a:p>
          <a:endParaRPr lang="en-US"/>
        </a:p>
      </dgm:t>
    </dgm:pt>
    <dgm:pt modelId="{2D840BEC-E798-4421-8818-3E4AC3785584}" type="sibTrans" cxnId="{77D910D7-C86D-4218-AA0C-03EE04898B13}">
      <dgm:prSet/>
      <dgm:spPr/>
      <dgm:t>
        <a:bodyPr/>
        <a:lstStyle/>
        <a:p>
          <a:endParaRPr lang="en-US"/>
        </a:p>
      </dgm:t>
    </dgm:pt>
    <dgm:pt modelId="{EAD55876-CD5F-4B71-830C-1770AFA4CE17}">
      <dgm:prSet/>
      <dgm:spPr/>
      <dgm:t>
        <a:bodyPr/>
        <a:lstStyle/>
        <a:p>
          <a:r>
            <a:rPr lang="en-US"/>
            <a:t>C3 - Unity shall be used as the VR development engine.</a:t>
          </a:r>
        </a:p>
      </dgm:t>
    </dgm:pt>
    <dgm:pt modelId="{46752EBC-06F6-4ABB-9720-95D6E25A4A93}" type="parTrans" cxnId="{39E47506-1200-49BB-AA24-7A5052EBEC4F}">
      <dgm:prSet/>
      <dgm:spPr/>
      <dgm:t>
        <a:bodyPr/>
        <a:lstStyle/>
        <a:p>
          <a:endParaRPr lang="en-US"/>
        </a:p>
      </dgm:t>
    </dgm:pt>
    <dgm:pt modelId="{AFC2DD4A-4846-4F28-BAD6-49F956A91CC3}" type="sibTrans" cxnId="{39E47506-1200-49BB-AA24-7A5052EBEC4F}">
      <dgm:prSet/>
      <dgm:spPr/>
      <dgm:t>
        <a:bodyPr/>
        <a:lstStyle/>
        <a:p>
          <a:endParaRPr lang="en-US"/>
        </a:p>
      </dgm:t>
    </dgm:pt>
    <dgm:pt modelId="{4DBF2E5E-CE42-4C1D-AA40-FADC17343178}" type="pres">
      <dgm:prSet presAssocID="{82525A36-C189-4814-85A8-8CDA1E9F950F}" presName="hierChild1" presStyleCnt="0">
        <dgm:presLayoutVars>
          <dgm:chPref val="1"/>
          <dgm:dir/>
          <dgm:animOne val="branch"/>
          <dgm:animLvl val="lvl"/>
          <dgm:resizeHandles/>
        </dgm:presLayoutVars>
      </dgm:prSet>
      <dgm:spPr/>
      <dgm:t>
        <a:bodyPr/>
        <a:lstStyle/>
        <a:p>
          <a:endParaRPr lang="en-US"/>
        </a:p>
      </dgm:t>
    </dgm:pt>
    <dgm:pt modelId="{104FFF2D-A3F4-47A6-86D2-08DEFDABB469}" type="pres">
      <dgm:prSet presAssocID="{E45F283A-8C68-4973-92EB-0577886D6398}" presName="hierRoot1" presStyleCnt="0"/>
      <dgm:spPr/>
    </dgm:pt>
    <dgm:pt modelId="{0082531E-F766-46B4-A240-66629D387925}" type="pres">
      <dgm:prSet presAssocID="{E45F283A-8C68-4973-92EB-0577886D6398}" presName="composite" presStyleCnt="0"/>
      <dgm:spPr/>
    </dgm:pt>
    <dgm:pt modelId="{4D5AC617-29E7-4A5D-AC5D-9A272881554B}" type="pres">
      <dgm:prSet presAssocID="{E45F283A-8C68-4973-92EB-0577886D6398}" presName="background" presStyleLbl="node0" presStyleIdx="0" presStyleCnt="3"/>
      <dgm:spPr/>
    </dgm:pt>
    <dgm:pt modelId="{8C81F0C8-7AD8-4A58-95E1-0DA052054F5A}" type="pres">
      <dgm:prSet presAssocID="{E45F283A-8C68-4973-92EB-0577886D6398}" presName="text" presStyleLbl="fgAcc0" presStyleIdx="0" presStyleCnt="3">
        <dgm:presLayoutVars>
          <dgm:chPref val="3"/>
        </dgm:presLayoutVars>
      </dgm:prSet>
      <dgm:spPr/>
      <dgm:t>
        <a:bodyPr/>
        <a:lstStyle/>
        <a:p>
          <a:endParaRPr lang="en-US"/>
        </a:p>
      </dgm:t>
    </dgm:pt>
    <dgm:pt modelId="{3507CD0D-60DB-488A-8F0F-F05D15A89B6D}" type="pres">
      <dgm:prSet presAssocID="{E45F283A-8C68-4973-92EB-0577886D6398}" presName="hierChild2" presStyleCnt="0"/>
      <dgm:spPr/>
    </dgm:pt>
    <dgm:pt modelId="{FA6AFF94-365D-47DD-85E7-F70EE956E88D}" type="pres">
      <dgm:prSet presAssocID="{5D7D082A-7561-4C91-9D6F-419FC7F709E6}" presName="hierRoot1" presStyleCnt="0"/>
      <dgm:spPr/>
    </dgm:pt>
    <dgm:pt modelId="{55294BA1-F280-41A7-82FB-68594EB53956}" type="pres">
      <dgm:prSet presAssocID="{5D7D082A-7561-4C91-9D6F-419FC7F709E6}" presName="composite" presStyleCnt="0"/>
      <dgm:spPr/>
    </dgm:pt>
    <dgm:pt modelId="{18ED7373-CB04-44D6-89E2-EA36D6AA7EC0}" type="pres">
      <dgm:prSet presAssocID="{5D7D082A-7561-4C91-9D6F-419FC7F709E6}" presName="background" presStyleLbl="node0" presStyleIdx="1" presStyleCnt="3"/>
      <dgm:spPr/>
    </dgm:pt>
    <dgm:pt modelId="{D7783436-CB0D-49EF-A9A7-948F479D1C34}" type="pres">
      <dgm:prSet presAssocID="{5D7D082A-7561-4C91-9D6F-419FC7F709E6}" presName="text" presStyleLbl="fgAcc0" presStyleIdx="1" presStyleCnt="3">
        <dgm:presLayoutVars>
          <dgm:chPref val="3"/>
        </dgm:presLayoutVars>
      </dgm:prSet>
      <dgm:spPr/>
      <dgm:t>
        <a:bodyPr/>
        <a:lstStyle/>
        <a:p>
          <a:endParaRPr lang="en-US"/>
        </a:p>
      </dgm:t>
    </dgm:pt>
    <dgm:pt modelId="{1504CC02-6FB9-4D39-BA13-BC657AF6081C}" type="pres">
      <dgm:prSet presAssocID="{5D7D082A-7561-4C91-9D6F-419FC7F709E6}" presName="hierChild2" presStyleCnt="0"/>
      <dgm:spPr/>
    </dgm:pt>
    <dgm:pt modelId="{5BE1B2AA-E389-42F9-9B87-44D2F340D0F2}" type="pres">
      <dgm:prSet presAssocID="{EAD55876-CD5F-4B71-830C-1770AFA4CE17}" presName="hierRoot1" presStyleCnt="0"/>
      <dgm:spPr/>
    </dgm:pt>
    <dgm:pt modelId="{9A2746DF-98D4-4957-99CC-672E7DCE137A}" type="pres">
      <dgm:prSet presAssocID="{EAD55876-CD5F-4B71-830C-1770AFA4CE17}" presName="composite" presStyleCnt="0"/>
      <dgm:spPr/>
    </dgm:pt>
    <dgm:pt modelId="{33FB343A-E022-491A-824A-502717E4FE7F}" type="pres">
      <dgm:prSet presAssocID="{EAD55876-CD5F-4B71-830C-1770AFA4CE17}" presName="background" presStyleLbl="node0" presStyleIdx="2" presStyleCnt="3"/>
      <dgm:spPr/>
    </dgm:pt>
    <dgm:pt modelId="{9F5E17FB-A2FC-466A-BAC7-BCCCC2B283C9}" type="pres">
      <dgm:prSet presAssocID="{EAD55876-CD5F-4B71-830C-1770AFA4CE17}" presName="text" presStyleLbl="fgAcc0" presStyleIdx="2" presStyleCnt="3">
        <dgm:presLayoutVars>
          <dgm:chPref val="3"/>
        </dgm:presLayoutVars>
      </dgm:prSet>
      <dgm:spPr/>
      <dgm:t>
        <a:bodyPr/>
        <a:lstStyle/>
        <a:p>
          <a:endParaRPr lang="en-US"/>
        </a:p>
      </dgm:t>
    </dgm:pt>
    <dgm:pt modelId="{12042228-5EA6-4E56-86C7-6ED7B8F06D46}" type="pres">
      <dgm:prSet presAssocID="{EAD55876-CD5F-4B71-830C-1770AFA4CE17}" presName="hierChild2" presStyleCnt="0"/>
      <dgm:spPr/>
    </dgm:pt>
  </dgm:ptLst>
  <dgm:cxnLst>
    <dgm:cxn modelId="{DBF824EA-9E70-44B7-AB28-0CBF090C4DDC}" type="presOf" srcId="{E45F283A-8C68-4973-92EB-0577886D6398}" destId="{8C81F0C8-7AD8-4A58-95E1-0DA052054F5A}" srcOrd="0" destOrd="0" presId="urn:microsoft.com/office/officeart/2005/8/layout/hierarchy1"/>
    <dgm:cxn modelId="{77D910D7-C86D-4218-AA0C-03EE04898B13}" srcId="{82525A36-C189-4814-85A8-8CDA1E9F950F}" destId="{5D7D082A-7561-4C91-9D6F-419FC7F709E6}" srcOrd="1" destOrd="0" parTransId="{3135A386-9F92-4FB8-8E88-4B3D70B47115}" sibTransId="{2D840BEC-E798-4421-8818-3E4AC3785584}"/>
    <dgm:cxn modelId="{39E47506-1200-49BB-AA24-7A5052EBEC4F}" srcId="{82525A36-C189-4814-85A8-8CDA1E9F950F}" destId="{EAD55876-CD5F-4B71-830C-1770AFA4CE17}" srcOrd="2" destOrd="0" parTransId="{46752EBC-06F6-4ABB-9720-95D6E25A4A93}" sibTransId="{AFC2DD4A-4846-4F28-BAD6-49F956A91CC3}"/>
    <dgm:cxn modelId="{2B03C853-35FA-4AC5-94EC-0A84142CE737}" type="presOf" srcId="{82525A36-C189-4814-85A8-8CDA1E9F950F}" destId="{4DBF2E5E-CE42-4C1D-AA40-FADC17343178}" srcOrd="0" destOrd="0" presId="urn:microsoft.com/office/officeart/2005/8/layout/hierarchy1"/>
    <dgm:cxn modelId="{32424308-3585-4128-B8DC-7C563A0D79B8}" type="presOf" srcId="{EAD55876-CD5F-4B71-830C-1770AFA4CE17}" destId="{9F5E17FB-A2FC-466A-BAC7-BCCCC2B283C9}" srcOrd="0" destOrd="0" presId="urn:microsoft.com/office/officeart/2005/8/layout/hierarchy1"/>
    <dgm:cxn modelId="{4663898F-63F1-4106-A361-5D164023DEC2}" type="presOf" srcId="{5D7D082A-7561-4C91-9D6F-419FC7F709E6}" destId="{D7783436-CB0D-49EF-A9A7-948F479D1C34}" srcOrd="0" destOrd="0" presId="urn:microsoft.com/office/officeart/2005/8/layout/hierarchy1"/>
    <dgm:cxn modelId="{B073C729-73B4-4BA0-92A8-20CBBB379FA7}" srcId="{82525A36-C189-4814-85A8-8CDA1E9F950F}" destId="{E45F283A-8C68-4973-92EB-0577886D6398}" srcOrd="0" destOrd="0" parTransId="{D5BB0261-EAEC-4BAD-9F6D-57DAFEE81774}" sibTransId="{62A1820F-8327-4044-9C84-D2433F34CC72}"/>
    <dgm:cxn modelId="{DBBE3AAA-B7AA-423B-BB1D-58F6B26D412E}" type="presParOf" srcId="{4DBF2E5E-CE42-4C1D-AA40-FADC17343178}" destId="{104FFF2D-A3F4-47A6-86D2-08DEFDABB469}" srcOrd="0" destOrd="0" presId="urn:microsoft.com/office/officeart/2005/8/layout/hierarchy1"/>
    <dgm:cxn modelId="{E72FB53A-2A36-4B4C-A3BA-BDD995B35065}" type="presParOf" srcId="{104FFF2D-A3F4-47A6-86D2-08DEFDABB469}" destId="{0082531E-F766-46B4-A240-66629D387925}" srcOrd="0" destOrd="0" presId="urn:microsoft.com/office/officeart/2005/8/layout/hierarchy1"/>
    <dgm:cxn modelId="{DE545A27-B49B-43E8-A53F-93901178245F}" type="presParOf" srcId="{0082531E-F766-46B4-A240-66629D387925}" destId="{4D5AC617-29E7-4A5D-AC5D-9A272881554B}" srcOrd="0" destOrd="0" presId="urn:microsoft.com/office/officeart/2005/8/layout/hierarchy1"/>
    <dgm:cxn modelId="{44AE39CC-2A92-425C-93B8-25CC76710E68}" type="presParOf" srcId="{0082531E-F766-46B4-A240-66629D387925}" destId="{8C81F0C8-7AD8-4A58-95E1-0DA052054F5A}" srcOrd="1" destOrd="0" presId="urn:microsoft.com/office/officeart/2005/8/layout/hierarchy1"/>
    <dgm:cxn modelId="{3881AD72-7471-48C6-92C6-42DFAE1061A5}" type="presParOf" srcId="{104FFF2D-A3F4-47A6-86D2-08DEFDABB469}" destId="{3507CD0D-60DB-488A-8F0F-F05D15A89B6D}" srcOrd="1" destOrd="0" presId="urn:microsoft.com/office/officeart/2005/8/layout/hierarchy1"/>
    <dgm:cxn modelId="{A7E42009-582D-4473-BFA9-AB6739A4925E}" type="presParOf" srcId="{4DBF2E5E-CE42-4C1D-AA40-FADC17343178}" destId="{FA6AFF94-365D-47DD-85E7-F70EE956E88D}" srcOrd="1" destOrd="0" presId="urn:microsoft.com/office/officeart/2005/8/layout/hierarchy1"/>
    <dgm:cxn modelId="{087A3758-3191-455C-9E80-68184C652E8D}" type="presParOf" srcId="{FA6AFF94-365D-47DD-85E7-F70EE956E88D}" destId="{55294BA1-F280-41A7-82FB-68594EB53956}" srcOrd="0" destOrd="0" presId="urn:microsoft.com/office/officeart/2005/8/layout/hierarchy1"/>
    <dgm:cxn modelId="{34801739-726E-4956-81C1-CD3CA67D0929}" type="presParOf" srcId="{55294BA1-F280-41A7-82FB-68594EB53956}" destId="{18ED7373-CB04-44D6-89E2-EA36D6AA7EC0}" srcOrd="0" destOrd="0" presId="urn:microsoft.com/office/officeart/2005/8/layout/hierarchy1"/>
    <dgm:cxn modelId="{1C410C0A-F89F-4B59-ACF5-82D5E119670C}" type="presParOf" srcId="{55294BA1-F280-41A7-82FB-68594EB53956}" destId="{D7783436-CB0D-49EF-A9A7-948F479D1C34}" srcOrd="1" destOrd="0" presId="urn:microsoft.com/office/officeart/2005/8/layout/hierarchy1"/>
    <dgm:cxn modelId="{4F16DBF6-9D63-434D-9E16-0AEAEAAAA81A}" type="presParOf" srcId="{FA6AFF94-365D-47DD-85E7-F70EE956E88D}" destId="{1504CC02-6FB9-4D39-BA13-BC657AF6081C}" srcOrd="1" destOrd="0" presId="urn:microsoft.com/office/officeart/2005/8/layout/hierarchy1"/>
    <dgm:cxn modelId="{381F6A69-C965-4C0D-A388-D9DF29F9F390}" type="presParOf" srcId="{4DBF2E5E-CE42-4C1D-AA40-FADC17343178}" destId="{5BE1B2AA-E389-42F9-9B87-44D2F340D0F2}" srcOrd="2" destOrd="0" presId="urn:microsoft.com/office/officeart/2005/8/layout/hierarchy1"/>
    <dgm:cxn modelId="{7781DEC3-A17D-445B-A3E8-165AF7BD4CC3}" type="presParOf" srcId="{5BE1B2AA-E389-42F9-9B87-44D2F340D0F2}" destId="{9A2746DF-98D4-4957-99CC-672E7DCE137A}" srcOrd="0" destOrd="0" presId="urn:microsoft.com/office/officeart/2005/8/layout/hierarchy1"/>
    <dgm:cxn modelId="{A65961C8-3D3F-4FBE-89EC-7C2988E75486}" type="presParOf" srcId="{9A2746DF-98D4-4957-99CC-672E7DCE137A}" destId="{33FB343A-E022-491A-824A-502717E4FE7F}" srcOrd="0" destOrd="0" presId="urn:microsoft.com/office/officeart/2005/8/layout/hierarchy1"/>
    <dgm:cxn modelId="{B7F70D8E-2AB7-4E45-854E-DEB2C8F14F3B}" type="presParOf" srcId="{9A2746DF-98D4-4957-99CC-672E7DCE137A}" destId="{9F5E17FB-A2FC-466A-BAC7-BCCCC2B283C9}" srcOrd="1" destOrd="0" presId="urn:microsoft.com/office/officeart/2005/8/layout/hierarchy1"/>
    <dgm:cxn modelId="{353A5C17-75DB-4D9F-BC50-A1F5E28B7511}" type="presParOf" srcId="{5BE1B2AA-E389-42F9-9B87-44D2F340D0F2}" destId="{12042228-5EA6-4E56-86C7-6ED7B8F06D4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7CB734FA-9956-47A4-9489-C351CEEDF6B1}">
      <dgm:prSet phldr="0" custT="1"/>
      <dgm:spPr/>
      <dgm:t>
        <a:bodyPr/>
        <a:lstStyle/>
        <a:p>
          <a:pPr rtl="0"/>
          <a:r>
            <a:rPr lang="en-US" sz="3200" dirty="0">
              <a:latin typeface="Avenir Next LT Pro"/>
            </a:rPr>
            <a:t>Display Methods</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FE522028-84E6-A946-A7E4-CBE36D9F55E9}">
      <dgm:prSet phldr="0"/>
      <dgm:spPr/>
      <dgm:t>
        <a:bodyPr/>
        <a:lstStyle/>
        <a:p>
          <a:pPr rtl="0"/>
          <a:r>
            <a:rPr lang="en-US" dirty="0">
              <a:latin typeface="Avenir Next LT Pro"/>
            </a:rPr>
            <a:t>AR Headset</a:t>
          </a:r>
        </a:p>
      </dgm:t>
    </dgm:pt>
    <dgm:pt modelId="{A1C64729-A077-A14F-B348-D22F723CA982}" type="parTrans" cxnId="{1598D76C-788F-3642-900F-D25DC586B18B}">
      <dgm:prSet/>
      <dgm:spPr/>
      <dgm:t>
        <a:bodyPr/>
        <a:lstStyle/>
        <a:p>
          <a:endParaRPr lang="en-US"/>
        </a:p>
      </dgm:t>
    </dgm:pt>
    <dgm:pt modelId="{61F3AE49-580B-0D46-A318-A3D761F247B9}" type="sibTrans" cxnId="{1598D76C-788F-3642-900F-D25DC586B18B}">
      <dgm:prSet/>
      <dgm:spPr/>
      <dgm:t>
        <a:bodyPr/>
        <a:lstStyle/>
        <a:p>
          <a:endParaRPr lang="en-US"/>
        </a:p>
      </dgm:t>
    </dgm:pt>
    <dgm:pt modelId="{C531CFA1-C508-DF43-BCDC-87DCB8AE3B09}">
      <dgm:prSet phldr="0"/>
      <dgm:spPr/>
      <dgm:t>
        <a:bodyPr/>
        <a:lstStyle/>
        <a:p>
          <a:pPr rtl="0"/>
          <a:r>
            <a:rPr lang="en-US" dirty="0">
              <a:latin typeface="Avenir Next LT Pro"/>
            </a:rPr>
            <a:t>VR Headset</a:t>
          </a:r>
        </a:p>
      </dgm:t>
    </dgm:pt>
    <dgm:pt modelId="{E34CC7B1-3868-A44C-899C-A497D47B2F4E}" type="parTrans" cxnId="{0459BB40-620F-1B47-A6C1-CEFD896496B9}">
      <dgm:prSet/>
      <dgm:spPr/>
      <dgm:t>
        <a:bodyPr/>
        <a:lstStyle/>
        <a:p>
          <a:endParaRPr lang="en-US"/>
        </a:p>
      </dgm:t>
    </dgm:pt>
    <dgm:pt modelId="{FF628DE0-F110-0B41-ACB7-61C956C3D79D}" type="sibTrans" cxnId="{0459BB40-620F-1B47-A6C1-CEFD896496B9}">
      <dgm:prSet/>
      <dgm:spPr/>
      <dgm:t>
        <a:bodyPr/>
        <a:lstStyle/>
        <a:p>
          <a:endParaRPr lang="en-US"/>
        </a:p>
      </dgm:t>
    </dgm:pt>
    <dgm:pt modelId="{7FEC9CD4-D34B-FC4C-A9EF-E9222EAA481C}">
      <dgm:prSet phldr="0"/>
      <dgm:spPr/>
      <dgm:t>
        <a:bodyPr/>
        <a:lstStyle/>
        <a:p>
          <a:pPr rtl="0"/>
          <a:r>
            <a:rPr lang="en-US" dirty="0">
              <a:latin typeface="Avenir Next LT Pro"/>
            </a:rPr>
            <a:t>Projection Room</a:t>
          </a:r>
        </a:p>
      </dgm:t>
    </dgm:pt>
    <dgm:pt modelId="{4B83FDA7-9AE7-564A-9716-BDA1409973C1}" type="parTrans" cxnId="{9C9F301E-6ECA-7148-BFEC-F816BF708867}">
      <dgm:prSet/>
      <dgm:spPr/>
      <dgm:t>
        <a:bodyPr/>
        <a:lstStyle/>
        <a:p>
          <a:endParaRPr lang="en-US"/>
        </a:p>
      </dgm:t>
    </dgm:pt>
    <dgm:pt modelId="{397DBD0F-D7A3-0041-9E0B-AB37E28A8371}" type="sibTrans" cxnId="{9C9F301E-6ECA-7148-BFEC-F816BF708867}">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95326" custLinFactNeighborX="-40956" custLinFactNeighborY="92">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67C0D50C-8DA3-3748-9F83-F8DE5CD9DC99}" type="pres">
      <dgm:prSet presAssocID="{A1C64729-A077-A14F-B348-D22F723CA982}" presName="conn2-1" presStyleLbl="parChTrans1D2" presStyleIdx="0" presStyleCnt="3"/>
      <dgm:spPr/>
      <dgm:t>
        <a:bodyPr/>
        <a:lstStyle/>
        <a:p>
          <a:endParaRPr lang="en-US"/>
        </a:p>
      </dgm:t>
    </dgm:pt>
    <dgm:pt modelId="{EDBACC09-13CF-E346-93AA-98BFC5FC2274}" type="pres">
      <dgm:prSet presAssocID="{A1C64729-A077-A14F-B348-D22F723CA982}" presName="connTx" presStyleLbl="parChTrans1D2" presStyleIdx="0" presStyleCnt="3"/>
      <dgm:spPr/>
      <dgm:t>
        <a:bodyPr/>
        <a:lstStyle/>
        <a:p>
          <a:endParaRPr lang="en-US"/>
        </a:p>
      </dgm:t>
    </dgm:pt>
    <dgm:pt modelId="{5EF667DE-2B8D-2C48-8F38-62E5C7AD7E4A}" type="pres">
      <dgm:prSet presAssocID="{FE522028-84E6-A946-A7E4-CBE36D9F55E9}" presName="root2" presStyleCnt="0"/>
      <dgm:spPr/>
    </dgm:pt>
    <dgm:pt modelId="{5E4E668F-2149-D54D-AC9E-8E98A2E8B98B}" type="pres">
      <dgm:prSet presAssocID="{FE522028-84E6-A946-A7E4-CBE36D9F55E9}" presName="LevelTwoTextNode" presStyleLbl="node2" presStyleIdx="0" presStyleCnt="3" custScaleX="112718">
        <dgm:presLayoutVars>
          <dgm:chPref val="3"/>
        </dgm:presLayoutVars>
      </dgm:prSet>
      <dgm:spPr/>
      <dgm:t>
        <a:bodyPr/>
        <a:lstStyle/>
        <a:p>
          <a:endParaRPr lang="en-US"/>
        </a:p>
      </dgm:t>
    </dgm:pt>
    <dgm:pt modelId="{E823AC5B-3319-7D45-9A15-4693E7450C7B}" type="pres">
      <dgm:prSet presAssocID="{FE522028-84E6-A946-A7E4-CBE36D9F55E9}" presName="level3hierChild" presStyleCnt="0"/>
      <dgm:spPr/>
    </dgm:pt>
    <dgm:pt modelId="{9172AB65-CB24-2948-96B5-70B857B74EC6}" type="pres">
      <dgm:prSet presAssocID="{E34CC7B1-3868-A44C-899C-A497D47B2F4E}" presName="conn2-1" presStyleLbl="parChTrans1D2" presStyleIdx="1" presStyleCnt="3"/>
      <dgm:spPr/>
      <dgm:t>
        <a:bodyPr/>
        <a:lstStyle/>
        <a:p>
          <a:endParaRPr lang="en-US"/>
        </a:p>
      </dgm:t>
    </dgm:pt>
    <dgm:pt modelId="{1AE21D8B-FE55-2246-914A-CD08869A3F9B}" type="pres">
      <dgm:prSet presAssocID="{E34CC7B1-3868-A44C-899C-A497D47B2F4E}" presName="connTx" presStyleLbl="parChTrans1D2" presStyleIdx="1" presStyleCnt="3"/>
      <dgm:spPr/>
      <dgm:t>
        <a:bodyPr/>
        <a:lstStyle/>
        <a:p>
          <a:endParaRPr lang="en-US"/>
        </a:p>
      </dgm:t>
    </dgm:pt>
    <dgm:pt modelId="{3D8B1EDE-9246-274B-A3F1-247FB2EF560E}" type="pres">
      <dgm:prSet presAssocID="{C531CFA1-C508-DF43-BCDC-87DCB8AE3B09}" presName="root2" presStyleCnt="0"/>
      <dgm:spPr/>
    </dgm:pt>
    <dgm:pt modelId="{8A270707-5A4C-B542-A897-A1B8722E4C0B}" type="pres">
      <dgm:prSet presAssocID="{C531CFA1-C508-DF43-BCDC-87DCB8AE3B09}" presName="LevelTwoTextNode" presStyleLbl="node2" presStyleIdx="1" presStyleCnt="3" custScaleX="112718">
        <dgm:presLayoutVars>
          <dgm:chPref val="3"/>
        </dgm:presLayoutVars>
      </dgm:prSet>
      <dgm:spPr/>
      <dgm:t>
        <a:bodyPr/>
        <a:lstStyle/>
        <a:p>
          <a:endParaRPr lang="en-US"/>
        </a:p>
      </dgm:t>
    </dgm:pt>
    <dgm:pt modelId="{7C919ED7-03A7-4843-81BB-DAAEBDE20109}" type="pres">
      <dgm:prSet presAssocID="{C531CFA1-C508-DF43-BCDC-87DCB8AE3B09}" presName="level3hierChild" presStyleCnt="0"/>
      <dgm:spPr/>
    </dgm:pt>
    <dgm:pt modelId="{8228FD40-2716-4649-A6EF-F905566B6806}" type="pres">
      <dgm:prSet presAssocID="{4B83FDA7-9AE7-564A-9716-BDA1409973C1}" presName="conn2-1" presStyleLbl="parChTrans1D2" presStyleIdx="2" presStyleCnt="3"/>
      <dgm:spPr/>
      <dgm:t>
        <a:bodyPr/>
        <a:lstStyle/>
        <a:p>
          <a:endParaRPr lang="en-US"/>
        </a:p>
      </dgm:t>
    </dgm:pt>
    <dgm:pt modelId="{A0DF971B-F112-964D-8C67-CF8F88CC0DE6}" type="pres">
      <dgm:prSet presAssocID="{4B83FDA7-9AE7-564A-9716-BDA1409973C1}" presName="connTx" presStyleLbl="parChTrans1D2" presStyleIdx="2" presStyleCnt="3"/>
      <dgm:spPr/>
      <dgm:t>
        <a:bodyPr/>
        <a:lstStyle/>
        <a:p>
          <a:endParaRPr lang="en-US"/>
        </a:p>
      </dgm:t>
    </dgm:pt>
    <dgm:pt modelId="{2A32A4FE-4C04-6344-884E-F56DB6C845FB}" type="pres">
      <dgm:prSet presAssocID="{7FEC9CD4-D34B-FC4C-A9EF-E9222EAA481C}" presName="root2" presStyleCnt="0"/>
      <dgm:spPr/>
    </dgm:pt>
    <dgm:pt modelId="{30689A04-D81A-EF42-A81E-C59F23E3B730}" type="pres">
      <dgm:prSet presAssocID="{7FEC9CD4-D34B-FC4C-A9EF-E9222EAA481C}" presName="LevelTwoTextNode" presStyleLbl="node2" presStyleIdx="2" presStyleCnt="3" custScaleX="112718">
        <dgm:presLayoutVars>
          <dgm:chPref val="3"/>
        </dgm:presLayoutVars>
      </dgm:prSet>
      <dgm:spPr/>
      <dgm:t>
        <a:bodyPr/>
        <a:lstStyle/>
        <a:p>
          <a:endParaRPr lang="en-US"/>
        </a:p>
      </dgm:t>
    </dgm:pt>
    <dgm:pt modelId="{66CCB5EE-7736-354B-B02B-11A6A1CC8B41}" type="pres">
      <dgm:prSet presAssocID="{7FEC9CD4-D34B-FC4C-A9EF-E9222EAA481C}" presName="level3hierChild" presStyleCnt="0"/>
      <dgm:spPr/>
    </dgm:pt>
  </dgm:ptLst>
  <dgm:cxnLst>
    <dgm:cxn modelId="{907B7BB1-2B66-E047-8412-AD43304EC2EB}" type="presOf" srcId="{FE522028-84E6-A946-A7E4-CBE36D9F55E9}" destId="{5E4E668F-2149-D54D-AC9E-8E98A2E8B98B}" srcOrd="0" destOrd="0" presId="urn:microsoft.com/office/officeart/2008/layout/HorizontalMultiLevelHierarchy"/>
    <dgm:cxn modelId="{8FB622BB-D9CC-074F-9438-A0045F2F9C2B}" type="presOf" srcId="{4B83FDA7-9AE7-564A-9716-BDA1409973C1}" destId="{8228FD40-2716-4649-A6EF-F905566B6806}" srcOrd="0" destOrd="0" presId="urn:microsoft.com/office/officeart/2008/layout/HorizontalMultiLevelHierarchy"/>
    <dgm:cxn modelId="{78AEDB6A-3120-994F-A9A7-3126F871D866}" type="presOf" srcId="{7FEC9CD4-D34B-FC4C-A9EF-E9222EAA481C}" destId="{30689A04-D81A-EF42-A81E-C59F23E3B730}" srcOrd="0" destOrd="0" presId="urn:microsoft.com/office/officeart/2008/layout/HorizontalMultiLevelHierarchy"/>
    <dgm:cxn modelId="{D3CE558A-CF9E-E24B-9F9C-65B80A6CFE8D}" type="presOf" srcId="{E34CC7B1-3868-A44C-899C-A497D47B2F4E}" destId="{9172AB65-CB24-2948-96B5-70B857B74EC6}" srcOrd="0" destOrd="0" presId="urn:microsoft.com/office/officeart/2008/layout/HorizontalMultiLevelHierarchy"/>
    <dgm:cxn modelId="{FD6DA2F2-5779-4C81-BA62-CC95E68AF60D}" type="presOf" srcId="{B6F585CE-4674-5D4F-AF5E-13015458A546}" destId="{7781539A-3601-654C-8EF7-62A313AC2FCF}" srcOrd="0"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9C9F301E-6ECA-7148-BFEC-F816BF708867}" srcId="{7CB734FA-9956-47A4-9489-C351CEEDF6B1}" destId="{7FEC9CD4-D34B-FC4C-A9EF-E9222EAA481C}" srcOrd="2" destOrd="0" parTransId="{4B83FDA7-9AE7-564A-9716-BDA1409973C1}" sibTransId="{397DBD0F-D7A3-0041-9E0B-AB37E28A8371}"/>
    <dgm:cxn modelId="{5956656B-1EB4-A340-915C-07AA000A4137}" type="presOf" srcId="{E34CC7B1-3868-A44C-899C-A497D47B2F4E}" destId="{1AE21D8B-FE55-2246-914A-CD08869A3F9B}" srcOrd="1" destOrd="0" presId="urn:microsoft.com/office/officeart/2008/layout/HorizontalMultiLevelHierarchy"/>
    <dgm:cxn modelId="{A4F4496C-9404-C149-9AD6-69396176F205}" type="presOf" srcId="{A1C64729-A077-A14F-B348-D22F723CA982}" destId="{67C0D50C-8DA3-3748-9F83-F8DE5CD9DC99}" srcOrd="0" destOrd="0" presId="urn:microsoft.com/office/officeart/2008/layout/HorizontalMultiLevelHierarchy"/>
    <dgm:cxn modelId="{0459BB40-620F-1B47-A6C1-CEFD896496B9}" srcId="{7CB734FA-9956-47A4-9489-C351CEEDF6B1}" destId="{C531CFA1-C508-DF43-BCDC-87DCB8AE3B09}" srcOrd="1" destOrd="0" parTransId="{E34CC7B1-3868-A44C-899C-A497D47B2F4E}" sibTransId="{FF628DE0-F110-0B41-ACB7-61C956C3D79D}"/>
    <dgm:cxn modelId="{7E429471-39D3-864F-ABA0-42B33AB7EDC0}" type="presOf" srcId="{C531CFA1-C508-DF43-BCDC-87DCB8AE3B09}" destId="{8A270707-5A4C-B542-A897-A1B8722E4C0B}" srcOrd="0" destOrd="0" presId="urn:microsoft.com/office/officeart/2008/layout/HorizontalMultiLevelHierarchy"/>
    <dgm:cxn modelId="{0981C108-0F76-3447-A904-373E41824857}" type="presOf" srcId="{4B83FDA7-9AE7-564A-9716-BDA1409973C1}" destId="{A0DF971B-F112-964D-8C67-CF8F88CC0DE6}" srcOrd="1" destOrd="0" presId="urn:microsoft.com/office/officeart/2008/layout/HorizontalMultiLevelHierarchy"/>
    <dgm:cxn modelId="{F7316169-F194-D043-9067-0FF5957E3021}" type="presOf" srcId="{A1C64729-A077-A14F-B348-D22F723CA982}" destId="{EDBACC09-13CF-E346-93AA-98BFC5FC2274}" srcOrd="1" destOrd="0" presId="urn:microsoft.com/office/officeart/2008/layout/HorizontalMultiLevelHierarchy"/>
    <dgm:cxn modelId="{69C24714-ECE3-814A-BF3C-1D3F1D3EBB31}" type="presOf" srcId="{7CB734FA-9956-47A4-9489-C351CEEDF6B1}" destId="{34D5A8B4-36F4-A14C-99E8-496A977904E5}" srcOrd="0" destOrd="0" presId="urn:microsoft.com/office/officeart/2008/layout/HorizontalMultiLevelHierarchy"/>
    <dgm:cxn modelId="{1598D76C-788F-3642-900F-D25DC586B18B}" srcId="{7CB734FA-9956-47A4-9489-C351CEEDF6B1}" destId="{FE522028-84E6-A946-A7E4-CBE36D9F55E9}" srcOrd="0" destOrd="0" parTransId="{A1C64729-A077-A14F-B348-D22F723CA982}" sibTransId="{61F3AE49-580B-0D46-A318-A3D761F247B9}"/>
    <dgm:cxn modelId="{6DBCE2FE-5443-644D-9A6B-E9DCCA57E583}" type="presParOf" srcId="{7781539A-3601-654C-8EF7-62A313AC2FCF}" destId="{D62DB0FB-6596-0646-AC85-AB31953ED762}" srcOrd="0" destOrd="0" presId="urn:microsoft.com/office/officeart/2008/layout/HorizontalMultiLevelHierarchy"/>
    <dgm:cxn modelId="{F81CE6F2-3D5E-CE47-B278-72579E9EA453}" type="presParOf" srcId="{D62DB0FB-6596-0646-AC85-AB31953ED762}" destId="{34D5A8B4-36F4-A14C-99E8-496A977904E5}" srcOrd="0" destOrd="0" presId="urn:microsoft.com/office/officeart/2008/layout/HorizontalMultiLevelHierarchy"/>
    <dgm:cxn modelId="{5D3694CB-E1C8-7247-B68A-C2CFB0E50FA3}" type="presParOf" srcId="{D62DB0FB-6596-0646-AC85-AB31953ED762}" destId="{0E5CA97D-101A-8E4B-A7FE-4133C411EEEF}" srcOrd="1" destOrd="0" presId="urn:microsoft.com/office/officeart/2008/layout/HorizontalMultiLevelHierarchy"/>
    <dgm:cxn modelId="{88B49614-F2FC-7542-A721-9A01D8D8FAA8}" type="presParOf" srcId="{0E5CA97D-101A-8E4B-A7FE-4133C411EEEF}" destId="{67C0D50C-8DA3-3748-9F83-F8DE5CD9DC99}" srcOrd="0" destOrd="0" presId="urn:microsoft.com/office/officeart/2008/layout/HorizontalMultiLevelHierarchy"/>
    <dgm:cxn modelId="{E5691B7F-303B-ED4B-8DE2-FDA144813AA4}" type="presParOf" srcId="{67C0D50C-8DA3-3748-9F83-F8DE5CD9DC99}" destId="{EDBACC09-13CF-E346-93AA-98BFC5FC2274}" srcOrd="0" destOrd="0" presId="urn:microsoft.com/office/officeart/2008/layout/HorizontalMultiLevelHierarchy"/>
    <dgm:cxn modelId="{D4041168-82D2-BF4D-8C6F-84DD3336E951}" type="presParOf" srcId="{0E5CA97D-101A-8E4B-A7FE-4133C411EEEF}" destId="{5EF667DE-2B8D-2C48-8F38-62E5C7AD7E4A}" srcOrd="1" destOrd="0" presId="urn:microsoft.com/office/officeart/2008/layout/HorizontalMultiLevelHierarchy"/>
    <dgm:cxn modelId="{65BFC947-E9BC-7345-9876-2823C9B254F2}" type="presParOf" srcId="{5EF667DE-2B8D-2C48-8F38-62E5C7AD7E4A}" destId="{5E4E668F-2149-D54D-AC9E-8E98A2E8B98B}" srcOrd="0" destOrd="0" presId="urn:microsoft.com/office/officeart/2008/layout/HorizontalMultiLevelHierarchy"/>
    <dgm:cxn modelId="{4D79BC4F-B03A-0C4C-AC81-7CDF64D63BC0}" type="presParOf" srcId="{5EF667DE-2B8D-2C48-8F38-62E5C7AD7E4A}" destId="{E823AC5B-3319-7D45-9A15-4693E7450C7B}" srcOrd="1" destOrd="0" presId="urn:microsoft.com/office/officeart/2008/layout/HorizontalMultiLevelHierarchy"/>
    <dgm:cxn modelId="{2243FF97-E4DF-E845-A819-EF887722A19B}" type="presParOf" srcId="{0E5CA97D-101A-8E4B-A7FE-4133C411EEEF}" destId="{9172AB65-CB24-2948-96B5-70B857B74EC6}" srcOrd="2" destOrd="0" presId="urn:microsoft.com/office/officeart/2008/layout/HorizontalMultiLevelHierarchy"/>
    <dgm:cxn modelId="{3F95869F-449D-EE4E-ABC5-42803787F30A}" type="presParOf" srcId="{9172AB65-CB24-2948-96B5-70B857B74EC6}" destId="{1AE21D8B-FE55-2246-914A-CD08869A3F9B}" srcOrd="0" destOrd="0" presId="urn:microsoft.com/office/officeart/2008/layout/HorizontalMultiLevelHierarchy"/>
    <dgm:cxn modelId="{81AB8398-2443-5546-B820-5BFCFFE436A4}" type="presParOf" srcId="{0E5CA97D-101A-8E4B-A7FE-4133C411EEEF}" destId="{3D8B1EDE-9246-274B-A3F1-247FB2EF560E}" srcOrd="3" destOrd="0" presId="urn:microsoft.com/office/officeart/2008/layout/HorizontalMultiLevelHierarchy"/>
    <dgm:cxn modelId="{A6A791AD-D35E-8F4E-B387-457A7C8E6DDC}" type="presParOf" srcId="{3D8B1EDE-9246-274B-A3F1-247FB2EF560E}" destId="{8A270707-5A4C-B542-A897-A1B8722E4C0B}" srcOrd="0" destOrd="0" presId="urn:microsoft.com/office/officeart/2008/layout/HorizontalMultiLevelHierarchy"/>
    <dgm:cxn modelId="{45B641FD-7DC1-3B4B-9BED-112D029B79FF}" type="presParOf" srcId="{3D8B1EDE-9246-274B-A3F1-247FB2EF560E}" destId="{7C919ED7-03A7-4843-81BB-DAAEBDE20109}" srcOrd="1" destOrd="0" presId="urn:microsoft.com/office/officeart/2008/layout/HorizontalMultiLevelHierarchy"/>
    <dgm:cxn modelId="{2ACCECA9-59A3-DF43-A428-08D0C9785D76}" type="presParOf" srcId="{0E5CA97D-101A-8E4B-A7FE-4133C411EEEF}" destId="{8228FD40-2716-4649-A6EF-F905566B6806}" srcOrd="4" destOrd="0" presId="urn:microsoft.com/office/officeart/2008/layout/HorizontalMultiLevelHierarchy"/>
    <dgm:cxn modelId="{47BE09EE-B3E3-AB4E-B498-1B9D964E5848}" type="presParOf" srcId="{8228FD40-2716-4649-A6EF-F905566B6806}" destId="{A0DF971B-F112-964D-8C67-CF8F88CC0DE6}" srcOrd="0" destOrd="0" presId="urn:microsoft.com/office/officeart/2008/layout/HorizontalMultiLevelHierarchy"/>
    <dgm:cxn modelId="{C20C8919-FB64-2447-9A3F-EEE366DA1F96}" type="presParOf" srcId="{0E5CA97D-101A-8E4B-A7FE-4133C411EEEF}" destId="{2A32A4FE-4C04-6344-884E-F56DB6C845FB}" srcOrd="5" destOrd="0" presId="urn:microsoft.com/office/officeart/2008/layout/HorizontalMultiLevelHierarchy"/>
    <dgm:cxn modelId="{23E63D3F-349C-8E44-887E-BE43B31CEF33}" type="presParOf" srcId="{2A32A4FE-4C04-6344-884E-F56DB6C845FB}" destId="{30689A04-D81A-EF42-A81E-C59F23E3B730}" srcOrd="0" destOrd="0" presId="urn:microsoft.com/office/officeart/2008/layout/HorizontalMultiLevelHierarchy"/>
    <dgm:cxn modelId="{1450241D-E9BB-B94F-B3C2-F62F1E3241BF}" type="presParOf" srcId="{2A32A4FE-4C04-6344-884E-F56DB6C845FB}" destId="{66CCB5EE-7736-354B-B02B-11A6A1CC8B4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C2544B-510B-C54F-88E0-F9ECBF34A25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68387AF9-14C6-2341-AFD1-988A39542CE9}">
      <dgm:prSet custT="1"/>
      <dgm:spPr/>
      <dgm:t>
        <a:bodyPr/>
        <a:lstStyle/>
        <a:p>
          <a:r>
            <a:rPr lang="en-US" sz="3800" dirty="0"/>
            <a:t>Hand </a:t>
          </a:r>
          <a:r>
            <a:rPr lang="en-US" sz="3600" dirty="0"/>
            <a:t>Tracking</a:t>
          </a:r>
          <a:endParaRPr lang="en-US" sz="3800" dirty="0"/>
        </a:p>
      </dgm:t>
    </dgm:pt>
    <dgm:pt modelId="{A3F9525C-77EB-FA4F-87E9-FFDDD6ED511C}" type="parTrans" cxnId="{D866068F-BFA2-4845-9247-83D1E4E26239}">
      <dgm:prSet/>
      <dgm:spPr/>
      <dgm:t>
        <a:bodyPr/>
        <a:lstStyle/>
        <a:p>
          <a:endParaRPr lang="en-US"/>
        </a:p>
      </dgm:t>
    </dgm:pt>
    <dgm:pt modelId="{175B6175-030C-024B-B18F-98B6A4477AAA}" type="sibTrans" cxnId="{D866068F-BFA2-4845-9247-83D1E4E26239}">
      <dgm:prSet/>
      <dgm:spPr/>
      <dgm:t>
        <a:bodyPr/>
        <a:lstStyle/>
        <a:p>
          <a:endParaRPr lang="en-US"/>
        </a:p>
      </dgm:t>
    </dgm:pt>
    <dgm:pt modelId="{64393FF9-DB9D-224D-B197-7EF4104DBECE}">
      <dgm:prSet/>
      <dgm:spPr/>
      <dgm:t>
        <a:bodyPr/>
        <a:lstStyle/>
        <a:p>
          <a:r>
            <a:rPr lang="en-US" dirty="0"/>
            <a:t>In-house build</a:t>
          </a:r>
        </a:p>
      </dgm:t>
    </dgm:pt>
    <dgm:pt modelId="{5F957183-623A-6641-BF62-2EAF1CFFD64D}" type="parTrans" cxnId="{B400C600-5C47-8F44-8207-D1E6C0B2951F}">
      <dgm:prSet/>
      <dgm:spPr/>
      <dgm:t>
        <a:bodyPr/>
        <a:lstStyle/>
        <a:p>
          <a:endParaRPr lang="en-US"/>
        </a:p>
      </dgm:t>
    </dgm:pt>
    <dgm:pt modelId="{5295393A-0BC2-074F-9724-25235A00FE6A}" type="sibTrans" cxnId="{B400C600-5C47-8F44-8207-D1E6C0B2951F}">
      <dgm:prSet/>
      <dgm:spPr/>
      <dgm:t>
        <a:bodyPr/>
        <a:lstStyle/>
        <a:p>
          <a:endParaRPr lang="en-US"/>
        </a:p>
      </dgm:t>
    </dgm:pt>
    <dgm:pt modelId="{F2EC3928-F3BD-DA43-85B5-C5A836419529}">
      <dgm:prSet/>
      <dgm:spPr/>
      <dgm:t>
        <a:bodyPr/>
        <a:lstStyle/>
        <a:p>
          <a:r>
            <a:rPr lang="en-US" dirty="0"/>
            <a:t>Gloves</a:t>
          </a:r>
        </a:p>
      </dgm:t>
    </dgm:pt>
    <dgm:pt modelId="{8FAF7D87-AAD2-244E-A2FD-9299F3FECA22}" type="parTrans" cxnId="{188A3E9A-8A4D-BA4B-8156-3C6BF097B1A0}">
      <dgm:prSet/>
      <dgm:spPr/>
      <dgm:t>
        <a:bodyPr/>
        <a:lstStyle/>
        <a:p>
          <a:endParaRPr lang="en-US"/>
        </a:p>
      </dgm:t>
    </dgm:pt>
    <dgm:pt modelId="{95216D74-0C72-A949-9964-BFE3CB268B34}" type="sibTrans" cxnId="{188A3E9A-8A4D-BA4B-8156-3C6BF097B1A0}">
      <dgm:prSet/>
      <dgm:spPr/>
      <dgm:t>
        <a:bodyPr/>
        <a:lstStyle/>
        <a:p>
          <a:endParaRPr lang="en-US"/>
        </a:p>
      </dgm:t>
    </dgm:pt>
    <dgm:pt modelId="{C8F3C355-50DE-F347-A11F-25F4D61BD29A}">
      <dgm:prSet/>
      <dgm:spPr/>
      <dgm:t>
        <a:bodyPr/>
        <a:lstStyle/>
        <a:p>
          <a:r>
            <a:rPr lang="en-US" dirty="0"/>
            <a:t>Headset Native</a:t>
          </a:r>
        </a:p>
      </dgm:t>
    </dgm:pt>
    <dgm:pt modelId="{3DB6CAC2-6AB0-3A4E-A5B4-5D2B3B6B53F6}" type="parTrans" cxnId="{55BE6FA7-9593-254B-B79B-F395982F4799}">
      <dgm:prSet/>
      <dgm:spPr/>
      <dgm:t>
        <a:bodyPr/>
        <a:lstStyle/>
        <a:p>
          <a:endParaRPr lang="en-US"/>
        </a:p>
      </dgm:t>
    </dgm:pt>
    <dgm:pt modelId="{6559E893-6FF1-6241-843E-ADF410625906}" type="sibTrans" cxnId="{55BE6FA7-9593-254B-B79B-F395982F4799}">
      <dgm:prSet/>
      <dgm:spPr/>
      <dgm:t>
        <a:bodyPr/>
        <a:lstStyle/>
        <a:p>
          <a:endParaRPr lang="en-US"/>
        </a:p>
      </dgm:t>
    </dgm:pt>
    <dgm:pt modelId="{58A7D473-0D22-894A-8A9A-B9037DAD8C98}">
      <dgm:prSet/>
      <dgm:spPr/>
      <dgm:t>
        <a:bodyPr/>
        <a:lstStyle/>
        <a:p>
          <a:r>
            <a:rPr lang="en-US" dirty="0"/>
            <a:t>Headset Software</a:t>
          </a:r>
        </a:p>
      </dgm:t>
    </dgm:pt>
    <dgm:pt modelId="{FAB729B8-9700-9C49-A6FD-FA595AB107F9}" type="parTrans" cxnId="{368DE0DD-737C-BC4D-9E7F-B259BCF459E0}">
      <dgm:prSet/>
      <dgm:spPr/>
      <dgm:t>
        <a:bodyPr/>
        <a:lstStyle/>
        <a:p>
          <a:endParaRPr lang="en-US"/>
        </a:p>
      </dgm:t>
    </dgm:pt>
    <dgm:pt modelId="{E3C09D27-61F1-A645-A26F-FC4CD44274DC}" type="sibTrans" cxnId="{368DE0DD-737C-BC4D-9E7F-B259BCF459E0}">
      <dgm:prSet/>
      <dgm:spPr/>
      <dgm:t>
        <a:bodyPr/>
        <a:lstStyle/>
        <a:p>
          <a:endParaRPr lang="en-US"/>
        </a:p>
      </dgm:t>
    </dgm:pt>
    <dgm:pt modelId="{AA52B4B6-A91B-884C-A1EC-EEBB5FCF2D1D}">
      <dgm:prSet/>
      <dgm:spPr/>
      <dgm:t>
        <a:bodyPr/>
        <a:lstStyle/>
        <a:p>
          <a:r>
            <a:rPr lang="en-US" dirty="0"/>
            <a:t>Native Trackers</a:t>
          </a:r>
        </a:p>
      </dgm:t>
    </dgm:pt>
    <dgm:pt modelId="{D36D4F43-AAC8-CF4B-93B7-D35A335E17E7}" type="parTrans" cxnId="{8189461F-D0FE-644F-B38C-9E028853CC41}">
      <dgm:prSet/>
      <dgm:spPr/>
      <dgm:t>
        <a:bodyPr/>
        <a:lstStyle/>
        <a:p>
          <a:endParaRPr lang="en-US"/>
        </a:p>
      </dgm:t>
    </dgm:pt>
    <dgm:pt modelId="{779420F2-1562-CC4E-990D-2B24DC9D8317}" type="sibTrans" cxnId="{8189461F-D0FE-644F-B38C-9E028853CC41}">
      <dgm:prSet/>
      <dgm:spPr/>
      <dgm:t>
        <a:bodyPr/>
        <a:lstStyle/>
        <a:p>
          <a:endParaRPr lang="en-US"/>
        </a:p>
      </dgm:t>
    </dgm:pt>
    <dgm:pt modelId="{BF4EFA15-C0BC-684D-9D71-91010ED9CC5F}">
      <dgm:prSet/>
      <dgm:spPr/>
      <dgm:t>
        <a:bodyPr/>
        <a:lstStyle/>
        <a:p>
          <a:r>
            <a:rPr lang="en-US" dirty="0"/>
            <a:t>External Software</a:t>
          </a:r>
        </a:p>
      </dgm:t>
    </dgm:pt>
    <dgm:pt modelId="{8F1FFE51-4750-4C4D-BD55-A7DE9AB55CF7}" type="parTrans" cxnId="{C66C0CF3-93DC-974A-B360-904EED6649AE}">
      <dgm:prSet/>
      <dgm:spPr/>
      <dgm:t>
        <a:bodyPr/>
        <a:lstStyle/>
        <a:p>
          <a:endParaRPr lang="en-US"/>
        </a:p>
      </dgm:t>
    </dgm:pt>
    <dgm:pt modelId="{33D1BCEB-7A44-8E43-9657-B5C12A3B58BB}" type="sibTrans" cxnId="{C66C0CF3-93DC-974A-B360-904EED6649AE}">
      <dgm:prSet/>
      <dgm:spPr/>
      <dgm:t>
        <a:bodyPr/>
        <a:lstStyle/>
        <a:p>
          <a:endParaRPr lang="en-US"/>
        </a:p>
      </dgm:t>
    </dgm:pt>
    <dgm:pt modelId="{0C738CFB-AFFA-6D48-BCAC-CE2B171516FF}" type="pres">
      <dgm:prSet presAssocID="{3EC2544B-510B-C54F-88E0-F9ECBF34A25A}" presName="Name0" presStyleCnt="0">
        <dgm:presLayoutVars>
          <dgm:chPref val="1"/>
          <dgm:dir/>
          <dgm:animOne val="branch"/>
          <dgm:animLvl val="lvl"/>
          <dgm:resizeHandles val="exact"/>
        </dgm:presLayoutVars>
      </dgm:prSet>
      <dgm:spPr/>
      <dgm:t>
        <a:bodyPr/>
        <a:lstStyle/>
        <a:p>
          <a:endParaRPr lang="en-US"/>
        </a:p>
      </dgm:t>
    </dgm:pt>
    <dgm:pt modelId="{FB0291DE-F407-7645-8456-99D94FAAB07D}" type="pres">
      <dgm:prSet presAssocID="{68387AF9-14C6-2341-AFD1-988A39542CE9}" presName="root1" presStyleCnt="0"/>
      <dgm:spPr/>
    </dgm:pt>
    <dgm:pt modelId="{C90246BE-2B03-5F4F-8152-7015AE4C1F51}" type="pres">
      <dgm:prSet presAssocID="{68387AF9-14C6-2341-AFD1-988A39542CE9}" presName="LevelOneTextNode" presStyleLbl="node0" presStyleIdx="0" presStyleCnt="1" custScaleY="114031">
        <dgm:presLayoutVars>
          <dgm:chPref val="3"/>
        </dgm:presLayoutVars>
      </dgm:prSet>
      <dgm:spPr/>
      <dgm:t>
        <a:bodyPr/>
        <a:lstStyle/>
        <a:p>
          <a:endParaRPr lang="en-US"/>
        </a:p>
      </dgm:t>
    </dgm:pt>
    <dgm:pt modelId="{1DEA9660-C19B-8A4F-9F63-7815E1887373}" type="pres">
      <dgm:prSet presAssocID="{68387AF9-14C6-2341-AFD1-988A39542CE9}" presName="level2hierChild" presStyleCnt="0"/>
      <dgm:spPr/>
    </dgm:pt>
    <dgm:pt modelId="{0826521F-E4FC-9B4C-B5D9-D66A984360FD}" type="pres">
      <dgm:prSet presAssocID="{5F957183-623A-6641-BF62-2EAF1CFFD64D}" presName="conn2-1" presStyleLbl="parChTrans1D2" presStyleIdx="0" presStyleCnt="4"/>
      <dgm:spPr/>
      <dgm:t>
        <a:bodyPr/>
        <a:lstStyle/>
        <a:p>
          <a:endParaRPr lang="en-US"/>
        </a:p>
      </dgm:t>
    </dgm:pt>
    <dgm:pt modelId="{868004C8-AAE2-C948-A782-49CF2CBA28F3}" type="pres">
      <dgm:prSet presAssocID="{5F957183-623A-6641-BF62-2EAF1CFFD64D}" presName="connTx" presStyleLbl="parChTrans1D2" presStyleIdx="0" presStyleCnt="4"/>
      <dgm:spPr/>
      <dgm:t>
        <a:bodyPr/>
        <a:lstStyle/>
        <a:p>
          <a:endParaRPr lang="en-US"/>
        </a:p>
      </dgm:t>
    </dgm:pt>
    <dgm:pt modelId="{64A192B9-7C34-6C4C-92F9-EDBDD2D72A8E}" type="pres">
      <dgm:prSet presAssocID="{64393FF9-DB9D-224D-B197-7EF4104DBECE}" presName="root2" presStyleCnt="0"/>
      <dgm:spPr/>
    </dgm:pt>
    <dgm:pt modelId="{52DFF9FA-94C5-1F43-BDE8-5BE21F38E397}" type="pres">
      <dgm:prSet presAssocID="{64393FF9-DB9D-224D-B197-7EF4104DBECE}" presName="LevelTwoTextNode" presStyleLbl="node2" presStyleIdx="0" presStyleCnt="4" custScaleX="122848">
        <dgm:presLayoutVars>
          <dgm:chPref val="3"/>
        </dgm:presLayoutVars>
      </dgm:prSet>
      <dgm:spPr/>
      <dgm:t>
        <a:bodyPr/>
        <a:lstStyle/>
        <a:p>
          <a:endParaRPr lang="en-US"/>
        </a:p>
      </dgm:t>
    </dgm:pt>
    <dgm:pt modelId="{951E1742-7299-BE4F-A4DF-D1C176517AA4}" type="pres">
      <dgm:prSet presAssocID="{64393FF9-DB9D-224D-B197-7EF4104DBECE}" presName="level3hierChild" presStyleCnt="0"/>
      <dgm:spPr/>
    </dgm:pt>
    <dgm:pt modelId="{F79647D6-F86F-514E-99A0-1FD64FE8034D}" type="pres">
      <dgm:prSet presAssocID="{8FAF7D87-AAD2-244E-A2FD-9299F3FECA22}" presName="conn2-1" presStyleLbl="parChTrans1D2" presStyleIdx="1" presStyleCnt="4"/>
      <dgm:spPr/>
      <dgm:t>
        <a:bodyPr/>
        <a:lstStyle/>
        <a:p>
          <a:endParaRPr lang="en-US"/>
        </a:p>
      </dgm:t>
    </dgm:pt>
    <dgm:pt modelId="{DE45895D-2AD1-0342-A9D1-01A744BDAF62}" type="pres">
      <dgm:prSet presAssocID="{8FAF7D87-AAD2-244E-A2FD-9299F3FECA22}" presName="connTx" presStyleLbl="parChTrans1D2" presStyleIdx="1" presStyleCnt="4"/>
      <dgm:spPr/>
      <dgm:t>
        <a:bodyPr/>
        <a:lstStyle/>
        <a:p>
          <a:endParaRPr lang="en-US"/>
        </a:p>
      </dgm:t>
    </dgm:pt>
    <dgm:pt modelId="{B2B65DD2-C65D-7743-A3F2-10E62D2B0558}" type="pres">
      <dgm:prSet presAssocID="{F2EC3928-F3BD-DA43-85B5-C5A836419529}" presName="root2" presStyleCnt="0"/>
      <dgm:spPr/>
    </dgm:pt>
    <dgm:pt modelId="{6B2AEAF7-CB6F-2D4B-A515-6E1049CCFB14}" type="pres">
      <dgm:prSet presAssocID="{F2EC3928-F3BD-DA43-85B5-C5A836419529}" presName="LevelTwoTextNode" presStyleLbl="node2" presStyleIdx="1" presStyleCnt="4" custScaleX="122258">
        <dgm:presLayoutVars>
          <dgm:chPref val="3"/>
        </dgm:presLayoutVars>
      </dgm:prSet>
      <dgm:spPr/>
      <dgm:t>
        <a:bodyPr/>
        <a:lstStyle/>
        <a:p>
          <a:endParaRPr lang="en-US"/>
        </a:p>
      </dgm:t>
    </dgm:pt>
    <dgm:pt modelId="{52D56C64-4533-914C-8FB8-776259328FC2}" type="pres">
      <dgm:prSet presAssocID="{F2EC3928-F3BD-DA43-85B5-C5A836419529}" presName="level3hierChild" presStyleCnt="0"/>
      <dgm:spPr/>
    </dgm:pt>
    <dgm:pt modelId="{D010E42A-8365-2C4A-9566-4785E0257E0A}" type="pres">
      <dgm:prSet presAssocID="{3DB6CAC2-6AB0-3A4E-A5B4-5D2B3B6B53F6}" presName="conn2-1" presStyleLbl="parChTrans1D2" presStyleIdx="2" presStyleCnt="4"/>
      <dgm:spPr/>
      <dgm:t>
        <a:bodyPr/>
        <a:lstStyle/>
        <a:p>
          <a:endParaRPr lang="en-US"/>
        </a:p>
      </dgm:t>
    </dgm:pt>
    <dgm:pt modelId="{13A41303-8466-E942-9F95-FDF353EA4D44}" type="pres">
      <dgm:prSet presAssocID="{3DB6CAC2-6AB0-3A4E-A5B4-5D2B3B6B53F6}" presName="connTx" presStyleLbl="parChTrans1D2" presStyleIdx="2" presStyleCnt="4"/>
      <dgm:spPr/>
      <dgm:t>
        <a:bodyPr/>
        <a:lstStyle/>
        <a:p>
          <a:endParaRPr lang="en-US"/>
        </a:p>
      </dgm:t>
    </dgm:pt>
    <dgm:pt modelId="{A5F82B2D-70BF-1F4D-B87A-2823952BF8F0}" type="pres">
      <dgm:prSet presAssocID="{C8F3C355-50DE-F347-A11F-25F4D61BD29A}" presName="root2" presStyleCnt="0"/>
      <dgm:spPr/>
    </dgm:pt>
    <dgm:pt modelId="{00BCC461-911A-504E-A5F0-E739455C7F00}" type="pres">
      <dgm:prSet presAssocID="{C8F3C355-50DE-F347-A11F-25F4D61BD29A}" presName="LevelTwoTextNode" presStyleLbl="node2" presStyleIdx="2" presStyleCnt="4" custScaleX="122848">
        <dgm:presLayoutVars>
          <dgm:chPref val="3"/>
        </dgm:presLayoutVars>
      </dgm:prSet>
      <dgm:spPr/>
      <dgm:t>
        <a:bodyPr/>
        <a:lstStyle/>
        <a:p>
          <a:endParaRPr lang="en-US"/>
        </a:p>
      </dgm:t>
    </dgm:pt>
    <dgm:pt modelId="{7CF5C9AC-DC37-4846-B687-9B5F63C091B6}" type="pres">
      <dgm:prSet presAssocID="{C8F3C355-50DE-F347-A11F-25F4D61BD29A}" presName="level3hierChild" presStyleCnt="0"/>
      <dgm:spPr/>
    </dgm:pt>
    <dgm:pt modelId="{997F2046-3D6A-364C-BC46-D94668867E01}" type="pres">
      <dgm:prSet presAssocID="{FAB729B8-9700-9C49-A6FD-FA595AB107F9}" presName="conn2-1" presStyleLbl="parChTrans1D3" presStyleIdx="0" presStyleCnt="2"/>
      <dgm:spPr/>
      <dgm:t>
        <a:bodyPr/>
        <a:lstStyle/>
        <a:p>
          <a:endParaRPr lang="en-US"/>
        </a:p>
      </dgm:t>
    </dgm:pt>
    <dgm:pt modelId="{AFCD2649-DB51-BF4D-8AE5-BF6EEB3421E9}" type="pres">
      <dgm:prSet presAssocID="{FAB729B8-9700-9C49-A6FD-FA595AB107F9}" presName="connTx" presStyleLbl="parChTrans1D3" presStyleIdx="0" presStyleCnt="2"/>
      <dgm:spPr/>
      <dgm:t>
        <a:bodyPr/>
        <a:lstStyle/>
        <a:p>
          <a:endParaRPr lang="en-US"/>
        </a:p>
      </dgm:t>
    </dgm:pt>
    <dgm:pt modelId="{D1A52E26-BC46-CE44-BAAC-C63D6F1A91B5}" type="pres">
      <dgm:prSet presAssocID="{58A7D473-0D22-894A-8A9A-B9037DAD8C98}" presName="root2" presStyleCnt="0"/>
      <dgm:spPr/>
    </dgm:pt>
    <dgm:pt modelId="{0BC18209-D013-FC4A-85B4-6DDA07545654}" type="pres">
      <dgm:prSet presAssocID="{58A7D473-0D22-894A-8A9A-B9037DAD8C98}" presName="LevelTwoTextNode" presStyleLbl="node3" presStyleIdx="0" presStyleCnt="2" custScaleX="97050">
        <dgm:presLayoutVars>
          <dgm:chPref val="3"/>
        </dgm:presLayoutVars>
      </dgm:prSet>
      <dgm:spPr/>
      <dgm:t>
        <a:bodyPr/>
        <a:lstStyle/>
        <a:p>
          <a:endParaRPr lang="en-US"/>
        </a:p>
      </dgm:t>
    </dgm:pt>
    <dgm:pt modelId="{1BA0F2CF-EC5C-A946-AD3E-956047446398}" type="pres">
      <dgm:prSet presAssocID="{58A7D473-0D22-894A-8A9A-B9037DAD8C98}" presName="level3hierChild" presStyleCnt="0"/>
      <dgm:spPr/>
    </dgm:pt>
    <dgm:pt modelId="{913450A1-D898-364E-A87F-4291E0EB86BC}" type="pres">
      <dgm:prSet presAssocID="{D36D4F43-AAC8-CF4B-93B7-D35A335E17E7}" presName="conn2-1" presStyleLbl="parChTrans1D3" presStyleIdx="1" presStyleCnt="2"/>
      <dgm:spPr/>
      <dgm:t>
        <a:bodyPr/>
        <a:lstStyle/>
        <a:p>
          <a:endParaRPr lang="en-US"/>
        </a:p>
      </dgm:t>
    </dgm:pt>
    <dgm:pt modelId="{C3C5B60C-5DEB-F244-AD6F-64CE9D26FDB5}" type="pres">
      <dgm:prSet presAssocID="{D36D4F43-AAC8-CF4B-93B7-D35A335E17E7}" presName="connTx" presStyleLbl="parChTrans1D3" presStyleIdx="1" presStyleCnt="2"/>
      <dgm:spPr/>
      <dgm:t>
        <a:bodyPr/>
        <a:lstStyle/>
        <a:p>
          <a:endParaRPr lang="en-US"/>
        </a:p>
      </dgm:t>
    </dgm:pt>
    <dgm:pt modelId="{762184AB-64EE-7544-A405-42331BDEBB50}" type="pres">
      <dgm:prSet presAssocID="{AA52B4B6-A91B-884C-A1EC-EEBB5FCF2D1D}" presName="root2" presStyleCnt="0"/>
      <dgm:spPr/>
    </dgm:pt>
    <dgm:pt modelId="{7A373731-440E-6B48-A37A-F9E30E128312}" type="pres">
      <dgm:prSet presAssocID="{AA52B4B6-A91B-884C-A1EC-EEBB5FCF2D1D}" presName="LevelTwoTextNode" presStyleLbl="node3" presStyleIdx="1" presStyleCnt="2" custScaleX="97050">
        <dgm:presLayoutVars>
          <dgm:chPref val="3"/>
        </dgm:presLayoutVars>
      </dgm:prSet>
      <dgm:spPr/>
      <dgm:t>
        <a:bodyPr/>
        <a:lstStyle/>
        <a:p>
          <a:endParaRPr lang="en-US"/>
        </a:p>
      </dgm:t>
    </dgm:pt>
    <dgm:pt modelId="{D15DFC42-54D1-C34E-A803-80D4AC0D3DA3}" type="pres">
      <dgm:prSet presAssocID="{AA52B4B6-A91B-884C-A1EC-EEBB5FCF2D1D}" presName="level3hierChild" presStyleCnt="0"/>
      <dgm:spPr/>
    </dgm:pt>
    <dgm:pt modelId="{5F89CBC9-8E28-2E42-8BA1-ACAC2D4EF601}" type="pres">
      <dgm:prSet presAssocID="{8F1FFE51-4750-4C4D-BD55-A7DE9AB55CF7}" presName="conn2-1" presStyleLbl="parChTrans1D2" presStyleIdx="3" presStyleCnt="4"/>
      <dgm:spPr/>
      <dgm:t>
        <a:bodyPr/>
        <a:lstStyle/>
        <a:p>
          <a:endParaRPr lang="en-US"/>
        </a:p>
      </dgm:t>
    </dgm:pt>
    <dgm:pt modelId="{AFD70C03-961A-2343-8C53-E71E59ACA654}" type="pres">
      <dgm:prSet presAssocID="{8F1FFE51-4750-4C4D-BD55-A7DE9AB55CF7}" presName="connTx" presStyleLbl="parChTrans1D2" presStyleIdx="3" presStyleCnt="4"/>
      <dgm:spPr/>
      <dgm:t>
        <a:bodyPr/>
        <a:lstStyle/>
        <a:p>
          <a:endParaRPr lang="en-US"/>
        </a:p>
      </dgm:t>
    </dgm:pt>
    <dgm:pt modelId="{C2DB0236-EDD1-124C-9146-C4B9FCE2E383}" type="pres">
      <dgm:prSet presAssocID="{BF4EFA15-C0BC-684D-9D71-91010ED9CC5F}" presName="root2" presStyleCnt="0"/>
      <dgm:spPr/>
    </dgm:pt>
    <dgm:pt modelId="{0E598E46-487F-FB45-B67D-462B1502A87F}" type="pres">
      <dgm:prSet presAssocID="{BF4EFA15-C0BC-684D-9D71-91010ED9CC5F}" presName="LevelTwoTextNode" presStyleLbl="node2" presStyleIdx="3" presStyleCnt="4" custScaleX="122848">
        <dgm:presLayoutVars>
          <dgm:chPref val="3"/>
        </dgm:presLayoutVars>
      </dgm:prSet>
      <dgm:spPr/>
      <dgm:t>
        <a:bodyPr/>
        <a:lstStyle/>
        <a:p>
          <a:endParaRPr lang="en-US"/>
        </a:p>
      </dgm:t>
    </dgm:pt>
    <dgm:pt modelId="{621C4AD2-C084-4141-8B05-2A37160E6443}" type="pres">
      <dgm:prSet presAssocID="{BF4EFA15-C0BC-684D-9D71-91010ED9CC5F}" presName="level3hierChild" presStyleCnt="0"/>
      <dgm:spPr/>
    </dgm:pt>
  </dgm:ptLst>
  <dgm:cxnLst>
    <dgm:cxn modelId="{8189461F-D0FE-644F-B38C-9E028853CC41}" srcId="{C8F3C355-50DE-F347-A11F-25F4D61BD29A}" destId="{AA52B4B6-A91B-884C-A1EC-EEBB5FCF2D1D}" srcOrd="1" destOrd="0" parTransId="{D36D4F43-AAC8-CF4B-93B7-D35A335E17E7}" sibTransId="{779420F2-1562-CC4E-990D-2B24DC9D8317}"/>
    <dgm:cxn modelId="{C66C0CF3-93DC-974A-B360-904EED6649AE}" srcId="{68387AF9-14C6-2341-AFD1-988A39542CE9}" destId="{BF4EFA15-C0BC-684D-9D71-91010ED9CC5F}" srcOrd="3" destOrd="0" parTransId="{8F1FFE51-4750-4C4D-BD55-A7DE9AB55CF7}" sibTransId="{33D1BCEB-7A44-8E43-9657-B5C12A3B58BB}"/>
    <dgm:cxn modelId="{55BE6FA7-9593-254B-B79B-F395982F4799}" srcId="{68387AF9-14C6-2341-AFD1-988A39542CE9}" destId="{C8F3C355-50DE-F347-A11F-25F4D61BD29A}" srcOrd="2" destOrd="0" parTransId="{3DB6CAC2-6AB0-3A4E-A5B4-5D2B3B6B53F6}" sibTransId="{6559E893-6FF1-6241-843E-ADF410625906}"/>
    <dgm:cxn modelId="{FC8241A6-2894-4745-A5F6-16337D4DF3D1}" type="presOf" srcId="{FAB729B8-9700-9C49-A6FD-FA595AB107F9}" destId="{AFCD2649-DB51-BF4D-8AE5-BF6EEB3421E9}" srcOrd="1" destOrd="0" presId="urn:microsoft.com/office/officeart/2008/layout/HorizontalMultiLevelHierarchy"/>
    <dgm:cxn modelId="{0D0DD232-91CF-A948-A3C8-1F611971B47F}" type="presOf" srcId="{FAB729B8-9700-9C49-A6FD-FA595AB107F9}" destId="{997F2046-3D6A-364C-BC46-D94668867E01}" srcOrd="0" destOrd="0" presId="urn:microsoft.com/office/officeart/2008/layout/HorizontalMultiLevelHierarchy"/>
    <dgm:cxn modelId="{96790257-A0CF-AB42-9C8F-F3BAD7078BC2}" type="presOf" srcId="{5F957183-623A-6641-BF62-2EAF1CFFD64D}" destId="{0826521F-E4FC-9B4C-B5D9-D66A984360FD}" srcOrd="0" destOrd="0" presId="urn:microsoft.com/office/officeart/2008/layout/HorizontalMultiLevelHierarchy"/>
    <dgm:cxn modelId="{63302FC5-7C3B-174A-B2C1-C5CF0560F761}" type="presOf" srcId="{3EC2544B-510B-C54F-88E0-F9ECBF34A25A}" destId="{0C738CFB-AFFA-6D48-BCAC-CE2B171516FF}" srcOrd="0" destOrd="0" presId="urn:microsoft.com/office/officeart/2008/layout/HorizontalMultiLevelHierarchy"/>
    <dgm:cxn modelId="{C7D95045-21EF-6E4B-87DC-86FEEE877C0D}" type="presOf" srcId="{AA52B4B6-A91B-884C-A1EC-EEBB5FCF2D1D}" destId="{7A373731-440E-6B48-A37A-F9E30E128312}" srcOrd="0" destOrd="0" presId="urn:microsoft.com/office/officeart/2008/layout/HorizontalMultiLevelHierarchy"/>
    <dgm:cxn modelId="{188A3E9A-8A4D-BA4B-8156-3C6BF097B1A0}" srcId="{68387AF9-14C6-2341-AFD1-988A39542CE9}" destId="{F2EC3928-F3BD-DA43-85B5-C5A836419529}" srcOrd="1" destOrd="0" parTransId="{8FAF7D87-AAD2-244E-A2FD-9299F3FECA22}" sibTransId="{95216D74-0C72-A949-9964-BFE3CB268B34}"/>
    <dgm:cxn modelId="{ADD613A4-9CD5-F74E-93D1-7FD479D9826F}" type="presOf" srcId="{68387AF9-14C6-2341-AFD1-988A39542CE9}" destId="{C90246BE-2B03-5F4F-8152-7015AE4C1F51}" srcOrd="0" destOrd="0" presId="urn:microsoft.com/office/officeart/2008/layout/HorizontalMultiLevelHierarchy"/>
    <dgm:cxn modelId="{460C9D6D-7C16-0B49-A1EA-66AF629DB426}" type="presOf" srcId="{D36D4F43-AAC8-CF4B-93B7-D35A335E17E7}" destId="{913450A1-D898-364E-A87F-4291E0EB86BC}" srcOrd="0" destOrd="0" presId="urn:microsoft.com/office/officeart/2008/layout/HorizontalMultiLevelHierarchy"/>
    <dgm:cxn modelId="{DE937D94-FA4C-2C47-8BF4-37CD389DE560}" type="presOf" srcId="{D36D4F43-AAC8-CF4B-93B7-D35A335E17E7}" destId="{C3C5B60C-5DEB-F244-AD6F-64CE9D26FDB5}" srcOrd="1" destOrd="0" presId="urn:microsoft.com/office/officeart/2008/layout/HorizontalMultiLevelHierarchy"/>
    <dgm:cxn modelId="{57A15165-304C-2244-A5A7-D456B9CB98DC}" type="presOf" srcId="{8F1FFE51-4750-4C4D-BD55-A7DE9AB55CF7}" destId="{5F89CBC9-8E28-2E42-8BA1-ACAC2D4EF601}" srcOrd="0" destOrd="0" presId="urn:microsoft.com/office/officeart/2008/layout/HorizontalMultiLevelHierarchy"/>
    <dgm:cxn modelId="{C9F05B41-BFDB-7C4E-B178-3D4953FDF3DF}" type="presOf" srcId="{58A7D473-0D22-894A-8A9A-B9037DAD8C98}" destId="{0BC18209-D013-FC4A-85B4-6DDA07545654}" srcOrd="0" destOrd="0" presId="urn:microsoft.com/office/officeart/2008/layout/HorizontalMultiLevelHierarchy"/>
    <dgm:cxn modelId="{31254D51-DE04-BB48-8FA6-41BAEB4D7E39}" type="presOf" srcId="{3DB6CAC2-6AB0-3A4E-A5B4-5D2B3B6B53F6}" destId="{D010E42A-8365-2C4A-9566-4785E0257E0A}" srcOrd="0" destOrd="0" presId="urn:microsoft.com/office/officeart/2008/layout/HorizontalMultiLevelHierarchy"/>
    <dgm:cxn modelId="{290ABBE4-1B9F-3D40-BC98-6D7281A485CF}" type="presOf" srcId="{8F1FFE51-4750-4C4D-BD55-A7DE9AB55CF7}" destId="{AFD70C03-961A-2343-8C53-E71E59ACA654}" srcOrd="1" destOrd="0" presId="urn:microsoft.com/office/officeart/2008/layout/HorizontalMultiLevelHierarchy"/>
    <dgm:cxn modelId="{D866068F-BFA2-4845-9247-83D1E4E26239}" srcId="{3EC2544B-510B-C54F-88E0-F9ECBF34A25A}" destId="{68387AF9-14C6-2341-AFD1-988A39542CE9}" srcOrd="0" destOrd="0" parTransId="{A3F9525C-77EB-FA4F-87E9-FFDDD6ED511C}" sibTransId="{175B6175-030C-024B-B18F-98B6A4477AAA}"/>
    <dgm:cxn modelId="{7F8C8DF6-505B-1348-AE03-BB2A9E382661}" type="presOf" srcId="{64393FF9-DB9D-224D-B197-7EF4104DBECE}" destId="{52DFF9FA-94C5-1F43-BDE8-5BE21F38E397}" srcOrd="0" destOrd="0" presId="urn:microsoft.com/office/officeart/2008/layout/HorizontalMultiLevelHierarchy"/>
    <dgm:cxn modelId="{D09A9D04-E32B-6541-B65F-D4F92A990304}" type="presOf" srcId="{F2EC3928-F3BD-DA43-85B5-C5A836419529}" destId="{6B2AEAF7-CB6F-2D4B-A515-6E1049CCFB14}" srcOrd="0" destOrd="0" presId="urn:microsoft.com/office/officeart/2008/layout/HorizontalMultiLevelHierarchy"/>
    <dgm:cxn modelId="{8C03B1CD-8C44-DE46-A8FB-082C91EBD814}" type="presOf" srcId="{8FAF7D87-AAD2-244E-A2FD-9299F3FECA22}" destId="{DE45895D-2AD1-0342-A9D1-01A744BDAF62}" srcOrd="1" destOrd="0" presId="urn:microsoft.com/office/officeart/2008/layout/HorizontalMultiLevelHierarchy"/>
    <dgm:cxn modelId="{7AC23157-C7EB-274E-A5E2-2DFE884AB778}" type="presOf" srcId="{C8F3C355-50DE-F347-A11F-25F4D61BD29A}" destId="{00BCC461-911A-504E-A5F0-E739455C7F00}" srcOrd="0" destOrd="0" presId="urn:microsoft.com/office/officeart/2008/layout/HorizontalMultiLevelHierarchy"/>
    <dgm:cxn modelId="{61081D2C-148E-B34D-AEAB-12C5C791F595}" type="presOf" srcId="{3DB6CAC2-6AB0-3A4E-A5B4-5D2B3B6B53F6}" destId="{13A41303-8466-E942-9F95-FDF353EA4D44}" srcOrd="1" destOrd="0" presId="urn:microsoft.com/office/officeart/2008/layout/HorizontalMultiLevelHierarchy"/>
    <dgm:cxn modelId="{368DE0DD-737C-BC4D-9E7F-B259BCF459E0}" srcId="{C8F3C355-50DE-F347-A11F-25F4D61BD29A}" destId="{58A7D473-0D22-894A-8A9A-B9037DAD8C98}" srcOrd="0" destOrd="0" parTransId="{FAB729B8-9700-9C49-A6FD-FA595AB107F9}" sibTransId="{E3C09D27-61F1-A645-A26F-FC4CD44274DC}"/>
    <dgm:cxn modelId="{85B4E6EF-523F-2847-A768-9BEEA3E70457}" type="presOf" srcId="{5F957183-623A-6641-BF62-2EAF1CFFD64D}" destId="{868004C8-AAE2-C948-A782-49CF2CBA28F3}" srcOrd="1" destOrd="0" presId="urn:microsoft.com/office/officeart/2008/layout/HorizontalMultiLevelHierarchy"/>
    <dgm:cxn modelId="{618672D4-9360-0D46-9DE4-5203F0C171EA}" type="presOf" srcId="{BF4EFA15-C0BC-684D-9D71-91010ED9CC5F}" destId="{0E598E46-487F-FB45-B67D-462B1502A87F}" srcOrd="0" destOrd="0" presId="urn:microsoft.com/office/officeart/2008/layout/HorizontalMultiLevelHierarchy"/>
    <dgm:cxn modelId="{94F026CC-AB82-704E-8877-C614E407C09D}" type="presOf" srcId="{8FAF7D87-AAD2-244E-A2FD-9299F3FECA22}" destId="{F79647D6-F86F-514E-99A0-1FD64FE8034D}" srcOrd="0" destOrd="0" presId="urn:microsoft.com/office/officeart/2008/layout/HorizontalMultiLevelHierarchy"/>
    <dgm:cxn modelId="{B400C600-5C47-8F44-8207-D1E6C0B2951F}" srcId="{68387AF9-14C6-2341-AFD1-988A39542CE9}" destId="{64393FF9-DB9D-224D-B197-7EF4104DBECE}" srcOrd="0" destOrd="0" parTransId="{5F957183-623A-6641-BF62-2EAF1CFFD64D}" sibTransId="{5295393A-0BC2-074F-9724-25235A00FE6A}"/>
    <dgm:cxn modelId="{D7D08896-1736-D44D-8F8D-47F7A2C39999}" type="presParOf" srcId="{0C738CFB-AFFA-6D48-BCAC-CE2B171516FF}" destId="{FB0291DE-F407-7645-8456-99D94FAAB07D}" srcOrd="0" destOrd="0" presId="urn:microsoft.com/office/officeart/2008/layout/HorizontalMultiLevelHierarchy"/>
    <dgm:cxn modelId="{87C887B2-385B-9D4F-8445-27C05F013ED6}" type="presParOf" srcId="{FB0291DE-F407-7645-8456-99D94FAAB07D}" destId="{C90246BE-2B03-5F4F-8152-7015AE4C1F51}" srcOrd="0" destOrd="0" presId="urn:microsoft.com/office/officeart/2008/layout/HorizontalMultiLevelHierarchy"/>
    <dgm:cxn modelId="{E7BDA2C1-4B8D-6F46-BA58-DF0109AB9835}" type="presParOf" srcId="{FB0291DE-F407-7645-8456-99D94FAAB07D}" destId="{1DEA9660-C19B-8A4F-9F63-7815E1887373}" srcOrd="1" destOrd="0" presId="urn:microsoft.com/office/officeart/2008/layout/HorizontalMultiLevelHierarchy"/>
    <dgm:cxn modelId="{1B2260AA-30CF-9F46-8C62-BAA891FB5173}" type="presParOf" srcId="{1DEA9660-C19B-8A4F-9F63-7815E1887373}" destId="{0826521F-E4FC-9B4C-B5D9-D66A984360FD}" srcOrd="0" destOrd="0" presId="urn:microsoft.com/office/officeart/2008/layout/HorizontalMultiLevelHierarchy"/>
    <dgm:cxn modelId="{288A34D4-9E65-FD4A-A99E-0B66C8813665}" type="presParOf" srcId="{0826521F-E4FC-9B4C-B5D9-D66A984360FD}" destId="{868004C8-AAE2-C948-A782-49CF2CBA28F3}" srcOrd="0" destOrd="0" presId="urn:microsoft.com/office/officeart/2008/layout/HorizontalMultiLevelHierarchy"/>
    <dgm:cxn modelId="{3F59C2CB-90C5-FF4B-A671-3C4EAB38BB66}" type="presParOf" srcId="{1DEA9660-C19B-8A4F-9F63-7815E1887373}" destId="{64A192B9-7C34-6C4C-92F9-EDBDD2D72A8E}" srcOrd="1" destOrd="0" presId="urn:microsoft.com/office/officeart/2008/layout/HorizontalMultiLevelHierarchy"/>
    <dgm:cxn modelId="{E34A5236-FC2F-5841-B7AF-F0E8430F14CC}" type="presParOf" srcId="{64A192B9-7C34-6C4C-92F9-EDBDD2D72A8E}" destId="{52DFF9FA-94C5-1F43-BDE8-5BE21F38E397}" srcOrd="0" destOrd="0" presId="urn:microsoft.com/office/officeart/2008/layout/HorizontalMultiLevelHierarchy"/>
    <dgm:cxn modelId="{4FB3F0F3-05B0-C947-A0EA-BA34C57989E0}" type="presParOf" srcId="{64A192B9-7C34-6C4C-92F9-EDBDD2D72A8E}" destId="{951E1742-7299-BE4F-A4DF-D1C176517AA4}" srcOrd="1" destOrd="0" presId="urn:microsoft.com/office/officeart/2008/layout/HorizontalMultiLevelHierarchy"/>
    <dgm:cxn modelId="{16586E2B-FE6F-4E41-888C-D17E3E1BB832}" type="presParOf" srcId="{1DEA9660-C19B-8A4F-9F63-7815E1887373}" destId="{F79647D6-F86F-514E-99A0-1FD64FE8034D}" srcOrd="2" destOrd="0" presId="urn:microsoft.com/office/officeart/2008/layout/HorizontalMultiLevelHierarchy"/>
    <dgm:cxn modelId="{2415B5A3-20D4-F34A-86C7-C7698570A965}" type="presParOf" srcId="{F79647D6-F86F-514E-99A0-1FD64FE8034D}" destId="{DE45895D-2AD1-0342-A9D1-01A744BDAF62}" srcOrd="0" destOrd="0" presId="urn:microsoft.com/office/officeart/2008/layout/HorizontalMultiLevelHierarchy"/>
    <dgm:cxn modelId="{A7E60CCC-44ED-C44F-AA47-8BE7C5DA62A2}" type="presParOf" srcId="{1DEA9660-C19B-8A4F-9F63-7815E1887373}" destId="{B2B65DD2-C65D-7743-A3F2-10E62D2B0558}" srcOrd="3" destOrd="0" presId="urn:microsoft.com/office/officeart/2008/layout/HorizontalMultiLevelHierarchy"/>
    <dgm:cxn modelId="{A2C9D976-4D82-084F-BE83-34D40A816D69}" type="presParOf" srcId="{B2B65DD2-C65D-7743-A3F2-10E62D2B0558}" destId="{6B2AEAF7-CB6F-2D4B-A515-6E1049CCFB14}" srcOrd="0" destOrd="0" presId="urn:microsoft.com/office/officeart/2008/layout/HorizontalMultiLevelHierarchy"/>
    <dgm:cxn modelId="{8C2B1798-2DDF-314C-8BBE-2E7125A1FAC7}" type="presParOf" srcId="{B2B65DD2-C65D-7743-A3F2-10E62D2B0558}" destId="{52D56C64-4533-914C-8FB8-776259328FC2}" srcOrd="1" destOrd="0" presId="urn:microsoft.com/office/officeart/2008/layout/HorizontalMultiLevelHierarchy"/>
    <dgm:cxn modelId="{77D335AC-CD20-6F4D-B8B9-7AFBD0415EBF}" type="presParOf" srcId="{1DEA9660-C19B-8A4F-9F63-7815E1887373}" destId="{D010E42A-8365-2C4A-9566-4785E0257E0A}" srcOrd="4" destOrd="0" presId="urn:microsoft.com/office/officeart/2008/layout/HorizontalMultiLevelHierarchy"/>
    <dgm:cxn modelId="{9356656B-961B-3447-AB48-AC5414C55040}" type="presParOf" srcId="{D010E42A-8365-2C4A-9566-4785E0257E0A}" destId="{13A41303-8466-E942-9F95-FDF353EA4D44}" srcOrd="0" destOrd="0" presId="urn:microsoft.com/office/officeart/2008/layout/HorizontalMultiLevelHierarchy"/>
    <dgm:cxn modelId="{45DFDBB0-58C5-BD4C-879B-9EEB40D9BA09}" type="presParOf" srcId="{1DEA9660-C19B-8A4F-9F63-7815E1887373}" destId="{A5F82B2D-70BF-1F4D-B87A-2823952BF8F0}" srcOrd="5" destOrd="0" presId="urn:microsoft.com/office/officeart/2008/layout/HorizontalMultiLevelHierarchy"/>
    <dgm:cxn modelId="{E548A0F7-2039-9A4C-9AF2-7D269AED85A2}" type="presParOf" srcId="{A5F82B2D-70BF-1F4D-B87A-2823952BF8F0}" destId="{00BCC461-911A-504E-A5F0-E739455C7F00}" srcOrd="0" destOrd="0" presId="urn:microsoft.com/office/officeart/2008/layout/HorizontalMultiLevelHierarchy"/>
    <dgm:cxn modelId="{D0316859-CC0A-1940-983A-EE3AB21CE3A0}" type="presParOf" srcId="{A5F82B2D-70BF-1F4D-B87A-2823952BF8F0}" destId="{7CF5C9AC-DC37-4846-B687-9B5F63C091B6}" srcOrd="1" destOrd="0" presId="urn:microsoft.com/office/officeart/2008/layout/HorizontalMultiLevelHierarchy"/>
    <dgm:cxn modelId="{2B8620F3-09ED-8544-B891-41B13D85D61E}" type="presParOf" srcId="{7CF5C9AC-DC37-4846-B687-9B5F63C091B6}" destId="{997F2046-3D6A-364C-BC46-D94668867E01}" srcOrd="0" destOrd="0" presId="urn:microsoft.com/office/officeart/2008/layout/HorizontalMultiLevelHierarchy"/>
    <dgm:cxn modelId="{4BE4D7A2-792A-004E-A891-EC1F57E2B0F2}" type="presParOf" srcId="{997F2046-3D6A-364C-BC46-D94668867E01}" destId="{AFCD2649-DB51-BF4D-8AE5-BF6EEB3421E9}" srcOrd="0" destOrd="0" presId="urn:microsoft.com/office/officeart/2008/layout/HorizontalMultiLevelHierarchy"/>
    <dgm:cxn modelId="{6A09408C-24CB-C445-8944-EAB103AB6499}" type="presParOf" srcId="{7CF5C9AC-DC37-4846-B687-9B5F63C091B6}" destId="{D1A52E26-BC46-CE44-BAAC-C63D6F1A91B5}" srcOrd="1" destOrd="0" presId="urn:microsoft.com/office/officeart/2008/layout/HorizontalMultiLevelHierarchy"/>
    <dgm:cxn modelId="{0B75C255-18A9-6E43-A3C0-F4E5953DF483}" type="presParOf" srcId="{D1A52E26-BC46-CE44-BAAC-C63D6F1A91B5}" destId="{0BC18209-D013-FC4A-85B4-6DDA07545654}" srcOrd="0" destOrd="0" presId="urn:microsoft.com/office/officeart/2008/layout/HorizontalMultiLevelHierarchy"/>
    <dgm:cxn modelId="{6F5D68CA-7447-F348-BD15-11292F2BC96C}" type="presParOf" srcId="{D1A52E26-BC46-CE44-BAAC-C63D6F1A91B5}" destId="{1BA0F2CF-EC5C-A946-AD3E-956047446398}" srcOrd="1" destOrd="0" presId="urn:microsoft.com/office/officeart/2008/layout/HorizontalMultiLevelHierarchy"/>
    <dgm:cxn modelId="{25C70628-498E-B740-A5A9-AD2C951D43A2}" type="presParOf" srcId="{7CF5C9AC-DC37-4846-B687-9B5F63C091B6}" destId="{913450A1-D898-364E-A87F-4291E0EB86BC}" srcOrd="2" destOrd="0" presId="urn:microsoft.com/office/officeart/2008/layout/HorizontalMultiLevelHierarchy"/>
    <dgm:cxn modelId="{3A75600E-8213-5D4C-88DA-B73CCA56B2CD}" type="presParOf" srcId="{913450A1-D898-364E-A87F-4291E0EB86BC}" destId="{C3C5B60C-5DEB-F244-AD6F-64CE9D26FDB5}" srcOrd="0" destOrd="0" presId="urn:microsoft.com/office/officeart/2008/layout/HorizontalMultiLevelHierarchy"/>
    <dgm:cxn modelId="{C4BD07C1-7532-794F-9B69-4E10573D0C2D}" type="presParOf" srcId="{7CF5C9AC-DC37-4846-B687-9B5F63C091B6}" destId="{762184AB-64EE-7544-A405-42331BDEBB50}" srcOrd="3" destOrd="0" presId="urn:microsoft.com/office/officeart/2008/layout/HorizontalMultiLevelHierarchy"/>
    <dgm:cxn modelId="{EA566F64-2B2F-4044-9566-D86C0A9BE6DC}" type="presParOf" srcId="{762184AB-64EE-7544-A405-42331BDEBB50}" destId="{7A373731-440E-6B48-A37A-F9E30E128312}" srcOrd="0" destOrd="0" presId="urn:microsoft.com/office/officeart/2008/layout/HorizontalMultiLevelHierarchy"/>
    <dgm:cxn modelId="{6F253FDD-90A2-D242-ADCD-F3597E25305D}" type="presParOf" srcId="{762184AB-64EE-7544-A405-42331BDEBB50}" destId="{D15DFC42-54D1-C34E-A803-80D4AC0D3DA3}" srcOrd="1" destOrd="0" presId="urn:microsoft.com/office/officeart/2008/layout/HorizontalMultiLevelHierarchy"/>
    <dgm:cxn modelId="{7E5CBBAC-808F-EF4A-8D8F-11319AB07E01}" type="presParOf" srcId="{1DEA9660-C19B-8A4F-9F63-7815E1887373}" destId="{5F89CBC9-8E28-2E42-8BA1-ACAC2D4EF601}" srcOrd="6" destOrd="0" presId="urn:microsoft.com/office/officeart/2008/layout/HorizontalMultiLevelHierarchy"/>
    <dgm:cxn modelId="{66DF8ADB-2394-0F4C-BB68-30AE9EC11E4B}" type="presParOf" srcId="{5F89CBC9-8E28-2E42-8BA1-ACAC2D4EF601}" destId="{AFD70C03-961A-2343-8C53-E71E59ACA654}" srcOrd="0" destOrd="0" presId="urn:microsoft.com/office/officeart/2008/layout/HorizontalMultiLevelHierarchy"/>
    <dgm:cxn modelId="{29F5A930-0105-1341-BE70-B74210E274DA}" type="presParOf" srcId="{1DEA9660-C19B-8A4F-9F63-7815E1887373}" destId="{C2DB0236-EDD1-124C-9146-C4B9FCE2E383}" srcOrd="7" destOrd="0" presId="urn:microsoft.com/office/officeart/2008/layout/HorizontalMultiLevelHierarchy"/>
    <dgm:cxn modelId="{1D411B14-C0E7-964D-A165-F8A3A4B8F974}" type="presParOf" srcId="{C2DB0236-EDD1-124C-9146-C4B9FCE2E383}" destId="{0E598E46-487F-FB45-B67D-462B1502A87F}" srcOrd="0" destOrd="0" presId="urn:microsoft.com/office/officeart/2008/layout/HorizontalMultiLevelHierarchy"/>
    <dgm:cxn modelId="{3FBA6098-2826-1E4E-BF95-B07180BD73B7}" type="presParOf" srcId="{C2DB0236-EDD1-124C-9146-C4B9FCE2E383}" destId="{621C4AD2-C084-4141-8B05-2A37160E644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7CB734FA-9956-47A4-9489-C351CEEDF6B1}">
      <dgm:prSet phldr="0" custT="1"/>
      <dgm:spPr/>
      <dgm:t>
        <a:bodyPr/>
        <a:lstStyle/>
        <a:p>
          <a:pPr rtl="0"/>
          <a:r>
            <a:rPr lang="en-US" sz="3200">
              <a:latin typeface="Avenir Next LT Pro"/>
            </a:rPr>
            <a:t>Display Methods</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FE522028-84E6-A946-A7E4-CBE36D9F55E9}">
      <dgm:prSet phldr="0"/>
      <dgm:spPr/>
      <dgm:t>
        <a:bodyPr/>
        <a:lstStyle/>
        <a:p>
          <a:pPr rtl="0"/>
          <a:r>
            <a:rPr lang="en-US">
              <a:latin typeface="Avenir Next LT Pro"/>
            </a:rPr>
            <a:t>AR Headset</a:t>
          </a:r>
        </a:p>
      </dgm:t>
    </dgm:pt>
    <dgm:pt modelId="{A1C64729-A077-A14F-B348-D22F723CA982}" type="parTrans" cxnId="{1598D76C-788F-3642-900F-D25DC586B18B}">
      <dgm:prSet/>
      <dgm:spPr/>
      <dgm:t>
        <a:bodyPr/>
        <a:lstStyle/>
        <a:p>
          <a:endParaRPr lang="en-US"/>
        </a:p>
      </dgm:t>
    </dgm:pt>
    <dgm:pt modelId="{61F3AE49-580B-0D46-A318-A3D761F247B9}" type="sibTrans" cxnId="{1598D76C-788F-3642-900F-D25DC586B18B}">
      <dgm:prSet/>
      <dgm:spPr/>
      <dgm:t>
        <a:bodyPr/>
        <a:lstStyle/>
        <a:p>
          <a:endParaRPr lang="en-US"/>
        </a:p>
      </dgm:t>
    </dgm:pt>
    <dgm:pt modelId="{C531CFA1-C508-DF43-BCDC-87DCB8AE3B09}">
      <dgm:prSet phldr="0"/>
      <dgm:spPr/>
      <dgm:t>
        <a:bodyPr/>
        <a:lstStyle/>
        <a:p>
          <a:pPr rtl="0"/>
          <a:r>
            <a:rPr lang="en-US">
              <a:latin typeface="Avenir Next LT Pro"/>
            </a:rPr>
            <a:t>VR Headset</a:t>
          </a:r>
        </a:p>
      </dgm:t>
    </dgm:pt>
    <dgm:pt modelId="{E34CC7B1-3868-A44C-899C-A497D47B2F4E}" type="parTrans" cxnId="{0459BB40-620F-1B47-A6C1-CEFD896496B9}">
      <dgm:prSet/>
      <dgm:spPr/>
      <dgm:t>
        <a:bodyPr/>
        <a:lstStyle/>
        <a:p>
          <a:endParaRPr lang="en-US"/>
        </a:p>
      </dgm:t>
    </dgm:pt>
    <dgm:pt modelId="{FF628DE0-F110-0B41-ACB7-61C956C3D79D}" type="sibTrans" cxnId="{0459BB40-620F-1B47-A6C1-CEFD896496B9}">
      <dgm:prSet/>
      <dgm:spPr/>
      <dgm:t>
        <a:bodyPr/>
        <a:lstStyle/>
        <a:p>
          <a:endParaRPr lang="en-US"/>
        </a:p>
      </dgm:t>
    </dgm:pt>
    <dgm:pt modelId="{7FEC9CD4-D34B-FC4C-A9EF-E9222EAA481C}">
      <dgm:prSet phldr="0"/>
      <dgm:spPr/>
      <dgm:t>
        <a:bodyPr/>
        <a:lstStyle/>
        <a:p>
          <a:pPr rtl="0"/>
          <a:r>
            <a:rPr lang="en-US">
              <a:latin typeface="Avenir Next LT Pro"/>
            </a:rPr>
            <a:t>Projection Room</a:t>
          </a:r>
        </a:p>
      </dgm:t>
    </dgm:pt>
    <dgm:pt modelId="{4B83FDA7-9AE7-564A-9716-BDA1409973C1}" type="parTrans" cxnId="{9C9F301E-6ECA-7148-BFEC-F816BF708867}">
      <dgm:prSet/>
      <dgm:spPr/>
      <dgm:t>
        <a:bodyPr/>
        <a:lstStyle/>
        <a:p>
          <a:endParaRPr lang="en-US"/>
        </a:p>
      </dgm:t>
    </dgm:pt>
    <dgm:pt modelId="{397DBD0F-D7A3-0041-9E0B-AB37E28A8371}" type="sibTrans" cxnId="{9C9F301E-6ECA-7148-BFEC-F816BF708867}">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95326" custLinFactNeighborX="-40956" custLinFactNeighborY="92">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67C0D50C-8DA3-3748-9F83-F8DE5CD9DC99}" type="pres">
      <dgm:prSet presAssocID="{A1C64729-A077-A14F-B348-D22F723CA982}" presName="conn2-1" presStyleLbl="parChTrans1D2" presStyleIdx="0" presStyleCnt="3"/>
      <dgm:spPr/>
      <dgm:t>
        <a:bodyPr/>
        <a:lstStyle/>
        <a:p>
          <a:endParaRPr lang="en-US"/>
        </a:p>
      </dgm:t>
    </dgm:pt>
    <dgm:pt modelId="{EDBACC09-13CF-E346-93AA-98BFC5FC2274}" type="pres">
      <dgm:prSet presAssocID="{A1C64729-A077-A14F-B348-D22F723CA982}" presName="connTx" presStyleLbl="parChTrans1D2" presStyleIdx="0" presStyleCnt="3"/>
      <dgm:spPr/>
      <dgm:t>
        <a:bodyPr/>
        <a:lstStyle/>
        <a:p>
          <a:endParaRPr lang="en-US"/>
        </a:p>
      </dgm:t>
    </dgm:pt>
    <dgm:pt modelId="{5EF667DE-2B8D-2C48-8F38-62E5C7AD7E4A}" type="pres">
      <dgm:prSet presAssocID="{FE522028-84E6-A946-A7E4-CBE36D9F55E9}" presName="root2" presStyleCnt="0"/>
      <dgm:spPr/>
    </dgm:pt>
    <dgm:pt modelId="{5E4E668F-2149-D54D-AC9E-8E98A2E8B98B}" type="pres">
      <dgm:prSet presAssocID="{FE522028-84E6-A946-A7E4-CBE36D9F55E9}" presName="LevelTwoTextNode" presStyleLbl="node2" presStyleIdx="0" presStyleCnt="3" custScaleX="112718">
        <dgm:presLayoutVars>
          <dgm:chPref val="3"/>
        </dgm:presLayoutVars>
      </dgm:prSet>
      <dgm:spPr/>
      <dgm:t>
        <a:bodyPr/>
        <a:lstStyle/>
        <a:p>
          <a:endParaRPr lang="en-US"/>
        </a:p>
      </dgm:t>
    </dgm:pt>
    <dgm:pt modelId="{E823AC5B-3319-7D45-9A15-4693E7450C7B}" type="pres">
      <dgm:prSet presAssocID="{FE522028-84E6-A946-A7E4-CBE36D9F55E9}" presName="level3hierChild" presStyleCnt="0"/>
      <dgm:spPr/>
    </dgm:pt>
    <dgm:pt modelId="{9172AB65-CB24-2948-96B5-70B857B74EC6}" type="pres">
      <dgm:prSet presAssocID="{E34CC7B1-3868-A44C-899C-A497D47B2F4E}" presName="conn2-1" presStyleLbl="parChTrans1D2" presStyleIdx="1" presStyleCnt="3"/>
      <dgm:spPr/>
      <dgm:t>
        <a:bodyPr/>
        <a:lstStyle/>
        <a:p>
          <a:endParaRPr lang="en-US"/>
        </a:p>
      </dgm:t>
    </dgm:pt>
    <dgm:pt modelId="{1AE21D8B-FE55-2246-914A-CD08869A3F9B}" type="pres">
      <dgm:prSet presAssocID="{E34CC7B1-3868-A44C-899C-A497D47B2F4E}" presName="connTx" presStyleLbl="parChTrans1D2" presStyleIdx="1" presStyleCnt="3"/>
      <dgm:spPr/>
      <dgm:t>
        <a:bodyPr/>
        <a:lstStyle/>
        <a:p>
          <a:endParaRPr lang="en-US"/>
        </a:p>
      </dgm:t>
    </dgm:pt>
    <dgm:pt modelId="{3D8B1EDE-9246-274B-A3F1-247FB2EF560E}" type="pres">
      <dgm:prSet presAssocID="{C531CFA1-C508-DF43-BCDC-87DCB8AE3B09}" presName="root2" presStyleCnt="0"/>
      <dgm:spPr/>
    </dgm:pt>
    <dgm:pt modelId="{8A270707-5A4C-B542-A897-A1B8722E4C0B}" type="pres">
      <dgm:prSet presAssocID="{C531CFA1-C508-DF43-BCDC-87DCB8AE3B09}" presName="LevelTwoTextNode" presStyleLbl="node2" presStyleIdx="1" presStyleCnt="3" custScaleX="112718">
        <dgm:presLayoutVars>
          <dgm:chPref val="3"/>
        </dgm:presLayoutVars>
      </dgm:prSet>
      <dgm:spPr/>
      <dgm:t>
        <a:bodyPr/>
        <a:lstStyle/>
        <a:p>
          <a:endParaRPr lang="en-US"/>
        </a:p>
      </dgm:t>
    </dgm:pt>
    <dgm:pt modelId="{7C919ED7-03A7-4843-81BB-DAAEBDE20109}" type="pres">
      <dgm:prSet presAssocID="{C531CFA1-C508-DF43-BCDC-87DCB8AE3B09}" presName="level3hierChild" presStyleCnt="0"/>
      <dgm:spPr/>
    </dgm:pt>
    <dgm:pt modelId="{8228FD40-2716-4649-A6EF-F905566B6806}" type="pres">
      <dgm:prSet presAssocID="{4B83FDA7-9AE7-564A-9716-BDA1409973C1}" presName="conn2-1" presStyleLbl="parChTrans1D2" presStyleIdx="2" presStyleCnt="3"/>
      <dgm:spPr/>
      <dgm:t>
        <a:bodyPr/>
        <a:lstStyle/>
        <a:p>
          <a:endParaRPr lang="en-US"/>
        </a:p>
      </dgm:t>
    </dgm:pt>
    <dgm:pt modelId="{A0DF971B-F112-964D-8C67-CF8F88CC0DE6}" type="pres">
      <dgm:prSet presAssocID="{4B83FDA7-9AE7-564A-9716-BDA1409973C1}" presName="connTx" presStyleLbl="parChTrans1D2" presStyleIdx="2" presStyleCnt="3"/>
      <dgm:spPr/>
      <dgm:t>
        <a:bodyPr/>
        <a:lstStyle/>
        <a:p>
          <a:endParaRPr lang="en-US"/>
        </a:p>
      </dgm:t>
    </dgm:pt>
    <dgm:pt modelId="{2A32A4FE-4C04-6344-884E-F56DB6C845FB}" type="pres">
      <dgm:prSet presAssocID="{7FEC9CD4-D34B-FC4C-A9EF-E9222EAA481C}" presName="root2" presStyleCnt="0"/>
      <dgm:spPr/>
    </dgm:pt>
    <dgm:pt modelId="{30689A04-D81A-EF42-A81E-C59F23E3B730}" type="pres">
      <dgm:prSet presAssocID="{7FEC9CD4-D34B-FC4C-A9EF-E9222EAA481C}" presName="LevelTwoTextNode" presStyleLbl="node2" presStyleIdx="2" presStyleCnt="3" custScaleX="112718">
        <dgm:presLayoutVars>
          <dgm:chPref val="3"/>
        </dgm:presLayoutVars>
      </dgm:prSet>
      <dgm:spPr/>
      <dgm:t>
        <a:bodyPr/>
        <a:lstStyle/>
        <a:p>
          <a:endParaRPr lang="en-US"/>
        </a:p>
      </dgm:t>
    </dgm:pt>
    <dgm:pt modelId="{66CCB5EE-7736-354B-B02B-11A6A1CC8B41}" type="pres">
      <dgm:prSet presAssocID="{7FEC9CD4-D34B-FC4C-A9EF-E9222EAA481C}" presName="level3hierChild" presStyleCnt="0"/>
      <dgm:spPr/>
    </dgm:pt>
  </dgm:ptLst>
  <dgm:cxnLst>
    <dgm:cxn modelId="{907B7BB1-2B66-E047-8412-AD43304EC2EB}" type="presOf" srcId="{FE522028-84E6-A946-A7E4-CBE36D9F55E9}" destId="{5E4E668F-2149-D54D-AC9E-8E98A2E8B98B}" srcOrd="0" destOrd="0" presId="urn:microsoft.com/office/officeart/2008/layout/HorizontalMultiLevelHierarchy"/>
    <dgm:cxn modelId="{8FB622BB-D9CC-074F-9438-A0045F2F9C2B}" type="presOf" srcId="{4B83FDA7-9AE7-564A-9716-BDA1409973C1}" destId="{8228FD40-2716-4649-A6EF-F905566B6806}" srcOrd="0" destOrd="0" presId="urn:microsoft.com/office/officeart/2008/layout/HorizontalMultiLevelHierarchy"/>
    <dgm:cxn modelId="{78AEDB6A-3120-994F-A9A7-3126F871D866}" type="presOf" srcId="{7FEC9CD4-D34B-FC4C-A9EF-E9222EAA481C}" destId="{30689A04-D81A-EF42-A81E-C59F23E3B730}" srcOrd="0" destOrd="0" presId="urn:microsoft.com/office/officeart/2008/layout/HorizontalMultiLevelHierarchy"/>
    <dgm:cxn modelId="{D3CE558A-CF9E-E24B-9F9C-65B80A6CFE8D}" type="presOf" srcId="{E34CC7B1-3868-A44C-899C-A497D47B2F4E}" destId="{9172AB65-CB24-2948-96B5-70B857B74EC6}" srcOrd="0" destOrd="0" presId="urn:microsoft.com/office/officeart/2008/layout/HorizontalMultiLevelHierarchy"/>
    <dgm:cxn modelId="{FD6DA2F2-5779-4C81-BA62-CC95E68AF60D}" type="presOf" srcId="{B6F585CE-4674-5D4F-AF5E-13015458A546}" destId="{7781539A-3601-654C-8EF7-62A313AC2FCF}" srcOrd="0"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9C9F301E-6ECA-7148-BFEC-F816BF708867}" srcId="{7CB734FA-9956-47A4-9489-C351CEEDF6B1}" destId="{7FEC9CD4-D34B-FC4C-A9EF-E9222EAA481C}" srcOrd="2" destOrd="0" parTransId="{4B83FDA7-9AE7-564A-9716-BDA1409973C1}" sibTransId="{397DBD0F-D7A3-0041-9E0B-AB37E28A8371}"/>
    <dgm:cxn modelId="{5956656B-1EB4-A340-915C-07AA000A4137}" type="presOf" srcId="{E34CC7B1-3868-A44C-899C-A497D47B2F4E}" destId="{1AE21D8B-FE55-2246-914A-CD08869A3F9B}" srcOrd="1" destOrd="0" presId="urn:microsoft.com/office/officeart/2008/layout/HorizontalMultiLevelHierarchy"/>
    <dgm:cxn modelId="{A4F4496C-9404-C149-9AD6-69396176F205}" type="presOf" srcId="{A1C64729-A077-A14F-B348-D22F723CA982}" destId="{67C0D50C-8DA3-3748-9F83-F8DE5CD9DC99}" srcOrd="0" destOrd="0" presId="urn:microsoft.com/office/officeart/2008/layout/HorizontalMultiLevelHierarchy"/>
    <dgm:cxn modelId="{0459BB40-620F-1B47-A6C1-CEFD896496B9}" srcId="{7CB734FA-9956-47A4-9489-C351CEEDF6B1}" destId="{C531CFA1-C508-DF43-BCDC-87DCB8AE3B09}" srcOrd="1" destOrd="0" parTransId="{E34CC7B1-3868-A44C-899C-A497D47B2F4E}" sibTransId="{FF628DE0-F110-0B41-ACB7-61C956C3D79D}"/>
    <dgm:cxn modelId="{7E429471-39D3-864F-ABA0-42B33AB7EDC0}" type="presOf" srcId="{C531CFA1-C508-DF43-BCDC-87DCB8AE3B09}" destId="{8A270707-5A4C-B542-A897-A1B8722E4C0B}" srcOrd="0" destOrd="0" presId="urn:microsoft.com/office/officeart/2008/layout/HorizontalMultiLevelHierarchy"/>
    <dgm:cxn modelId="{0981C108-0F76-3447-A904-373E41824857}" type="presOf" srcId="{4B83FDA7-9AE7-564A-9716-BDA1409973C1}" destId="{A0DF971B-F112-964D-8C67-CF8F88CC0DE6}" srcOrd="1" destOrd="0" presId="urn:microsoft.com/office/officeart/2008/layout/HorizontalMultiLevelHierarchy"/>
    <dgm:cxn modelId="{F7316169-F194-D043-9067-0FF5957E3021}" type="presOf" srcId="{A1C64729-A077-A14F-B348-D22F723CA982}" destId="{EDBACC09-13CF-E346-93AA-98BFC5FC2274}" srcOrd="1" destOrd="0" presId="urn:microsoft.com/office/officeart/2008/layout/HorizontalMultiLevelHierarchy"/>
    <dgm:cxn modelId="{69C24714-ECE3-814A-BF3C-1D3F1D3EBB31}" type="presOf" srcId="{7CB734FA-9956-47A4-9489-C351CEEDF6B1}" destId="{34D5A8B4-36F4-A14C-99E8-496A977904E5}" srcOrd="0" destOrd="0" presId="urn:microsoft.com/office/officeart/2008/layout/HorizontalMultiLevelHierarchy"/>
    <dgm:cxn modelId="{1598D76C-788F-3642-900F-D25DC586B18B}" srcId="{7CB734FA-9956-47A4-9489-C351CEEDF6B1}" destId="{FE522028-84E6-A946-A7E4-CBE36D9F55E9}" srcOrd="0" destOrd="0" parTransId="{A1C64729-A077-A14F-B348-D22F723CA982}" sibTransId="{61F3AE49-580B-0D46-A318-A3D761F247B9}"/>
    <dgm:cxn modelId="{6DBCE2FE-5443-644D-9A6B-E9DCCA57E583}" type="presParOf" srcId="{7781539A-3601-654C-8EF7-62A313AC2FCF}" destId="{D62DB0FB-6596-0646-AC85-AB31953ED762}" srcOrd="0" destOrd="0" presId="urn:microsoft.com/office/officeart/2008/layout/HorizontalMultiLevelHierarchy"/>
    <dgm:cxn modelId="{F81CE6F2-3D5E-CE47-B278-72579E9EA453}" type="presParOf" srcId="{D62DB0FB-6596-0646-AC85-AB31953ED762}" destId="{34D5A8B4-36F4-A14C-99E8-496A977904E5}" srcOrd="0" destOrd="0" presId="urn:microsoft.com/office/officeart/2008/layout/HorizontalMultiLevelHierarchy"/>
    <dgm:cxn modelId="{5D3694CB-E1C8-7247-B68A-C2CFB0E50FA3}" type="presParOf" srcId="{D62DB0FB-6596-0646-AC85-AB31953ED762}" destId="{0E5CA97D-101A-8E4B-A7FE-4133C411EEEF}" srcOrd="1" destOrd="0" presId="urn:microsoft.com/office/officeart/2008/layout/HorizontalMultiLevelHierarchy"/>
    <dgm:cxn modelId="{88B49614-F2FC-7542-A721-9A01D8D8FAA8}" type="presParOf" srcId="{0E5CA97D-101A-8E4B-A7FE-4133C411EEEF}" destId="{67C0D50C-8DA3-3748-9F83-F8DE5CD9DC99}" srcOrd="0" destOrd="0" presId="urn:microsoft.com/office/officeart/2008/layout/HorizontalMultiLevelHierarchy"/>
    <dgm:cxn modelId="{E5691B7F-303B-ED4B-8DE2-FDA144813AA4}" type="presParOf" srcId="{67C0D50C-8DA3-3748-9F83-F8DE5CD9DC99}" destId="{EDBACC09-13CF-E346-93AA-98BFC5FC2274}" srcOrd="0" destOrd="0" presId="urn:microsoft.com/office/officeart/2008/layout/HorizontalMultiLevelHierarchy"/>
    <dgm:cxn modelId="{D4041168-82D2-BF4D-8C6F-84DD3336E951}" type="presParOf" srcId="{0E5CA97D-101A-8E4B-A7FE-4133C411EEEF}" destId="{5EF667DE-2B8D-2C48-8F38-62E5C7AD7E4A}" srcOrd="1" destOrd="0" presId="urn:microsoft.com/office/officeart/2008/layout/HorizontalMultiLevelHierarchy"/>
    <dgm:cxn modelId="{65BFC947-E9BC-7345-9876-2823C9B254F2}" type="presParOf" srcId="{5EF667DE-2B8D-2C48-8F38-62E5C7AD7E4A}" destId="{5E4E668F-2149-D54D-AC9E-8E98A2E8B98B}" srcOrd="0" destOrd="0" presId="urn:microsoft.com/office/officeart/2008/layout/HorizontalMultiLevelHierarchy"/>
    <dgm:cxn modelId="{4D79BC4F-B03A-0C4C-AC81-7CDF64D63BC0}" type="presParOf" srcId="{5EF667DE-2B8D-2C48-8F38-62E5C7AD7E4A}" destId="{E823AC5B-3319-7D45-9A15-4693E7450C7B}" srcOrd="1" destOrd="0" presId="urn:microsoft.com/office/officeart/2008/layout/HorizontalMultiLevelHierarchy"/>
    <dgm:cxn modelId="{2243FF97-E4DF-E845-A819-EF887722A19B}" type="presParOf" srcId="{0E5CA97D-101A-8E4B-A7FE-4133C411EEEF}" destId="{9172AB65-CB24-2948-96B5-70B857B74EC6}" srcOrd="2" destOrd="0" presId="urn:microsoft.com/office/officeart/2008/layout/HorizontalMultiLevelHierarchy"/>
    <dgm:cxn modelId="{3F95869F-449D-EE4E-ABC5-42803787F30A}" type="presParOf" srcId="{9172AB65-CB24-2948-96B5-70B857B74EC6}" destId="{1AE21D8B-FE55-2246-914A-CD08869A3F9B}" srcOrd="0" destOrd="0" presId="urn:microsoft.com/office/officeart/2008/layout/HorizontalMultiLevelHierarchy"/>
    <dgm:cxn modelId="{81AB8398-2443-5546-B820-5BFCFFE436A4}" type="presParOf" srcId="{0E5CA97D-101A-8E4B-A7FE-4133C411EEEF}" destId="{3D8B1EDE-9246-274B-A3F1-247FB2EF560E}" srcOrd="3" destOrd="0" presId="urn:microsoft.com/office/officeart/2008/layout/HorizontalMultiLevelHierarchy"/>
    <dgm:cxn modelId="{A6A791AD-D35E-8F4E-B387-457A7C8E6DDC}" type="presParOf" srcId="{3D8B1EDE-9246-274B-A3F1-247FB2EF560E}" destId="{8A270707-5A4C-B542-A897-A1B8722E4C0B}" srcOrd="0" destOrd="0" presId="urn:microsoft.com/office/officeart/2008/layout/HorizontalMultiLevelHierarchy"/>
    <dgm:cxn modelId="{45B641FD-7DC1-3B4B-9BED-112D029B79FF}" type="presParOf" srcId="{3D8B1EDE-9246-274B-A3F1-247FB2EF560E}" destId="{7C919ED7-03A7-4843-81BB-DAAEBDE20109}" srcOrd="1" destOrd="0" presId="urn:microsoft.com/office/officeart/2008/layout/HorizontalMultiLevelHierarchy"/>
    <dgm:cxn modelId="{2ACCECA9-59A3-DF43-A428-08D0C9785D76}" type="presParOf" srcId="{0E5CA97D-101A-8E4B-A7FE-4133C411EEEF}" destId="{8228FD40-2716-4649-A6EF-F905566B6806}" srcOrd="4" destOrd="0" presId="urn:microsoft.com/office/officeart/2008/layout/HorizontalMultiLevelHierarchy"/>
    <dgm:cxn modelId="{47BE09EE-B3E3-AB4E-B498-1B9D964E5848}" type="presParOf" srcId="{8228FD40-2716-4649-A6EF-F905566B6806}" destId="{A0DF971B-F112-964D-8C67-CF8F88CC0DE6}" srcOrd="0" destOrd="0" presId="urn:microsoft.com/office/officeart/2008/layout/HorizontalMultiLevelHierarchy"/>
    <dgm:cxn modelId="{C20C8919-FB64-2447-9A3F-EEE366DA1F96}" type="presParOf" srcId="{0E5CA97D-101A-8E4B-A7FE-4133C411EEEF}" destId="{2A32A4FE-4C04-6344-884E-F56DB6C845FB}" srcOrd="5" destOrd="0" presId="urn:microsoft.com/office/officeart/2008/layout/HorizontalMultiLevelHierarchy"/>
    <dgm:cxn modelId="{23E63D3F-349C-8E44-887E-BE43B31CEF33}" type="presParOf" srcId="{2A32A4FE-4C04-6344-884E-F56DB6C845FB}" destId="{30689A04-D81A-EF42-A81E-C59F23E3B730}" srcOrd="0" destOrd="0" presId="urn:microsoft.com/office/officeart/2008/layout/HorizontalMultiLevelHierarchy"/>
    <dgm:cxn modelId="{1450241D-E9BB-B94F-B3C2-F62F1E3241BF}" type="presParOf" srcId="{2A32A4FE-4C04-6344-884E-F56DB6C845FB}" destId="{66CCB5EE-7736-354B-B02B-11A6A1CC8B41}"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02A81E9D-A57A-F646-B31D-11869C5E3BB9}">
      <dgm:prSet phldrT="[Text]" custT="1"/>
      <dgm:spPr/>
      <dgm:t>
        <a:bodyPr/>
        <a:lstStyle/>
        <a:p>
          <a:pPr rtl="0"/>
          <a:r>
            <a:rPr lang="en-US" sz="1800"/>
            <a:t>Only </a:t>
          </a:r>
          <a:r>
            <a:rPr lang="en-US" sz="1800">
              <a:latin typeface="Avenir Next LT Pro"/>
            </a:rPr>
            <a:t>Shoulder</a:t>
          </a:r>
        </a:p>
      </dgm:t>
    </dgm:pt>
    <dgm:pt modelId="{21A9EAC0-BD49-8345-AF09-8D4112B9015D}" type="parTrans" cxnId="{B7FDF74B-8501-8A4B-AE85-BCB8A9BAF8F8}">
      <dgm:prSet/>
      <dgm:spPr/>
      <dgm:t>
        <a:bodyPr/>
        <a:lstStyle/>
        <a:p>
          <a:endParaRPr lang="en-US"/>
        </a:p>
      </dgm:t>
    </dgm:pt>
    <dgm:pt modelId="{2B14B189-BCB1-B64D-A723-4927B2B71F54}" type="sibTrans" cxnId="{B7FDF74B-8501-8A4B-AE85-BCB8A9BAF8F8}">
      <dgm:prSet/>
      <dgm:spPr/>
      <dgm:t>
        <a:bodyPr/>
        <a:lstStyle/>
        <a:p>
          <a:endParaRPr lang="en-US"/>
        </a:p>
      </dgm:t>
    </dgm:pt>
    <dgm:pt modelId="{7CB734FA-9956-47A4-9489-C351CEEDF6B1}">
      <dgm:prSet phldr="0"/>
      <dgm:spPr/>
      <dgm:t>
        <a:bodyPr/>
        <a:lstStyle/>
        <a:p>
          <a:pPr rtl="0"/>
          <a:r>
            <a:rPr lang="en-US">
              <a:latin typeface="Avenir Next LT Pro"/>
            </a:rPr>
            <a:t>Arm Constraints</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097662DE-6BDE-4169-8809-F7C3B604C111}">
      <dgm:prSet custT="1"/>
      <dgm:spPr/>
      <dgm:t>
        <a:bodyPr/>
        <a:lstStyle/>
        <a:p>
          <a:pPr rtl="0"/>
          <a:r>
            <a:rPr lang="en-US" sz="1600"/>
            <a:t>Foam Sleeve</a:t>
          </a:r>
        </a:p>
      </dgm:t>
    </dgm:pt>
    <dgm:pt modelId="{EB162A84-1221-4236-A4B7-EBF8D9BF4F28}" type="parTrans" cxnId="{6361E3BC-1D4D-4598-9F79-D899A0BCD8E7}">
      <dgm:prSet/>
      <dgm:spPr/>
      <dgm:t>
        <a:bodyPr/>
        <a:lstStyle/>
        <a:p>
          <a:endParaRPr lang="en-US"/>
        </a:p>
      </dgm:t>
    </dgm:pt>
    <dgm:pt modelId="{D134BDE2-85C6-46A6-98C6-D939D11671CE}" type="sibTrans" cxnId="{6361E3BC-1D4D-4598-9F79-D899A0BCD8E7}">
      <dgm:prSet/>
      <dgm:spPr/>
      <dgm:t>
        <a:bodyPr/>
        <a:lstStyle/>
        <a:p>
          <a:endParaRPr lang="en-US"/>
        </a:p>
      </dgm:t>
    </dgm:pt>
    <dgm:pt modelId="{0C2788ED-5290-42DD-AD41-61E901C9BB1D}">
      <dgm:prSet custT="1"/>
      <dgm:spPr/>
      <dgm:t>
        <a:bodyPr/>
        <a:lstStyle/>
        <a:p>
          <a:pPr rtl="0"/>
          <a:r>
            <a:rPr lang="en-US" sz="1600"/>
            <a:t>Wire Arm Harness</a:t>
          </a:r>
          <a:endParaRPr lang="en-US" sz="1600">
            <a:latin typeface="Avenir Next LT Pro"/>
          </a:endParaRPr>
        </a:p>
      </dgm:t>
    </dgm:pt>
    <dgm:pt modelId="{0A64CD0C-D9D9-449E-AB7A-6CD7459F7FAD}" type="parTrans" cxnId="{FEB932F3-DC02-438E-A3D1-CC83BD387F15}">
      <dgm:prSet/>
      <dgm:spPr/>
      <dgm:t>
        <a:bodyPr/>
        <a:lstStyle/>
        <a:p>
          <a:endParaRPr lang="en-US"/>
        </a:p>
      </dgm:t>
    </dgm:pt>
    <dgm:pt modelId="{3DE20E21-DA63-4FBE-9013-07671C60B651}" type="sibTrans" cxnId="{FEB932F3-DC02-438E-A3D1-CC83BD387F15}">
      <dgm:prSet/>
      <dgm:spPr/>
      <dgm:t>
        <a:bodyPr/>
        <a:lstStyle/>
        <a:p>
          <a:endParaRPr lang="en-US"/>
        </a:p>
      </dgm:t>
    </dgm:pt>
    <dgm:pt modelId="{BAF8219C-3EC6-4279-A701-45C4E18F2687}">
      <dgm:prSet custT="1"/>
      <dgm:spPr/>
      <dgm:t>
        <a:bodyPr/>
        <a:lstStyle/>
        <a:p>
          <a:pPr rtl="0"/>
          <a:r>
            <a:rPr lang="en-US" sz="1600"/>
            <a:t>Ball and Socket</a:t>
          </a:r>
          <a:r>
            <a:rPr lang="en-US" sz="1600">
              <a:latin typeface="Avenir Next LT Pro"/>
            </a:rPr>
            <a:t> (</a:t>
          </a:r>
          <a:r>
            <a:rPr lang="en-US" sz="1600"/>
            <a:t>Octopus</a:t>
          </a:r>
          <a:r>
            <a:rPr lang="en-US" sz="1600">
              <a:latin typeface="Avenir Next LT Pro"/>
            </a:rPr>
            <a:t>)</a:t>
          </a:r>
          <a:endParaRPr lang="en-US" sz="1600"/>
        </a:p>
      </dgm:t>
    </dgm:pt>
    <dgm:pt modelId="{18368B54-74E9-40FD-BD83-1DEC5B7F8803}" type="parTrans" cxnId="{6CACF1F4-DAF3-412D-96C1-EC005001BEE7}">
      <dgm:prSet/>
      <dgm:spPr/>
      <dgm:t>
        <a:bodyPr/>
        <a:lstStyle/>
        <a:p>
          <a:endParaRPr lang="en-US"/>
        </a:p>
      </dgm:t>
    </dgm:pt>
    <dgm:pt modelId="{4201A608-E37E-4CB4-A208-BCEF2DCB17AA}" type="sibTrans" cxnId="{6CACF1F4-DAF3-412D-96C1-EC005001BEE7}">
      <dgm:prSet/>
      <dgm:spPr/>
      <dgm:t>
        <a:bodyPr/>
        <a:lstStyle/>
        <a:p>
          <a:endParaRPr lang="en-US"/>
        </a:p>
      </dgm:t>
    </dgm:pt>
    <dgm:pt modelId="{3E95191F-05FB-415C-8487-6C034E10B24E}">
      <dgm:prSet custT="1"/>
      <dgm:spPr/>
      <dgm:t>
        <a:bodyPr/>
        <a:lstStyle/>
        <a:p>
          <a:r>
            <a:rPr lang="en-US" sz="1600"/>
            <a:t>Clothing</a:t>
          </a:r>
          <a:endParaRPr lang="en-US" sz="1600">
            <a:latin typeface="Avenir Next LT Pro"/>
          </a:endParaRPr>
        </a:p>
      </dgm:t>
    </dgm:pt>
    <dgm:pt modelId="{795F9919-7AE5-4C9D-9469-64A6C7AE4342}" type="parTrans" cxnId="{BB794C54-3EA8-4F5C-887F-2D0709304C79}">
      <dgm:prSet/>
      <dgm:spPr/>
      <dgm:t>
        <a:bodyPr/>
        <a:lstStyle/>
        <a:p>
          <a:endParaRPr lang="en-US"/>
        </a:p>
      </dgm:t>
    </dgm:pt>
    <dgm:pt modelId="{59F22B26-0C90-436C-AFA9-9E49463B3CC5}" type="sibTrans" cxnId="{BB794C54-3EA8-4F5C-887F-2D0709304C79}">
      <dgm:prSet/>
      <dgm:spPr/>
      <dgm:t>
        <a:bodyPr/>
        <a:lstStyle/>
        <a:p>
          <a:endParaRPr lang="en-US"/>
        </a:p>
      </dgm:t>
    </dgm:pt>
    <dgm:pt modelId="{D562B510-4CAE-4397-AC2F-AFA1A7BDE138}">
      <dgm:prSet custT="1"/>
      <dgm:spPr/>
      <dgm:t>
        <a:bodyPr/>
        <a:lstStyle/>
        <a:p>
          <a:pPr rtl="0"/>
          <a:r>
            <a:rPr lang="en-US" sz="1600">
              <a:latin typeface="Avenir Next LT Pro"/>
            </a:rPr>
            <a:t>Air-Pressurized</a:t>
          </a:r>
          <a:r>
            <a:rPr lang="en-US" sz="1600"/>
            <a:t> </a:t>
          </a:r>
          <a:r>
            <a:rPr lang="en-US" sz="1600">
              <a:latin typeface="Avenir Next LT Pro"/>
            </a:rPr>
            <a:t>Sleeve</a:t>
          </a:r>
        </a:p>
      </dgm:t>
    </dgm:pt>
    <dgm:pt modelId="{0AEA7856-9B4B-4ABF-A925-FF1303EDD317}" type="parTrans" cxnId="{90E98147-D794-4F69-9798-E407ED609C55}">
      <dgm:prSet/>
      <dgm:spPr/>
      <dgm:t>
        <a:bodyPr/>
        <a:lstStyle/>
        <a:p>
          <a:endParaRPr lang="en-US"/>
        </a:p>
      </dgm:t>
    </dgm:pt>
    <dgm:pt modelId="{2FB87B55-D592-4870-A7B6-12BD8496DAB1}" type="sibTrans" cxnId="{90E98147-D794-4F69-9798-E407ED609C55}">
      <dgm:prSet/>
      <dgm:spPr/>
      <dgm:t>
        <a:bodyPr/>
        <a:lstStyle/>
        <a:p>
          <a:endParaRPr lang="en-US"/>
        </a:p>
      </dgm:t>
    </dgm:pt>
    <dgm:pt modelId="{14153752-DA89-4D01-A048-6B55BE53749E}">
      <dgm:prSet phldrT="[Text]" custT="1"/>
      <dgm:spPr/>
      <dgm:t>
        <a:bodyPr/>
        <a:lstStyle/>
        <a:p>
          <a:r>
            <a:rPr lang="en-US" sz="1600"/>
            <a:t>Braces</a:t>
          </a:r>
          <a:endParaRPr lang="en-US" sz="1600">
            <a:latin typeface="Avenir Next LT Pro"/>
          </a:endParaRPr>
        </a:p>
      </dgm:t>
    </dgm:pt>
    <dgm:pt modelId="{B69CABED-6C6F-41F2-AEDA-9235AF4443F6}" type="parTrans" cxnId="{61A672E9-4386-4D76-8580-F2FB4DD8E239}">
      <dgm:prSet/>
      <dgm:spPr/>
      <dgm:t>
        <a:bodyPr/>
        <a:lstStyle/>
        <a:p>
          <a:endParaRPr lang="en-US"/>
        </a:p>
      </dgm:t>
    </dgm:pt>
    <dgm:pt modelId="{CE072DA2-3503-4393-BBE8-4C83AC3623F9}" type="sibTrans" cxnId="{61A672E9-4386-4D76-8580-F2FB4DD8E239}">
      <dgm:prSet/>
      <dgm:spPr/>
      <dgm:t>
        <a:bodyPr/>
        <a:lstStyle/>
        <a:p>
          <a:endParaRPr lang="en-US"/>
        </a:p>
      </dgm:t>
    </dgm:pt>
    <dgm:pt modelId="{ED809590-E1C1-4E42-A542-0E687313F591}">
      <dgm:prSet phldrT="[Text]" custT="1"/>
      <dgm:spPr/>
      <dgm:t>
        <a:bodyPr/>
        <a:lstStyle/>
        <a:p>
          <a:r>
            <a:rPr lang="en-US" sz="1600"/>
            <a:t>Splints</a:t>
          </a:r>
          <a:endParaRPr lang="en-US" sz="1600">
            <a:latin typeface="Avenir Next LT Pro"/>
          </a:endParaRPr>
        </a:p>
      </dgm:t>
    </dgm:pt>
    <dgm:pt modelId="{D3AFD491-1657-466D-86BA-04704B57E4F0}" type="parTrans" cxnId="{D8B10BF3-D3C5-4B99-B10A-8998C2DFCD09}">
      <dgm:prSet/>
      <dgm:spPr/>
      <dgm:t>
        <a:bodyPr/>
        <a:lstStyle/>
        <a:p>
          <a:endParaRPr lang="en-US"/>
        </a:p>
      </dgm:t>
    </dgm:pt>
    <dgm:pt modelId="{76A43B5B-C803-442E-9182-8414AD5860D4}" type="sibTrans" cxnId="{D8B10BF3-D3C5-4B99-B10A-8998C2DFCD09}">
      <dgm:prSet/>
      <dgm:spPr/>
      <dgm:t>
        <a:bodyPr/>
        <a:lstStyle/>
        <a:p>
          <a:endParaRPr lang="en-US"/>
        </a:p>
      </dgm:t>
    </dgm:pt>
    <dgm:pt modelId="{1F9B9747-8741-884E-B237-886B800E2E40}">
      <dgm:prSet phldrT="[Text]" custT="1"/>
      <dgm:spPr/>
      <dgm:t>
        <a:bodyPr/>
        <a:lstStyle/>
        <a:p>
          <a:r>
            <a:rPr lang="en-US" sz="1600"/>
            <a:t>Only Elbow</a:t>
          </a:r>
          <a:endParaRPr lang="en-US" sz="1600">
            <a:latin typeface="Avenir Next LT Pro"/>
          </a:endParaRPr>
        </a:p>
      </dgm:t>
    </dgm:pt>
    <dgm:pt modelId="{FD6BB244-3335-384F-955B-A39E2E950B7D}" type="parTrans" cxnId="{68A1F9D0-8C75-554A-9168-9EE143D72568}">
      <dgm:prSet/>
      <dgm:spPr/>
      <dgm:t>
        <a:bodyPr/>
        <a:lstStyle/>
        <a:p>
          <a:endParaRPr lang="en-US"/>
        </a:p>
      </dgm:t>
    </dgm:pt>
    <dgm:pt modelId="{625E44B1-BE00-5C41-8542-1AB845AA35B7}" type="sibTrans" cxnId="{68A1F9D0-8C75-554A-9168-9EE143D72568}">
      <dgm:prSet/>
      <dgm:spPr/>
      <dgm:t>
        <a:bodyPr/>
        <a:lstStyle/>
        <a:p>
          <a:endParaRPr lang="en-US"/>
        </a:p>
      </dgm:t>
    </dgm:pt>
    <dgm:pt modelId="{495E5C11-988A-4D91-8BE3-90697CAFFA50}">
      <dgm:prSet phldr="0"/>
      <dgm:spPr/>
      <dgm:t>
        <a:bodyPr/>
        <a:lstStyle/>
        <a:p>
          <a:r>
            <a:rPr lang="en-US" sz="1800">
              <a:latin typeface="Avenir Next LT Pro"/>
            </a:rPr>
            <a:t>Shoulder</a:t>
          </a:r>
          <a:r>
            <a:rPr lang="en-US" sz="1800"/>
            <a:t> and Elbow</a:t>
          </a:r>
          <a:endParaRPr lang="en-US"/>
        </a:p>
      </dgm:t>
    </dgm:pt>
    <dgm:pt modelId="{EFC895C6-AE2A-42DD-9418-6BE32C341BAA}" type="parTrans" cxnId="{CB670934-EFF9-4E46-BD69-AE4E0A8C4CA4}">
      <dgm:prSet/>
      <dgm:spPr/>
      <dgm:t>
        <a:bodyPr/>
        <a:lstStyle/>
        <a:p>
          <a:endParaRPr lang="en-US"/>
        </a:p>
      </dgm:t>
    </dgm:pt>
    <dgm:pt modelId="{3141840E-9839-4D09-B67A-3D908C3F19A3}" type="sibTrans" cxnId="{CB670934-EFF9-4E46-BD69-AE4E0A8C4CA4}">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218404" custLinFactX="-100000" custLinFactNeighborX="-140721" custLinFactNeighborY="1458">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BC1E02E9-F5BB-E149-9161-5BED9432161D}" type="pres">
      <dgm:prSet presAssocID="{21A9EAC0-BD49-8345-AF09-8D4112B9015D}" presName="conn2-1" presStyleLbl="parChTrans1D2" presStyleIdx="0" presStyleCnt="3"/>
      <dgm:spPr/>
      <dgm:t>
        <a:bodyPr/>
        <a:lstStyle/>
        <a:p>
          <a:endParaRPr lang="en-US"/>
        </a:p>
      </dgm:t>
    </dgm:pt>
    <dgm:pt modelId="{12FEBB4E-5B6C-0E46-8192-2193C52528AF}" type="pres">
      <dgm:prSet presAssocID="{21A9EAC0-BD49-8345-AF09-8D4112B9015D}" presName="connTx" presStyleLbl="parChTrans1D2" presStyleIdx="0" presStyleCnt="3"/>
      <dgm:spPr/>
      <dgm:t>
        <a:bodyPr/>
        <a:lstStyle/>
        <a:p>
          <a:endParaRPr lang="en-US"/>
        </a:p>
      </dgm:t>
    </dgm:pt>
    <dgm:pt modelId="{08429328-24CE-0540-87EC-135BBD20A087}" type="pres">
      <dgm:prSet presAssocID="{02A81E9D-A57A-F646-B31D-11869C5E3BB9}" presName="root2" presStyleCnt="0"/>
      <dgm:spPr/>
    </dgm:pt>
    <dgm:pt modelId="{750F7826-B7D4-F943-A2D0-40E3A5864701}" type="pres">
      <dgm:prSet presAssocID="{02A81E9D-A57A-F646-B31D-11869C5E3BB9}" presName="LevelTwoTextNode" presStyleLbl="node2" presStyleIdx="0" presStyleCnt="3" custScaleX="111958" custScaleY="126694" custLinFactY="-172893" custLinFactNeighborX="-14134" custLinFactNeighborY="-200000">
        <dgm:presLayoutVars>
          <dgm:chPref val="3"/>
        </dgm:presLayoutVars>
      </dgm:prSet>
      <dgm:spPr/>
      <dgm:t>
        <a:bodyPr/>
        <a:lstStyle/>
        <a:p>
          <a:endParaRPr lang="en-US"/>
        </a:p>
      </dgm:t>
    </dgm:pt>
    <dgm:pt modelId="{7D3D1CE2-648C-A348-AC7B-054220F1D08A}" type="pres">
      <dgm:prSet presAssocID="{02A81E9D-A57A-F646-B31D-11869C5E3BB9}" presName="level3hierChild" presStyleCnt="0"/>
      <dgm:spPr/>
    </dgm:pt>
    <dgm:pt modelId="{763433FD-BD26-46D1-84F0-91DA22A12DFD}" type="pres">
      <dgm:prSet presAssocID="{EFC895C6-AE2A-42DD-9418-6BE32C341BAA}" presName="conn2-1" presStyleLbl="parChTrans1D2" presStyleIdx="1" presStyleCnt="3"/>
      <dgm:spPr/>
      <dgm:t>
        <a:bodyPr/>
        <a:lstStyle/>
        <a:p>
          <a:endParaRPr lang="en-US"/>
        </a:p>
      </dgm:t>
    </dgm:pt>
    <dgm:pt modelId="{57CC14BE-E06A-44DC-B791-1F0EF5687202}" type="pres">
      <dgm:prSet presAssocID="{EFC895C6-AE2A-42DD-9418-6BE32C341BAA}" presName="connTx" presStyleLbl="parChTrans1D2" presStyleIdx="1" presStyleCnt="3"/>
      <dgm:spPr/>
      <dgm:t>
        <a:bodyPr/>
        <a:lstStyle/>
        <a:p>
          <a:endParaRPr lang="en-US"/>
        </a:p>
      </dgm:t>
    </dgm:pt>
    <dgm:pt modelId="{6E72C494-D3F8-4BEC-BB1E-82970A9C68AC}" type="pres">
      <dgm:prSet presAssocID="{495E5C11-988A-4D91-8BE3-90697CAFFA50}" presName="root2" presStyleCnt="0"/>
      <dgm:spPr/>
    </dgm:pt>
    <dgm:pt modelId="{E975161F-A6BA-4F8F-A841-7EF57B3BFBC2}" type="pres">
      <dgm:prSet presAssocID="{495E5C11-988A-4D91-8BE3-90697CAFFA50}" presName="LevelTwoTextNode" presStyleLbl="node2" presStyleIdx="1" presStyleCnt="3" custScaleX="130297" custLinFactNeighborX="-14130" custLinFactNeighborY="1323">
        <dgm:presLayoutVars>
          <dgm:chPref val="3"/>
        </dgm:presLayoutVars>
      </dgm:prSet>
      <dgm:spPr/>
      <dgm:t>
        <a:bodyPr/>
        <a:lstStyle/>
        <a:p>
          <a:endParaRPr lang="en-US"/>
        </a:p>
      </dgm:t>
    </dgm:pt>
    <dgm:pt modelId="{E7DD7F39-D633-4763-A1DE-E8CF4861D10F}" type="pres">
      <dgm:prSet presAssocID="{495E5C11-988A-4D91-8BE3-90697CAFFA50}" presName="level3hierChild" presStyleCnt="0"/>
      <dgm:spPr/>
    </dgm:pt>
    <dgm:pt modelId="{FD0A6AC4-0D8C-4BDD-8583-10450EEB4E84}" type="pres">
      <dgm:prSet presAssocID="{EB162A84-1221-4236-A4B7-EBF8D9BF4F28}" presName="conn2-1" presStyleLbl="parChTrans1D3" presStyleIdx="0" presStyleCnt="7"/>
      <dgm:spPr/>
      <dgm:t>
        <a:bodyPr/>
        <a:lstStyle/>
        <a:p>
          <a:endParaRPr lang="en-US"/>
        </a:p>
      </dgm:t>
    </dgm:pt>
    <dgm:pt modelId="{4BE185F1-A6F8-4519-8179-B9FCE733DA25}" type="pres">
      <dgm:prSet presAssocID="{EB162A84-1221-4236-A4B7-EBF8D9BF4F28}" presName="connTx" presStyleLbl="parChTrans1D3" presStyleIdx="0" presStyleCnt="7"/>
      <dgm:spPr/>
      <dgm:t>
        <a:bodyPr/>
        <a:lstStyle/>
        <a:p>
          <a:endParaRPr lang="en-US"/>
        </a:p>
      </dgm:t>
    </dgm:pt>
    <dgm:pt modelId="{9C8069B4-D471-4E7D-BE7A-DC952F8C8B3E}" type="pres">
      <dgm:prSet presAssocID="{097662DE-6BDE-4169-8809-F7C3B604C111}" presName="root2" presStyleCnt="0"/>
      <dgm:spPr/>
    </dgm:pt>
    <dgm:pt modelId="{3FA59070-D326-4617-8869-9B72134D6A84}" type="pres">
      <dgm:prSet presAssocID="{097662DE-6BDE-4169-8809-F7C3B604C111}" presName="LevelTwoTextNode" presStyleLbl="node3" presStyleIdx="0" presStyleCnt="7" custScaleX="214847" custScaleY="110950" custLinFactNeighborY="-9272">
        <dgm:presLayoutVars>
          <dgm:chPref val="3"/>
        </dgm:presLayoutVars>
      </dgm:prSet>
      <dgm:spPr/>
      <dgm:t>
        <a:bodyPr/>
        <a:lstStyle/>
        <a:p>
          <a:endParaRPr lang="en-US"/>
        </a:p>
      </dgm:t>
    </dgm:pt>
    <dgm:pt modelId="{C8AB1191-4006-4869-BA8F-2CCC8E87E3C2}" type="pres">
      <dgm:prSet presAssocID="{097662DE-6BDE-4169-8809-F7C3B604C111}" presName="level3hierChild" presStyleCnt="0"/>
      <dgm:spPr/>
    </dgm:pt>
    <dgm:pt modelId="{66BB9F52-BCBA-48A8-A6F9-92FC4CB003A9}" type="pres">
      <dgm:prSet presAssocID="{0A64CD0C-D9D9-449E-AB7A-6CD7459F7FAD}" presName="conn2-1" presStyleLbl="parChTrans1D3" presStyleIdx="1" presStyleCnt="7"/>
      <dgm:spPr/>
      <dgm:t>
        <a:bodyPr/>
        <a:lstStyle/>
        <a:p>
          <a:endParaRPr lang="en-US"/>
        </a:p>
      </dgm:t>
    </dgm:pt>
    <dgm:pt modelId="{891F4629-6890-477E-A76F-F919C09B592A}" type="pres">
      <dgm:prSet presAssocID="{0A64CD0C-D9D9-449E-AB7A-6CD7459F7FAD}" presName="connTx" presStyleLbl="parChTrans1D3" presStyleIdx="1" presStyleCnt="7"/>
      <dgm:spPr/>
      <dgm:t>
        <a:bodyPr/>
        <a:lstStyle/>
        <a:p>
          <a:endParaRPr lang="en-US"/>
        </a:p>
      </dgm:t>
    </dgm:pt>
    <dgm:pt modelId="{F1BA2192-D8B7-4530-BCC0-94F47A90E932}" type="pres">
      <dgm:prSet presAssocID="{0C2788ED-5290-42DD-AD41-61E901C9BB1D}" presName="root2" presStyleCnt="0"/>
      <dgm:spPr/>
    </dgm:pt>
    <dgm:pt modelId="{7A404336-1895-4DA7-B4A4-6FF3A0651F6E}" type="pres">
      <dgm:prSet presAssocID="{0C2788ED-5290-42DD-AD41-61E901C9BB1D}" presName="LevelTwoTextNode" presStyleLbl="node3" presStyleIdx="1" presStyleCnt="7" custScaleX="214746" custScaleY="110950" custLinFactNeighborY="-9272">
        <dgm:presLayoutVars>
          <dgm:chPref val="3"/>
        </dgm:presLayoutVars>
      </dgm:prSet>
      <dgm:spPr/>
      <dgm:t>
        <a:bodyPr/>
        <a:lstStyle/>
        <a:p>
          <a:endParaRPr lang="en-US"/>
        </a:p>
      </dgm:t>
    </dgm:pt>
    <dgm:pt modelId="{3F196DEB-8436-4E6F-8C28-69E20F6607B7}" type="pres">
      <dgm:prSet presAssocID="{0C2788ED-5290-42DD-AD41-61E901C9BB1D}" presName="level3hierChild" presStyleCnt="0"/>
      <dgm:spPr/>
    </dgm:pt>
    <dgm:pt modelId="{92F00A11-27AE-47FE-BABE-3161779944F3}" type="pres">
      <dgm:prSet presAssocID="{18368B54-74E9-40FD-BD83-1DEC5B7F8803}" presName="conn2-1" presStyleLbl="parChTrans1D3" presStyleIdx="2" presStyleCnt="7"/>
      <dgm:spPr/>
      <dgm:t>
        <a:bodyPr/>
        <a:lstStyle/>
        <a:p>
          <a:endParaRPr lang="en-US"/>
        </a:p>
      </dgm:t>
    </dgm:pt>
    <dgm:pt modelId="{2EDDBF28-0AB8-4968-B288-B0B10B4D52F7}" type="pres">
      <dgm:prSet presAssocID="{18368B54-74E9-40FD-BD83-1DEC5B7F8803}" presName="connTx" presStyleLbl="parChTrans1D3" presStyleIdx="2" presStyleCnt="7"/>
      <dgm:spPr/>
      <dgm:t>
        <a:bodyPr/>
        <a:lstStyle/>
        <a:p>
          <a:endParaRPr lang="en-US"/>
        </a:p>
      </dgm:t>
    </dgm:pt>
    <dgm:pt modelId="{E2A70941-C5BF-468F-822E-9E9FE4596BE2}" type="pres">
      <dgm:prSet presAssocID="{BAF8219C-3EC6-4279-A701-45C4E18F2687}" presName="root2" presStyleCnt="0"/>
      <dgm:spPr/>
    </dgm:pt>
    <dgm:pt modelId="{FF1780DC-85A5-4057-9A6C-5F56982EDDE2}" type="pres">
      <dgm:prSet presAssocID="{BAF8219C-3EC6-4279-A701-45C4E18F2687}" presName="LevelTwoTextNode" presStyleLbl="node3" presStyleIdx="2" presStyleCnt="7" custScaleX="214442" custScaleY="110950" custLinFactNeighborY="-9272">
        <dgm:presLayoutVars>
          <dgm:chPref val="3"/>
        </dgm:presLayoutVars>
      </dgm:prSet>
      <dgm:spPr/>
      <dgm:t>
        <a:bodyPr/>
        <a:lstStyle/>
        <a:p>
          <a:endParaRPr lang="en-US"/>
        </a:p>
      </dgm:t>
    </dgm:pt>
    <dgm:pt modelId="{2FD25334-434E-4AF4-BF06-B2C56E9371F6}" type="pres">
      <dgm:prSet presAssocID="{BAF8219C-3EC6-4279-A701-45C4E18F2687}" presName="level3hierChild" presStyleCnt="0"/>
      <dgm:spPr/>
    </dgm:pt>
    <dgm:pt modelId="{F0BC159E-B1F3-4565-8004-C254763568D4}" type="pres">
      <dgm:prSet presAssocID="{795F9919-7AE5-4C9D-9469-64A6C7AE4342}" presName="conn2-1" presStyleLbl="parChTrans1D3" presStyleIdx="3" presStyleCnt="7"/>
      <dgm:spPr/>
      <dgm:t>
        <a:bodyPr/>
        <a:lstStyle/>
        <a:p>
          <a:endParaRPr lang="en-US"/>
        </a:p>
      </dgm:t>
    </dgm:pt>
    <dgm:pt modelId="{83AEBF06-69CF-4D27-B4BF-31728726AFDF}" type="pres">
      <dgm:prSet presAssocID="{795F9919-7AE5-4C9D-9469-64A6C7AE4342}" presName="connTx" presStyleLbl="parChTrans1D3" presStyleIdx="3" presStyleCnt="7"/>
      <dgm:spPr/>
      <dgm:t>
        <a:bodyPr/>
        <a:lstStyle/>
        <a:p>
          <a:endParaRPr lang="en-US"/>
        </a:p>
      </dgm:t>
    </dgm:pt>
    <dgm:pt modelId="{210F6833-F776-48B6-90E2-0EB2528A1A7E}" type="pres">
      <dgm:prSet presAssocID="{3E95191F-05FB-415C-8487-6C034E10B24E}" presName="root2" presStyleCnt="0"/>
      <dgm:spPr/>
    </dgm:pt>
    <dgm:pt modelId="{3579DFB0-141B-4DF4-8214-4E52762901C8}" type="pres">
      <dgm:prSet presAssocID="{3E95191F-05FB-415C-8487-6C034E10B24E}" presName="LevelTwoTextNode" presStyleLbl="node3" presStyleIdx="3" presStyleCnt="7" custScaleX="215002" custScaleY="110950" custLinFactNeighborY="-9272">
        <dgm:presLayoutVars>
          <dgm:chPref val="3"/>
        </dgm:presLayoutVars>
      </dgm:prSet>
      <dgm:spPr/>
      <dgm:t>
        <a:bodyPr/>
        <a:lstStyle/>
        <a:p>
          <a:endParaRPr lang="en-US"/>
        </a:p>
      </dgm:t>
    </dgm:pt>
    <dgm:pt modelId="{6762B624-8FA0-4F18-B094-06E104154502}" type="pres">
      <dgm:prSet presAssocID="{3E95191F-05FB-415C-8487-6C034E10B24E}" presName="level3hierChild" presStyleCnt="0"/>
      <dgm:spPr/>
    </dgm:pt>
    <dgm:pt modelId="{5AEFEF41-2AC1-435D-A054-495E47CA8018}" type="pres">
      <dgm:prSet presAssocID="{0AEA7856-9B4B-4ABF-A925-FF1303EDD317}" presName="conn2-1" presStyleLbl="parChTrans1D3" presStyleIdx="4" presStyleCnt="7"/>
      <dgm:spPr/>
      <dgm:t>
        <a:bodyPr/>
        <a:lstStyle/>
        <a:p>
          <a:endParaRPr lang="en-US"/>
        </a:p>
      </dgm:t>
    </dgm:pt>
    <dgm:pt modelId="{F9ABAC38-D7FA-41C6-BEC8-CBE6541ED981}" type="pres">
      <dgm:prSet presAssocID="{0AEA7856-9B4B-4ABF-A925-FF1303EDD317}" presName="connTx" presStyleLbl="parChTrans1D3" presStyleIdx="4" presStyleCnt="7"/>
      <dgm:spPr/>
      <dgm:t>
        <a:bodyPr/>
        <a:lstStyle/>
        <a:p>
          <a:endParaRPr lang="en-US"/>
        </a:p>
      </dgm:t>
    </dgm:pt>
    <dgm:pt modelId="{1243B012-5759-4F1F-964D-FC60EAE8A964}" type="pres">
      <dgm:prSet presAssocID="{D562B510-4CAE-4397-AC2F-AFA1A7BDE138}" presName="root2" presStyleCnt="0"/>
      <dgm:spPr/>
    </dgm:pt>
    <dgm:pt modelId="{A92CB4F1-3D69-464D-9B8B-F1769FEE03C3}" type="pres">
      <dgm:prSet presAssocID="{D562B510-4CAE-4397-AC2F-AFA1A7BDE138}" presName="LevelTwoTextNode" presStyleLbl="node3" presStyleIdx="4" presStyleCnt="7" custScaleX="214746" custScaleY="110950" custLinFactNeighborY="-9272">
        <dgm:presLayoutVars>
          <dgm:chPref val="3"/>
        </dgm:presLayoutVars>
      </dgm:prSet>
      <dgm:spPr/>
      <dgm:t>
        <a:bodyPr/>
        <a:lstStyle/>
        <a:p>
          <a:endParaRPr lang="en-US"/>
        </a:p>
      </dgm:t>
    </dgm:pt>
    <dgm:pt modelId="{B385B307-937F-4CA8-8604-1E8EFAC62315}" type="pres">
      <dgm:prSet presAssocID="{D562B510-4CAE-4397-AC2F-AFA1A7BDE138}" presName="level3hierChild" presStyleCnt="0"/>
      <dgm:spPr/>
    </dgm:pt>
    <dgm:pt modelId="{4638E05A-F1DB-4843-B766-5321E5ACB97F}" type="pres">
      <dgm:prSet presAssocID="{B69CABED-6C6F-41F2-AEDA-9235AF4443F6}" presName="conn2-1" presStyleLbl="parChTrans1D3" presStyleIdx="5" presStyleCnt="7"/>
      <dgm:spPr/>
      <dgm:t>
        <a:bodyPr/>
        <a:lstStyle/>
        <a:p>
          <a:endParaRPr lang="en-US"/>
        </a:p>
      </dgm:t>
    </dgm:pt>
    <dgm:pt modelId="{A3FE35D1-C06C-4F87-A2A3-A678CD240454}" type="pres">
      <dgm:prSet presAssocID="{B69CABED-6C6F-41F2-AEDA-9235AF4443F6}" presName="connTx" presStyleLbl="parChTrans1D3" presStyleIdx="5" presStyleCnt="7"/>
      <dgm:spPr/>
      <dgm:t>
        <a:bodyPr/>
        <a:lstStyle/>
        <a:p>
          <a:endParaRPr lang="en-US"/>
        </a:p>
      </dgm:t>
    </dgm:pt>
    <dgm:pt modelId="{B3FD7B95-2A54-4E51-B885-846342A4FECD}" type="pres">
      <dgm:prSet presAssocID="{14153752-DA89-4D01-A048-6B55BE53749E}" presName="root2" presStyleCnt="0"/>
      <dgm:spPr/>
    </dgm:pt>
    <dgm:pt modelId="{71688065-9B61-4B09-87B2-CC6A46BDFCC2}" type="pres">
      <dgm:prSet presAssocID="{14153752-DA89-4D01-A048-6B55BE53749E}" presName="LevelTwoTextNode" presStyleLbl="node3" presStyleIdx="5" presStyleCnt="7" custScaleX="214649" custLinFactNeighborY="-9272">
        <dgm:presLayoutVars>
          <dgm:chPref val="3"/>
        </dgm:presLayoutVars>
      </dgm:prSet>
      <dgm:spPr/>
      <dgm:t>
        <a:bodyPr/>
        <a:lstStyle/>
        <a:p>
          <a:endParaRPr lang="en-US"/>
        </a:p>
      </dgm:t>
    </dgm:pt>
    <dgm:pt modelId="{D12580B0-BE96-4CC2-A554-D03BB4BC737D}" type="pres">
      <dgm:prSet presAssocID="{14153752-DA89-4D01-A048-6B55BE53749E}" presName="level3hierChild" presStyleCnt="0"/>
      <dgm:spPr/>
    </dgm:pt>
    <dgm:pt modelId="{435CDB4B-EBD1-485C-8E0F-00060A419B75}" type="pres">
      <dgm:prSet presAssocID="{D3AFD491-1657-466D-86BA-04704B57E4F0}" presName="conn2-1" presStyleLbl="parChTrans1D3" presStyleIdx="6" presStyleCnt="7"/>
      <dgm:spPr/>
      <dgm:t>
        <a:bodyPr/>
        <a:lstStyle/>
        <a:p>
          <a:endParaRPr lang="en-US"/>
        </a:p>
      </dgm:t>
    </dgm:pt>
    <dgm:pt modelId="{1D679744-C8B5-42D2-9973-CFF2FE4EA188}" type="pres">
      <dgm:prSet presAssocID="{D3AFD491-1657-466D-86BA-04704B57E4F0}" presName="connTx" presStyleLbl="parChTrans1D3" presStyleIdx="6" presStyleCnt="7"/>
      <dgm:spPr/>
      <dgm:t>
        <a:bodyPr/>
        <a:lstStyle/>
        <a:p>
          <a:endParaRPr lang="en-US"/>
        </a:p>
      </dgm:t>
    </dgm:pt>
    <dgm:pt modelId="{147AF764-D809-4757-BFFF-6A2312AD15BF}" type="pres">
      <dgm:prSet presAssocID="{ED809590-E1C1-4E42-A542-0E687313F591}" presName="root2" presStyleCnt="0"/>
      <dgm:spPr/>
    </dgm:pt>
    <dgm:pt modelId="{81703117-A73C-4513-A2E8-09CF8469529C}" type="pres">
      <dgm:prSet presAssocID="{ED809590-E1C1-4E42-A542-0E687313F591}" presName="LevelTwoTextNode" presStyleLbl="node3" presStyleIdx="6" presStyleCnt="7" custScaleX="214649" custLinFactNeighborY="-9272">
        <dgm:presLayoutVars>
          <dgm:chPref val="3"/>
        </dgm:presLayoutVars>
      </dgm:prSet>
      <dgm:spPr/>
      <dgm:t>
        <a:bodyPr/>
        <a:lstStyle/>
        <a:p>
          <a:endParaRPr lang="en-US"/>
        </a:p>
      </dgm:t>
    </dgm:pt>
    <dgm:pt modelId="{B68F4703-EEEE-40C2-9120-137B82910E2B}" type="pres">
      <dgm:prSet presAssocID="{ED809590-E1C1-4E42-A542-0E687313F591}" presName="level3hierChild" presStyleCnt="0"/>
      <dgm:spPr/>
    </dgm:pt>
    <dgm:pt modelId="{213977CA-7BED-F248-80FA-100F30893704}" type="pres">
      <dgm:prSet presAssocID="{FD6BB244-3335-384F-955B-A39E2E950B7D}" presName="conn2-1" presStyleLbl="parChTrans1D2" presStyleIdx="2" presStyleCnt="3"/>
      <dgm:spPr/>
      <dgm:t>
        <a:bodyPr/>
        <a:lstStyle/>
        <a:p>
          <a:endParaRPr lang="en-US"/>
        </a:p>
      </dgm:t>
    </dgm:pt>
    <dgm:pt modelId="{C0145ABF-C0D3-9947-9052-8105A9162EDA}" type="pres">
      <dgm:prSet presAssocID="{FD6BB244-3335-384F-955B-A39E2E950B7D}" presName="connTx" presStyleLbl="parChTrans1D2" presStyleIdx="2" presStyleCnt="3"/>
      <dgm:spPr/>
      <dgm:t>
        <a:bodyPr/>
        <a:lstStyle/>
        <a:p>
          <a:endParaRPr lang="en-US"/>
        </a:p>
      </dgm:t>
    </dgm:pt>
    <dgm:pt modelId="{238C519A-76F2-0742-84D8-BA21869B86A7}" type="pres">
      <dgm:prSet presAssocID="{1F9B9747-8741-884E-B237-886B800E2E40}" presName="root2" presStyleCnt="0"/>
      <dgm:spPr/>
    </dgm:pt>
    <dgm:pt modelId="{64B709F4-93EE-AE4F-B244-90596E56D4F4}" type="pres">
      <dgm:prSet presAssocID="{1F9B9747-8741-884E-B237-886B800E2E40}" presName="LevelTwoTextNode" presStyleLbl="node2" presStyleIdx="2" presStyleCnt="3" custScaleX="111958" custScaleY="126694" custLinFactY="171938" custLinFactNeighborX="-13424" custLinFactNeighborY="200000">
        <dgm:presLayoutVars>
          <dgm:chPref val="3"/>
        </dgm:presLayoutVars>
      </dgm:prSet>
      <dgm:spPr/>
      <dgm:t>
        <a:bodyPr/>
        <a:lstStyle/>
        <a:p>
          <a:endParaRPr lang="en-US"/>
        </a:p>
      </dgm:t>
    </dgm:pt>
    <dgm:pt modelId="{3F3FFA10-A6D6-4341-A05A-78F9027CF714}" type="pres">
      <dgm:prSet presAssocID="{1F9B9747-8741-884E-B237-886B800E2E40}" presName="level3hierChild" presStyleCnt="0"/>
      <dgm:spPr/>
    </dgm:pt>
  </dgm:ptLst>
  <dgm:cxnLst>
    <dgm:cxn modelId="{2E76258A-887C-0541-963B-B379586C5105}" type="presOf" srcId="{3E95191F-05FB-415C-8487-6C034E10B24E}" destId="{3579DFB0-141B-4DF4-8214-4E52762901C8}" srcOrd="0" destOrd="0" presId="urn:microsoft.com/office/officeart/2008/layout/HorizontalMultiLevelHierarchy"/>
    <dgm:cxn modelId="{61B7D021-F09E-8F41-9D6C-9FDED6905282}" type="presOf" srcId="{FD6BB244-3335-384F-955B-A39E2E950B7D}" destId="{C0145ABF-C0D3-9947-9052-8105A9162EDA}" srcOrd="1" destOrd="0" presId="urn:microsoft.com/office/officeart/2008/layout/HorizontalMultiLevelHierarchy"/>
    <dgm:cxn modelId="{E60F7554-CCA0-B346-A979-D5A22B1B5A9D}" type="presOf" srcId="{EB162A84-1221-4236-A4B7-EBF8D9BF4F28}" destId="{FD0A6AC4-0D8C-4BDD-8583-10450EEB4E84}" srcOrd="0" destOrd="0" presId="urn:microsoft.com/office/officeart/2008/layout/HorizontalMultiLevelHierarchy"/>
    <dgm:cxn modelId="{BB794C54-3EA8-4F5C-887F-2D0709304C79}" srcId="{495E5C11-988A-4D91-8BE3-90697CAFFA50}" destId="{3E95191F-05FB-415C-8487-6C034E10B24E}" srcOrd="3" destOrd="0" parTransId="{795F9919-7AE5-4C9D-9469-64A6C7AE4342}" sibTransId="{59F22B26-0C90-436C-AFA9-9E49463B3CC5}"/>
    <dgm:cxn modelId="{B10B0894-8A58-D64E-BDCA-5924AA7E4ABB}" type="presOf" srcId="{795F9919-7AE5-4C9D-9469-64A6C7AE4342}" destId="{F0BC159E-B1F3-4565-8004-C254763568D4}" srcOrd="0" destOrd="0" presId="urn:microsoft.com/office/officeart/2008/layout/HorizontalMultiLevelHierarchy"/>
    <dgm:cxn modelId="{39CF0E8C-79AB-B344-A05E-14151B93DE95}" type="presOf" srcId="{D3AFD491-1657-466D-86BA-04704B57E4F0}" destId="{1D679744-C8B5-42D2-9973-CFF2FE4EA188}" srcOrd="1" destOrd="0" presId="urn:microsoft.com/office/officeart/2008/layout/HorizontalMultiLevelHierarchy"/>
    <dgm:cxn modelId="{FEB932F3-DC02-438E-A3D1-CC83BD387F15}" srcId="{495E5C11-988A-4D91-8BE3-90697CAFFA50}" destId="{0C2788ED-5290-42DD-AD41-61E901C9BB1D}" srcOrd="1" destOrd="0" parTransId="{0A64CD0C-D9D9-449E-AB7A-6CD7459F7FAD}" sibTransId="{3DE20E21-DA63-4FBE-9013-07671C60B651}"/>
    <dgm:cxn modelId="{4518374C-E5D9-8344-AC30-A506901EE466}" type="presOf" srcId="{EFC895C6-AE2A-42DD-9418-6BE32C341BAA}" destId="{57CC14BE-E06A-44DC-B791-1F0EF5687202}" srcOrd="1" destOrd="0" presId="urn:microsoft.com/office/officeart/2008/layout/HorizontalMultiLevelHierarchy"/>
    <dgm:cxn modelId="{D36E2CA4-6A38-4845-BBCF-F443FC2AC3DD}" type="presOf" srcId="{EB162A84-1221-4236-A4B7-EBF8D9BF4F28}" destId="{4BE185F1-A6F8-4519-8179-B9FCE733DA25}" srcOrd="1" destOrd="0" presId="urn:microsoft.com/office/officeart/2008/layout/HorizontalMultiLevelHierarchy"/>
    <dgm:cxn modelId="{C70A50B8-7869-A444-90A2-7CF3F0BD19A6}" type="presOf" srcId="{0AEA7856-9B4B-4ABF-A925-FF1303EDD317}" destId="{F9ABAC38-D7FA-41C6-BEC8-CBE6541ED981}" srcOrd="1" destOrd="0" presId="urn:microsoft.com/office/officeart/2008/layout/HorizontalMultiLevelHierarchy"/>
    <dgm:cxn modelId="{CA2438EF-3ACE-0A42-BB6F-E7CF63CFF700}" type="presOf" srcId="{02A81E9D-A57A-F646-B31D-11869C5E3BB9}" destId="{750F7826-B7D4-F943-A2D0-40E3A5864701}" srcOrd="0" destOrd="0" presId="urn:microsoft.com/office/officeart/2008/layout/HorizontalMultiLevelHierarchy"/>
    <dgm:cxn modelId="{4C32601C-5FB5-C040-A072-8749D79CEE53}" type="presOf" srcId="{ED809590-E1C1-4E42-A542-0E687313F591}" destId="{81703117-A73C-4513-A2E8-09CF8469529C}" srcOrd="0" destOrd="0" presId="urn:microsoft.com/office/officeart/2008/layout/HorizontalMultiLevelHierarchy"/>
    <dgm:cxn modelId="{A8388AE6-A762-1345-92AE-CECE08EC341C}" type="presOf" srcId="{495E5C11-988A-4D91-8BE3-90697CAFFA50}" destId="{E975161F-A6BA-4F8F-A841-7EF57B3BFBC2}" srcOrd="0" destOrd="0" presId="urn:microsoft.com/office/officeart/2008/layout/HorizontalMultiLevelHierarchy"/>
    <dgm:cxn modelId="{E402CE5D-B075-D54D-AFC3-5C8724EF8AAD}" type="presOf" srcId="{BAF8219C-3EC6-4279-A701-45C4E18F2687}" destId="{FF1780DC-85A5-4057-9A6C-5F56982EDDE2}" srcOrd="0" destOrd="0" presId="urn:microsoft.com/office/officeart/2008/layout/HorizontalMultiLevelHierarchy"/>
    <dgm:cxn modelId="{3CBC13BC-3D99-D540-B019-DAD6BC2896C2}" type="presOf" srcId="{EFC895C6-AE2A-42DD-9418-6BE32C341BAA}" destId="{763433FD-BD26-46D1-84F0-91DA22A12DFD}" srcOrd="0" destOrd="0" presId="urn:microsoft.com/office/officeart/2008/layout/HorizontalMultiLevelHierarchy"/>
    <dgm:cxn modelId="{7FDB2FA9-434E-DC47-8609-4B5243FB25CF}" type="presOf" srcId="{D562B510-4CAE-4397-AC2F-AFA1A7BDE138}" destId="{A92CB4F1-3D69-464D-9B8B-F1769FEE03C3}" srcOrd="0" destOrd="0" presId="urn:microsoft.com/office/officeart/2008/layout/HorizontalMultiLevelHierarchy"/>
    <dgm:cxn modelId="{6361E3BC-1D4D-4598-9F79-D899A0BCD8E7}" srcId="{495E5C11-988A-4D91-8BE3-90697CAFFA50}" destId="{097662DE-6BDE-4169-8809-F7C3B604C111}" srcOrd="0" destOrd="0" parTransId="{EB162A84-1221-4236-A4B7-EBF8D9BF4F28}" sibTransId="{D134BDE2-85C6-46A6-98C6-D939D11671CE}"/>
    <dgm:cxn modelId="{6CACF1F4-DAF3-412D-96C1-EC005001BEE7}" srcId="{495E5C11-988A-4D91-8BE3-90697CAFFA50}" destId="{BAF8219C-3EC6-4279-A701-45C4E18F2687}" srcOrd="2" destOrd="0" parTransId="{18368B54-74E9-40FD-BD83-1DEC5B7F8803}" sibTransId="{4201A608-E37E-4CB4-A208-BCEF2DCB17AA}"/>
    <dgm:cxn modelId="{0D818848-D0FE-554F-8F5C-52CA2D052FDE}" type="presOf" srcId="{18368B54-74E9-40FD-BD83-1DEC5B7F8803}" destId="{2EDDBF28-0AB8-4968-B288-B0B10B4D52F7}" srcOrd="1"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D8B10BF3-D3C5-4B99-B10A-8998C2DFCD09}" srcId="{495E5C11-988A-4D91-8BE3-90697CAFFA50}" destId="{ED809590-E1C1-4E42-A542-0E687313F591}" srcOrd="6" destOrd="0" parTransId="{D3AFD491-1657-466D-86BA-04704B57E4F0}" sibTransId="{76A43B5B-C803-442E-9182-8414AD5860D4}"/>
    <dgm:cxn modelId="{61A672E9-4386-4D76-8580-F2FB4DD8E239}" srcId="{495E5C11-988A-4D91-8BE3-90697CAFFA50}" destId="{14153752-DA89-4D01-A048-6B55BE53749E}" srcOrd="5" destOrd="0" parTransId="{B69CABED-6C6F-41F2-AEDA-9235AF4443F6}" sibTransId="{CE072DA2-3503-4393-BBE8-4C83AC3623F9}"/>
    <dgm:cxn modelId="{7C0B8354-72DD-BC47-88F7-3B864E906D08}" type="presOf" srcId="{FD6BB244-3335-384F-955B-A39E2E950B7D}" destId="{213977CA-7BED-F248-80FA-100F30893704}" srcOrd="0" destOrd="0" presId="urn:microsoft.com/office/officeart/2008/layout/HorizontalMultiLevelHierarchy"/>
    <dgm:cxn modelId="{5000F2F7-3460-E84C-A579-B32B0016A706}" type="presOf" srcId="{7CB734FA-9956-47A4-9489-C351CEEDF6B1}" destId="{34D5A8B4-36F4-A14C-99E8-496A977904E5}" srcOrd="0" destOrd="0" presId="urn:microsoft.com/office/officeart/2008/layout/HorizontalMultiLevelHierarchy"/>
    <dgm:cxn modelId="{78873E2A-D80C-9342-A7A0-B5639CF95EC8}" type="presOf" srcId="{0A64CD0C-D9D9-449E-AB7A-6CD7459F7FAD}" destId="{891F4629-6890-477E-A76F-F919C09B592A}" srcOrd="1" destOrd="0" presId="urn:microsoft.com/office/officeart/2008/layout/HorizontalMultiLevelHierarchy"/>
    <dgm:cxn modelId="{B0FF62AD-B502-844B-A488-082DFB0334C2}" type="presOf" srcId="{1F9B9747-8741-884E-B237-886B800E2E40}" destId="{64B709F4-93EE-AE4F-B244-90596E56D4F4}" srcOrd="0" destOrd="0" presId="urn:microsoft.com/office/officeart/2008/layout/HorizontalMultiLevelHierarchy"/>
    <dgm:cxn modelId="{366CD357-F1B7-F644-ACF9-7D7A57BD2D12}" type="presOf" srcId="{B69CABED-6C6F-41F2-AEDA-9235AF4443F6}" destId="{A3FE35D1-C06C-4F87-A2A3-A678CD240454}" srcOrd="1" destOrd="0" presId="urn:microsoft.com/office/officeart/2008/layout/HorizontalMultiLevelHierarchy"/>
    <dgm:cxn modelId="{FD6DA2F2-5779-4C81-BA62-CC95E68AF60D}" type="presOf" srcId="{B6F585CE-4674-5D4F-AF5E-13015458A546}" destId="{7781539A-3601-654C-8EF7-62A313AC2FCF}" srcOrd="0" destOrd="0" presId="urn:microsoft.com/office/officeart/2008/layout/HorizontalMultiLevelHierarchy"/>
    <dgm:cxn modelId="{CB670934-EFF9-4E46-BD69-AE4E0A8C4CA4}" srcId="{7CB734FA-9956-47A4-9489-C351CEEDF6B1}" destId="{495E5C11-988A-4D91-8BE3-90697CAFFA50}" srcOrd="1" destOrd="0" parTransId="{EFC895C6-AE2A-42DD-9418-6BE32C341BAA}" sibTransId="{3141840E-9839-4D09-B67A-3D908C3F19A3}"/>
    <dgm:cxn modelId="{44A6AF20-A6CA-B443-9456-9FDA6BF4F62C}" type="presOf" srcId="{0A64CD0C-D9D9-449E-AB7A-6CD7459F7FAD}" destId="{66BB9F52-BCBA-48A8-A6F9-92FC4CB003A9}" srcOrd="0" destOrd="0" presId="urn:microsoft.com/office/officeart/2008/layout/HorizontalMultiLevelHierarchy"/>
    <dgm:cxn modelId="{EBA851BD-2B3B-2A47-BD1C-E9D2D45F93D8}" type="presOf" srcId="{097662DE-6BDE-4169-8809-F7C3B604C111}" destId="{3FA59070-D326-4617-8869-9B72134D6A84}" srcOrd="0" destOrd="0" presId="urn:microsoft.com/office/officeart/2008/layout/HorizontalMultiLevelHierarchy"/>
    <dgm:cxn modelId="{90E98147-D794-4F69-9798-E407ED609C55}" srcId="{495E5C11-988A-4D91-8BE3-90697CAFFA50}" destId="{D562B510-4CAE-4397-AC2F-AFA1A7BDE138}" srcOrd="4" destOrd="0" parTransId="{0AEA7856-9B4B-4ABF-A925-FF1303EDD317}" sibTransId="{2FB87B55-D592-4870-A7B6-12BD8496DAB1}"/>
    <dgm:cxn modelId="{05DBFE28-2DC0-9B4B-913C-BFF4AB7DDD51}" type="presOf" srcId="{D3AFD491-1657-466D-86BA-04704B57E4F0}" destId="{435CDB4B-EBD1-485C-8E0F-00060A419B75}" srcOrd="0" destOrd="0" presId="urn:microsoft.com/office/officeart/2008/layout/HorizontalMultiLevelHierarchy"/>
    <dgm:cxn modelId="{81F34F2B-2759-2343-9C44-1C97D6CCC5D1}" type="presOf" srcId="{795F9919-7AE5-4C9D-9469-64A6C7AE4342}" destId="{83AEBF06-69CF-4D27-B4BF-31728726AFDF}" srcOrd="1" destOrd="0" presId="urn:microsoft.com/office/officeart/2008/layout/HorizontalMultiLevelHierarchy"/>
    <dgm:cxn modelId="{68A1F9D0-8C75-554A-9168-9EE143D72568}" srcId="{7CB734FA-9956-47A4-9489-C351CEEDF6B1}" destId="{1F9B9747-8741-884E-B237-886B800E2E40}" srcOrd="2" destOrd="0" parTransId="{FD6BB244-3335-384F-955B-A39E2E950B7D}" sibTransId="{625E44B1-BE00-5C41-8542-1AB845AA35B7}"/>
    <dgm:cxn modelId="{BC77EB91-568A-7549-882B-0E92826F92B2}" type="presOf" srcId="{0C2788ED-5290-42DD-AD41-61E901C9BB1D}" destId="{7A404336-1895-4DA7-B4A4-6FF3A0651F6E}" srcOrd="0" destOrd="0" presId="urn:microsoft.com/office/officeart/2008/layout/HorizontalMultiLevelHierarchy"/>
    <dgm:cxn modelId="{793B1C70-B06A-9A42-86CF-EF20CAA6F05D}" type="presOf" srcId="{18368B54-74E9-40FD-BD83-1DEC5B7F8803}" destId="{92F00A11-27AE-47FE-BABE-3161779944F3}" srcOrd="0" destOrd="0" presId="urn:microsoft.com/office/officeart/2008/layout/HorizontalMultiLevelHierarchy"/>
    <dgm:cxn modelId="{0EBF8586-8463-0749-A862-0DAA27F4C3B8}" type="presOf" srcId="{21A9EAC0-BD49-8345-AF09-8D4112B9015D}" destId="{BC1E02E9-F5BB-E149-9161-5BED9432161D}" srcOrd="0" destOrd="0" presId="urn:microsoft.com/office/officeart/2008/layout/HorizontalMultiLevelHierarchy"/>
    <dgm:cxn modelId="{A1F27D8A-2B08-6A4C-9040-95720C228D98}" type="presOf" srcId="{21A9EAC0-BD49-8345-AF09-8D4112B9015D}" destId="{12FEBB4E-5B6C-0E46-8192-2193C52528AF}" srcOrd="1" destOrd="0" presId="urn:microsoft.com/office/officeart/2008/layout/HorizontalMultiLevelHierarchy"/>
    <dgm:cxn modelId="{B7FDF74B-8501-8A4B-AE85-BCB8A9BAF8F8}" srcId="{7CB734FA-9956-47A4-9489-C351CEEDF6B1}" destId="{02A81E9D-A57A-F646-B31D-11869C5E3BB9}" srcOrd="0" destOrd="0" parTransId="{21A9EAC0-BD49-8345-AF09-8D4112B9015D}" sibTransId="{2B14B189-BCB1-B64D-A723-4927B2B71F54}"/>
    <dgm:cxn modelId="{4687EFB6-7AD0-B348-B5EC-A0785D00DA2B}" type="presOf" srcId="{14153752-DA89-4D01-A048-6B55BE53749E}" destId="{71688065-9B61-4B09-87B2-CC6A46BDFCC2}" srcOrd="0" destOrd="0" presId="urn:microsoft.com/office/officeart/2008/layout/HorizontalMultiLevelHierarchy"/>
    <dgm:cxn modelId="{3AA06A08-10D7-C643-ABB6-E87BAD1EBC7D}" type="presOf" srcId="{B69CABED-6C6F-41F2-AEDA-9235AF4443F6}" destId="{4638E05A-F1DB-4843-B766-5321E5ACB97F}" srcOrd="0" destOrd="0" presId="urn:microsoft.com/office/officeart/2008/layout/HorizontalMultiLevelHierarchy"/>
    <dgm:cxn modelId="{249108FB-9E41-6B40-8F2B-D864284CD886}" type="presOf" srcId="{0AEA7856-9B4B-4ABF-A925-FF1303EDD317}" destId="{5AEFEF41-2AC1-435D-A054-495E47CA8018}" srcOrd="0" destOrd="0" presId="urn:microsoft.com/office/officeart/2008/layout/HorizontalMultiLevelHierarchy"/>
    <dgm:cxn modelId="{3D835B71-E185-DD4B-948A-64315D2B85F8}" type="presParOf" srcId="{7781539A-3601-654C-8EF7-62A313AC2FCF}" destId="{D62DB0FB-6596-0646-AC85-AB31953ED762}" srcOrd="0" destOrd="0" presId="urn:microsoft.com/office/officeart/2008/layout/HorizontalMultiLevelHierarchy"/>
    <dgm:cxn modelId="{2820BADF-6554-2C45-A2DE-9B4984F1843E}" type="presParOf" srcId="{D62DB0FB-6596-0646-AC85-AB31953ED762}" destId="{34D5A8B4-36F4-A14C-99E8-496A977904E5}" srcOrd="0" destOrd="0" presId="urn:microsoft.com/office/officeart/2008/layout/HorizontalMultiLevelHierarchy"/>
    <dgm:cxn modelId="{C04D178E-F291-B248-BF67-7FA266825607}" type="presParOf" srcId="{D62DB0FB-6596-0646-AC85-AB31953ED762}" destId="{0E5CA97D-101A-8E4B-A7FE-4133C411EEEF}" srcOrd="1" destOrd="0" presId="urn:microsoft.com/office/officeart/2008/layout/HorizontalMultiLevelHierarchy"/>
    <dgm:cxn modelId="{6EFD5CCA-C0BB-CC4B-90A6-DA922E52183A}" type="presParOf" srcId="{0E5CA97D-101A-8E4B-A7FE-4133C411EEEF}" destId="{BC1E02E9-F5BB-E149-9161-5BED9432161D}" srcOrd="0" destOrd="0" presId="urn:microsoft.com/office/officeart/2008/layout/HorizontalMultiLevelHierarchy"/>
    <dgm:cxn modelId="{68D480C0-2E4A-8741-86F7-4D617DC8B5D4}" type="presParOf" srcId="{BC1E02E9-F5BB-E149-9161-5BED9432161D}" destId="{12FEBB4E-5B6C-0E46-8192-2193C52528AF}" srcOrd="0" destOrd="0" presId="urn:microsoft.com/office/officeart/2008/layout/HorizontalMultiLevelHierarchy"/>
    <dgm:cxn modelId="{D395CEF5-1395-0D43-8800-F23FF6F2263E}" type="presParOf" srcId="{0E5CA97D-101A-8E4B-A7FE-4133C411EEEF}" destId="{08429328-24CE-0540-87EC-135BBD20A087}" srcOrd="1" destOrd="0" presId="urn:microsoft.com/office/officeart/2008/layout/HorizontalMultiLevelHierarchy"/>
    <dgm:cxn modelId="{92602342-B051-C14B-AF98-3812A3CF90DD}" type="presParOf" srcId="{08429328-24CE-0540-87EC-135BBD20A087}" destId="{750F7826-B7D4-F943-A2D0-40E3A5864701}" srcOrd="0" destOrd="0" presId="urn:microsoft.com/office/officeart/2008/layout/HorizontalMultiLevelHierarchy"/>
    <dgm:cxn modelId="{C90B2B78-460A-3344-A2D7-C84A81D97133}" type="presParOf" srcId="{08429328-24CE-0540-87EC-135BBD20A087}" destId="{7D3D1CE2-648C-A348-AC7B-054220F1D08A}" srcOrd="1" destOrd="0" presId="urn:microsoft.com/office/officeart/2008/layout/HorizontalMultiLevelHierarchy"/>
    <dgm:cxn modelId="{A8D7A6FE-DC22-584E-961B-BD52FCA6A539}" type="presParOf" srcId="{0E5CA97D-101A-8E4B-A7FE-4133C411EEEF}" destId="{763433FD-BD26-46D1-84F0-91DA22A12DFD}" srcOrd="2" destOrd="0" presId="urn:microsoft.com/office/officeart/2008/layout/HorizontalMultiLevelHierarchy"/>
    <dgm:cxn modelId="{F376868F-E5C7-9143-913E-10B0DB2A11C1}" type="presParOf" srcId="{763433FD-BD26-46D1-84F0-91DA22A12DFD}" destId="{57CC14BE-E06A-44DC-B791-1F0EF5687202}" srcOrd="0" destOrd="0" presId="urn:microsoft.com/office/officeart/2008/layout/HorizontalMultiLevelHierarchy"/>
    <dgm:cxn modelId="{24F670CF-6096-C744-B0AF-B285AC69DF1E}" type="presParOf" srcId="{0E5CA97D-101A-8E4B-A7FE-4133C411EEEF}" destId="{6E72C494-D3F8-4BEC-BB1E-82970A9C68AC}" srcOrd="3" destOrd="0" presId="urn:microsoft.com/office/officeart/2008/layout/HorizontalMultiLevelHierarchy"/>
    <dgm:cxn modelId="{7880CEF3-2967-C34E-8962-1E1BFC048D6A}" type="presParOf" srcId="{6E72C494-D3F8-4BEC-BB1E-82970A9C68AC}" destId="{E975161F-A6BA-4F8F-A841-7EF57B3BFBC2}" srcOrd="0" destOrd="0" presId="urn:microsoft.com/office/officeart/2008/layout/HorizontalMultiLevelHierarchy"/>
    <dgm:cxn modelId="{06CCAB90-C951-114E-AE4B-BC2DAD103240}" type="presParOf" srcId="{6E72C494-D3F8-4BEC-BB1E-82970A9C68AC}" destId="{E7DD7F39-D633-4763-A1DE-E8CF4861D10F}" srcOrd="1" destOrd="0" presId="urn:microsoft.com/office/officeart/2008/layout/HorizontalMultiLevelHierarchy"/>
    <dgm:cxn modelId="{A53F355E-2343-2C4A-ADEE-E100F29E657F}" type="presParOf" srcId="{E7DD7F39-D633-4763-A1DE-E8CF4861D10F}" destId="{FD0A6AC4-0D8C-4BDD-8583-10450EEB4E84}" srcOrd="0" destOrd="0" presId="urn:microsoft.com/office/officeart/2008/layout/HorizontalMultiLevelHierarchy"/>
    <dgm:cxn modelId="{7D225CC5-8F99-DD4B-B0D0-F5D7CA68538B}" type="presParOf" srcId="{FD0A6AC4-0D8C-4BDD-8583-10450EEB4E84}" destId="{4BE185F1-A6F8-4519-8179-B9FCE733DA25}" srcOrd="0" destOrd="0" presId="urn:microsoft.com/office/officeart/2008/layout/HorizontalMultiLevelHierarchy"/>
    <dgm:cxn modelId="{460C73F2-2E15-AC4E-BC1D-778A9DDBFE22}" type="presParOf" srcId="{E7DD7F39-D633-4763-A1DE-E8CF4861D10F}" destId="{9C8069B4-D471-4E7D-BE7A-DC952F8C8B3E}" srcOrd="1" destOrd="0" presId="urn:microsoft.com/office/officeart/2008/layout/HorizontalMultiLevelHierarchy"/>
    <dgm:cxn modelId="{D1969C2F-A174-454C-A38A-CDF4F216B179}" type="presParOf" srcId="{9C8069B4-D471-4E7D-BE7A-DC952F8C8B3E}" destId="{3FA59070-D326-4617-8869-9B72134D6A84}" srcOrd="0" destOrd="0" presId="urn:microsoft.com/office/officeart/2008/layout/HorizontalMultiLevelHierarchy"/>
    <dgm:cxn modelId="{CC4B93B3-9C55-CF40-9A57-7C3DF748EDAE}" type="presParOf" srcId="{9C8069B4-D471-4E7D-BE7A-DC952F8C8B3E}" destId="{C8AB1191-4006-4869-BA8F-2CCC8E87E3C2}" srcOrd="1" destOrd="0" presId="urn:microsoft.com/office/officeart/2008/layout/HorizontalMultiLevelHierarchy"/>
    <dgm:cxn modelId="{8B3E3507-1FF7-2C43-9241-A6C3AE52656D}" type="presParOf" srcId="{E7DD7F39-D633-4763-A1DE-E8CF4861D10F}" destId="{66BB9F52-BCBA-48A8-A6F9-92FC4CB003A9}" srcOrd="2" destOrd="0" presId="urn:microsoft.com/office/officeart/2008/layout/HorizontalMultiLevelHierarchy"/>
    <dgm:cxn modelId="{8A8F7848-44C5-3141-BE80-D876BA2561F8}" type="presParOf" srcId="{66BB9F52-BCBA-48A8-A6F9-92FC4CB003A9}" destId="{891F4629-6890-477E-A76F-F919C09B592A}" srcOrd="0" destOrd="0" presId="urn:microsoft.com/office/officeart/2008/layout/HorizontalMultiLevelHierarchy"/>
    <dgm:cxn modelId="{BE48B946-6CE0-994C-A8CE-E6A790FB8255}" type="presParOf" srcId="{E7DD7F39-D633-4763-A1DE-E8CF4861D10F}" destId="{F1BA2192-D8B7-4530-BCC0-94F47A90E932}" srcOrd="3" destOrd="0" presId="urn:microsoft.com/office/officeart/2008/layout/HorizontalMultiLevelHierarchy"/>
    <dgm:cxn modelId="{A988F290-D951-2343-B33C-5E44ADDC7707}" type="presParOf" srcId="{F1BA2192-D8B7-4530-BCC0-94F47A90E932}" destId="{7A404336-1895-4DA7-B4A4-6FF3A0651F6E}" srcOrd="0" destOrd="0" presId="urn:microsoft.com/office/officeart/2008/layout/HorizontalMultiLevelHierarchy"/>
    <dgm:cxn modelId="{6F4C375D-15B4-B546-8D65-F7328B5A0C64}" type="presParOf" srcId="{F1BA2192-D8B7-4530-BCC0-94F47A90E932}" destId="{3F196DEB-8436-4E6F-8C28-69E20F6607B7}" srcOrd="1" destOrd="0" presId="urn:microsoft.com/office/officeart/2008/layout/HorizontalMultiLevelHierarchy"/>
    <dgm:cxn modelId="{41F744AC-6B1F-364B-995C-D003029E7A4E}" type="presParOf" srcId="{E7DD7F39-D633-4763-A1DE-E8CF4861D10F}" destId="{92F00A11-27AE-47FE-BABE-3161779944F3}" srcOrd="4" destOrd="0" presId="urn:microsoft.com/office/officeart/2008/layout/HorizontalMultiLevelHierarchy"/>
    <dgm:cxn modelId="{E440A713-1C53-624D-9754-7E07FE3A579B}" type="presParOf" srcId="{92F00A11-27AE-47FE-BABE-3161779944F3}" destId="{2EDDBF28-0AB8-4968-B288-B0B10B4D52F7}" srcOrd="0" destOrd="0" presId="urn:microsoft.com/office/officeart/2008/layout/HorizontalMultiLevelHierarchy"/>
    <dgm:cxn modelId="{63C576E0-AF9A-CD48-A33D-AAED9154C419}" type="presParOf" srcId="{E7DD7F39-D633-4763-A1DE-E8CF4861D10F}" destId="{E2A70941-C5BF-468F-822E-9E9FE4596BE2}" srcOrd="5" destOrd="0" presId="urn:microsoft.com/office/officeart/2008/layout/HorizontalMultiLevelHierarchy"/>
    <dgm:cxn modelId="{5BA1ED6C-52F7-FD49-BB0D-AF2E7C955E46}" type="presParOf" srcId="{E2A70941-C5BF-468F-822E-9E9FE4596BE2}" destId="{FF1780DC-85A5-4057-9A6C-5F56982EDDE2}" srcOrd="0" destOrd="0" presId="urn:microsoft.com/office/officeart/2008/layout/HorizontalMultiLevelHierarchy"/>
    <dgm:cxn modelId="{C819B312-AC34-4B46-A40D-31777C54CBD2}" type="presParOf" srcId="{E2A70941-C5BF-468F-822E-9E9FE4596BE2}" destId="{2FD25334-434E-4AF4-BF06-B2C56E9371F6}" srcOrd="1" destOrd="0" presId="urn:microsoft.com/office/officeart/2008/layout/HorizontalMultiLevelHierarchy"/>
    <dgm:cxn modelId="{C5FA5A2A-B432-E24A-B652-7E2EA1184FBC}" type="presParOf" srcId="{E7DD7F39-D633-4763-A1DE-E8CF4861D10F}" destId="{F0BC159E-B1F3-4565-8004-C254763568D4}" srcOrd="6" destOrd="0" presId="urn:microsoft.com/office/officeart/2008/layout/HorizontalMultiLevelHierarchy"/>
    <dgm:cxn modelId="{4FECACC9-7D5D-594F-A3AD-21E4F77E6B7C}" type="presParOf" srcId="{F0BC159E-B1F3-4565-8004-C254763568D4}" destId="{83AEBF06-69CF-4D27-B4BF-31728726AFDF}" srcOrd="0" destOrd="0" presId="urn:microsoft.com/office/officeart/2008/layout/HorizontalMultiLevelHierarchy"/>
    <dgm:cxn modelId="{6D9ABB6C-9223-AA42-931E-18B4813EF227}" type="presParOf" srcId="{E7DD7F39-D633-4763-A1DE-E8CF4861D10F}" destId="{210F6833-F776-48B6-90E2-0EB2528A1A7E}" srcOrd="7" destOrd="0" presId="urn:microsoft.com/office/officeart/2008/layout/HorizontalMultiLevelHierarchy"/>
    <dgm:cxn modelId="{B7FF7A06-97D5-C94A-95B5-984ACA376C8D}" type="presParOf" srcId="{210F6833-F776-48B6-90E2-0EB2528A1A7E}" destId="{3579DFB0-141B-4DF4-8214-4E52762901C8}" srcOrd="0" destOrd="0" presId="urn:microsoft.com/office/officeart/2008/layout/HorizontalMultiLevelHierarchy"/>
    <dgm:cxn modelId="{7F997B99-2277-DC47-A099-716781CD55D7}" type="presParOf" srcId="{210F6833-F776-48B6-90E2-0EB2528A1A7E}" destId="{6762B624-8FA0-4F18-B094-06E104154502}" srcOrd="1" destOrd="0" presId="urn:microsoft.com/office/officeart/2008/layout/HorizontalMultiLevelHierarchy"/>
    <dgm:cxn modelId="{B39281AD-FCFC-6C48-87E5-9673F7BB702D}" type="presParOf" srcId="{E7DD7F39-D633-4763-A1DE-E8CF4861D10F}" destId="{5AEFEF41-2AC1-435D-A054-495E47CA8018}" srcOrd="8" destOrd="0" presId="urn:microsoft.com/office/officeart/2008/layout/HorizontalMultiLevelHierarchy"/>
    <dgm:cxn modelId="{3936FC21-2119-2F47-A6DF-9B24CA5EDC6C}" type="presParOf" srcId="{5AEFEF41-2AC1-435D-A054-495E47CA8018}" destId="{F9ABAC38-D7FA-41C6-BEC8-CBE6541ED981}" srcOrd="0" destOrd="0" presId="urn:microsoft.com/office/officeart/2008/layout/HorizontalMultiLevelHierarchy"/>
    <dgm:cxn modelId="{85B68D23-38CA-EB45-AEA1-E93B11170F1E}" type="presParOf" srcId="{E7DD7F39-D633-4763-A1DE-E8CF4861D10F}" destId="{1243B012-5759-4F1F-964D-FC60EAE8A964}" srcOrd="9" destOrd="0" presId="urn:microsoft.com/office/officeart/2008/layout/HorizontalMultiLevelHierarchy"/>
    <dgm:cxn modelId="{1C8D8507-DE42-EA46-A059-44BDEF2F4D8A}" type="presParOf" srcId="{1243B012-5759-4F1F-964D-FC60EAE8A964}" destId="{A92CB4F1-3D69-464D-9B8B-F1769FEE03C3}" srcOrd="0" destOrd="0" presId="urn:microsoft.com/office/officeart/2008/layout/HorizontalMultiLevelHierarchy"/>
    <dgm:cxn modelId="{AFF4D3EF-F665-2C46-9711-29ABE1299CD9}" type="presParOf" srcId="{1243B012-5759-4F1F-964D-FC60EAE8A964}" destId="{B385B307-937F-4CA8-8604-1E8EFAC62315}" srcOrd="1" destOrd="0" presId="urn:microsoft.com/office/officeart/2008/layout/HorizontalMultiLevelHierarchy"/>
    <dgm:cxn modelId="{2CE28D07-6E65-5F45-AF75-331E18CCAC18}" type="presParOf" srcId="{E7DD7F39-D633-4763-A1DE-E8CF4861D10F}" destId="{4638E05A-F1DB-4843-B766-5321E5ACB97F}" srcOrd="10" destOrd="0" presId="urn:microsoft.com/office/officeart/2008/layout/HorizontalMultiLevelHierarchy"/>
    <dgm:cxn modelId="{20930688-DFE3-D440-9F6E-608EE53D7CBF}" type="presParOf" srcId="{4638E05A-F1DB-4843-B766-5321E5ACB97F}" destId="{A3FE35D1-C06C-4F87-A2A3-A678CD240454}" srcOrd="0" destOrd="0" presId="urn:microsoft.com/office/officeart/2008/layout/HorizontalMultiLevelHierarchy"/>
    <dgm:cxn modelId="{105111B4-371E-9644-A8C6-A1FD4BF107D3}" type="presParOf" srcId="{E7DD7F39-D633-4763-A1DE-E8CF4861D10F}" destId="{B3FD7B95-2A54-4E51-B885-846342A4FECD}" srcOrd="11" destOrd="0" presId="urn:microsoft.com/office/officeart/2008/layout/HorizontalMultiLevelHierarchy"/>
    <dgm:cxn modelId="{FB7174F9-4E08-664C-8A20-C969016BB565}" type="presParOf" srcId="{B3FD7B95-2A54-4E51-B885-846342A4FECD}" destId="{71688065-9B61-4B09-87B2-CC6A46BDFCC2}" srcOrd="0" destOrd="0" presId="urn:microsoft.com/office/officeart/2008/layout/HorizontalMultiLevelHierarchy"/>
    <dgm:cxn modelId="{88290017-B4D8-C445-9FC6-BAFF979D2682}" type="presParOf" srcId="{B3FD7B95-2A54-4E51-B885-846342A4FECD}" destId="{D12580B0-BE96-4CC2-A554-D03BB4BC737D}" srcOrd="1" destOrd="0" presId="urn:microsoft.com/office/officeart/2008/layout/HorizontalMultiLevelHierarchy"/>
    <dgm:cxn modelId="{AE9BF310-0681-F54F-9917-FEF023A0B023}" type="presParOf" srcId="{E7DD7F39-D633-4763-A1DE-E8CF4861D10F}" destId="{435CDB4B-EBD1-485C-8E0F-00060A419B75}" srcOrd="12" destOrd="0" presId="urn:microsoft.com/office/officeart/2008/layout/HorizontalMultiLevelHierarchy"/>
    <dgm:cxn modelId="{46628F5E-CF72-F646-B3AE-0AD74667AADF}" type="presParOf" srcId="{435CDB4B-EBD1-485C-8E0F-00060A419B75}" destId="{1D679744-C8B5-42D2-9973-CFF2FE4EA188}" srcOrd="0" destOrd="0" presId="urn:microsoft.com/office/officeart/2008/layout/HorizontalMultiLevelHierarchy"/>
    <dgm:cxn modelId="{2688DBB3-43D1-0E4E-900F-EA4774754F32}" type="presParOf" srcId="{E7DD7F39-D633-4763-A1DE-E8CF4861D10F}" destId="{147AF764-D809-4757-BFFF-6A2312AD15BF}" srcOrd="13" destOrd="0" presId="urn:microsoft.com/office/officeart/2008/layout/HorizontalMultiLevelHierarchy"/>
    <dgm:cxn modelId="{53728C62-8228-B349-94EA-7D739B75FA9F}" type="presParOf" srcId="{147AF764-D809-4757-BFFF-6A2312AD15BF}" destId="{81703117-A73C-4513-A2E8-09CF8469529C}" srcOrd="0" destOrd="0" presId="urn:microsoft.com/office/officeart/2008/layout/HorizontalMultiLevelHierarchy"/>
    <dgm:cxn modelId="{F09502BB-B6B6-D64D-BA9D-2095B53DFD93}" type="presParOf" srcId="{147AF764-D809-4757-BFFF-6A2312AD15BF}" destId="{B68F4703-EEEE-40C2-9120-137B82910E2B}" srcOrd="1" destOrd="0" presId="urn:microsoft.com/office/officeart/2008/layout/HorizontalMultiLevelHierarchy"/>
    <dgm:cxn modelId="{5F29B094-3A40-3640-BEF2-EC9AC84D8F0F}" type="presParOf" srcId="{0E5CA97D-101A-8E4B-A7FE-4133C411EEEF}" destId="{213977CA-7BED-F248-80FA-100F30893704}" srcOrd="4" destOrd="0" presId="urn:microsoft.com/office/officeart/2008/layout/HorizontalMultiLevelHierarchy"/>
    <dgm:cxn modelId="{9C65E6DE-5F77-9349-83D4-FED242221037}" type="presParOf" srcId="{213977CA-7BED-F248-80FA-100F30893704}" destId="{C0145ABF-C0D3-9947-9052-8105A9162EDA}" srcOrd="0" destOrd="0" presId="urn:microsoft.com/office/officeart/2008/layout/HorizontalMultiLevelHierarchy"/>
    <dgm:cxn modelId="{9AD120D7-8305-604C-A905-C7CDF32A16AB}" type="presParOf" srcId="{0E5CA97D-101A-8E4B-A7FE-4133C411EEEF}" destId="{238C519A-76F2-0742-84D8-BA21869B86A7}" srcOrd="5" destOrd="0" presId="urn:microsoft.com/office/officeart/2008/layout/HorizontalMultiLevelHierarchy"/>
    <dgm:cxn modelId="{A3436D38-FD61-2444-BE78-A26E318CD333}" type="presParOf" srcId="{238C519A-76F2-0742-84D8-BA21869B86A7}" destId="{64B709F4-93EE-AE4F-B244-90596E56D4F4}" srcOrd="0" destOrd="0" presId="urn:microsoft.com/office/officeart/2008/layout/HorizontalMultiLevelHierarchy"/>
    <dgm:cxn modelId="{D5FAE45E-EA69-8F43-990D-C8EA524689F4}" type="presParOf" srcId="{238C519A-76F2-0742-84D8-BA21869B86A7}" destId="{3F3FFA10-A6D6-4341-A05A-78F9027CF7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F585CE-4674-5D4F-AF5E-13015458A546}" type="doc">
      <dgm:prSet loTypeId="urn:microsoft.com/office/officeart/2008/layout/HorizontalMultiLevelHierarchy" loCatId="list" qsTypeId="urn:microsoft.com/office/officeart/2005/8/quickstyle/simple1" qsCatId="simple" csTypeId="urn:microsoft.com/office/officeart/2005/8/colors/accent1_2" csCatId="accent1" phldr="1"/>
      <dgm:spPr/>
      <dgm:t>
        <a:bodyPr/>
        <a:lstStyle/>
        <a:p>
          <a:endParaRPr lang="en-US"/>
        </a:p>
      </dgm:t>
    </dgm:pt>
    <dgm:pt modelId="{02A81E9D-A57A-F646-B31D-11869C5E3BB9}">
      <dgm:prSet phldrT="[Text]" custT="1"/>
      <dgm:spPr/>
      <dgm:t>
        <a:bodyPr/>
        <a:lstStyle/>
        <a:p>
          <a:pPr rtl="0"/>
          <a:r>
            <a:rPr lang="en-US" sz="1800"/>
            <a:t>Only </a:t>
          </a:r>
          <a:r>
            <a:rPr lang="en-US" sz="1800">
              <a:latin typeface="Avenir Next LT Pro"/>
            </a:rPr>
            <a:t>Shoulder</a:t>
          </a:r>
        </a:p>
      </dgm:t>
    </dgm:pt>
    <dgm:pt modelId="{21A9EAC0-BD49-8345-AF09-8D4112B9015D}" type="parTrans" cxnId="{B7FDF74B-8501-8A4B-AE85-BCB8A9BAF8F8}">
      <dgm:prSet/>
      <dgm:spPr/>
      <dgm:t>
        <a:bodyPr/>
        <a:lstStyle/>
        <a:p>
          <a:endParaRPr lang="en-US"/>
        </a:p>
      </dgm:t>
    </dgm:pt>
    <dgm:pt modelId="{2B14B189-BCB1-B64D-A723-4927B2B71F54}" type="sibTrans" cxnId="{B7FDF74B-8501-8A4B-AE85-BCB8A9BAF8F8}">
      <dgm:prSet/>
      <dgm:spPr/>
      <dgm:t>
        <a:bodyPr/>
        <a:lstStyle/>
        <a:p>
          <a:endParaRPr lang="en-US"/>
        </a:p>
      </dgm:t>
    </dgm:pt>
    <dgm:pt modelId="{7CB734FA-9956-47A4-9489-C351CEEDF6B1}">
      <dgm:prSet phldr="0"/>
      <dgm:spPr/>
      <dgm:t>
        <a:bodyPr/>
        <a:lstStyle/>
        <a:p>
          <a:pPr rtl="0"/>
          <a:r>
            <a:rPr lang="en-US" dirty="0">
              <a:latin typeface="Avenir Next LT Pro"/>
            </a:rPr>
            <a:t>Arm Constraints</a:t>
          </a:r>
        </a:p>
      </dgm:t>
    </dgm:pt>
    <dgm:pt modelId="{EFA85F32-F929-400C-B1B5-BA0E0E63AB9C}" type="parTrans" cxnId="{79B46F5B-A9C6-4940-9779-238BDF6A1F68}">
      <dgm:prSet/>
      <dgm:spPr/>
      <dgm:t>
        <a:bodyPr/>
        <a:lstStyle/>
        <a:p>
          <a:endParaRPr lang="en-US"/>
        </a:p>
      </dgm:t>
    </dgm:pt>
    <dgm:pt modelId="{DBC62926-C23D-4940-AF90-85D15DC81DBA}" type="sibTrans" cxnId="{79B46F5B-A9C6-4940-9779-238BDF6A1F68}">
      <dgm:prSet/>
      <dgm:spPr/>
      <dgm:t>
        <a:bodyPr/>
        <a:lstStyle/>
        <a:p>
          <a:endParaRPr lang="en-US"/>
        </a:p>
      </dgm:t>
    </dgm:pt>
    <dgm:pt modelId="{097662DE-6BDE-4169-8809-F7C3B604C111}">
      <dgm:prSet custT="1"/>
      <dgm:spPr/>
      <dgm:t>
        <a:bodyPr/>
        <a:lstStyle/>
        <a:p>
          <a:pPr rtl="0"/>
          <a:r>
            <a:rPr lang="en-US" sz="1600"/>
            <a:t>Foam Sleeve</a:t>
          </a:r>
        </a:p>
      </dgm:t>
    </dgm:pt>
    <dgm:pt modelId="{EB162A84-1221-4236-A4B7-EBF8D9BF4F28}" type="parTrans" cxnId="{6361E3BC-1D4D-4598-9F79-D899A0BCD8E7}">
      <dgm:prSet/>
      <dgm:spPr/>
      <dgm:t>
        <a:bodyPr/>
        <a:lstStyle/>
        <a:p>
          <a:endParaRPr lang="en-US"/>
        </a:p>
      </dgm:t>
    </dgm:pt>
    <dgm:pt modelId="{D134BDE2-85C6-46A6-98C6-D939D11671CE}" type="sibTrans" cxnId="{6361E3BC-1D4D-4598-9F79-D899A0BCD8E7}">
      <dgm:prSet/>
      <dgm:spPr/>
      <dgm:t>
        <a:bodyPr/>
        <a:lstStyle/>
        <a:p>
          <a:endParaRPr lang="en-US"/>
        </a:p>
      </dgm:t>
    </dgm:pt>
    <dgm:pt modelId="{0C2788ED-5290-42DD-AD41-61E901C9BB1D}">
      <dgm:prSet custT="1"/>
      <dgm:spPr/>
      <dgm:t>
        <a:bodyPr/>
        <a:lstStyle/>
        <a:p>
          <a:pPr rtl="0"/>
          <a:r>
            <a:rPr lang="en-US" sz="1600"/>
            <a:t>Wire Arm Harness</a:t>
          </a:r>
          <a:endParaRPr lang="en-US" sz="1600">
            <a:latin typeface="Avenir Next LT Pro"/>
          </a:endParaRPr>
        </a:p>
      </dgm:t>
    </dgm:pt>
    <dgm:pt modelId="{0A64CD0C-D9D9-449E-AB7A-6CD7459F7FAD}" type="parTrans" cxnId="{FEB932F3-DC02-438E-A3D1-CC83BD387F15}">
      <dgm:prSet/>
      <dgm:spPr/>
      <dgm:t>
        <a:bodyPr/>
        <a:lstStyle/>
        <a:p>
          <a:endParaRPr lang="en-US"/>
        </a:p>
      </dgm:t>
    </dgm:pt>
    <dgm:pt modelId="{3DE20E21-DA63-4FBE-9013-07671C60B651}" type="sibTrans" cxnId="{FEB932F3-DC02-438E-A3D1-CC83BD387F15}">
      <dgm:prSet/>
      <dgm:spPr/>
      <dgm:t>
        <a:bodyPr/>
        <a:lstStyle/>
        <a:p>
          <a:endParaRPr lang="en-US"/>
        </a:p>
      </dgm:t>
    </dgm:pt>
    <dgm:pt modelId="{BAF8219C-3EC6-4279-A701-45C4E18F2687}">
      <dgm:prSet custT="1"/>
      <dgm:spPr/>
      <dgm:t>
        <a:bodyPr/>
        <a:lstStyle/>
        <a:p>
          <a:pPr rtl="0"/>
          <a:r>
            <a:rPr lang="en-US" sz="1600"/>
            <a:t>Ball and Socket</a:t>
          </a:r>
          <a:r>
            <a:rPr lang="en-US" sz="1600">
              <a:latin typeface="Avenir Next LT Pro"/>
            </a:rPr>
            <a:t> (</a:t>
          </a:r>
          <a:r>
            <a:rPr lang="en-US" sz="1600"/>
            <a:t>Octopus</a:t>
          </a:r>
          <a:r>
            <a:rPr lang="en-US" sz="1600">
              <a:latin typeface="Avenir Next LT Pro"/>
            </a:rPr>
            <a:t>)</a:t>
          </a:r>
          <a:endParaRPr lang="en-US" sz="1600"/>
        </a:p>
      </dgm:t>
    </dgm:pt>
    <dgm:pt modelId="{18368B54-74E9-40FD-BD83-1DEC5B7F8803}" type="parTrans" cxnId="{6CACF1F4-DAF3-412D-96C1-EC005001BEE7}">
      <dgm:prSet/>
      <dgm:spPr/>
      <dgm:t>
        <a:bodyPr/>
        <a:lstStyle/>
        <a:p>
          <a:endParaRPr lang="en-US"/>
        </a:p>
      </dgm:t>
    </dgm:pt>
    <dgm:pt modelId="{4201A608-E37E-4CB4-A208-BCEF2DCB17AA}" type="sibTrans" cxnId="{6CACF1F4-DAF3-412D-96C1-EC005001BEE7}">
      <dgm:prSet/>
      <dgm:spPr/>
      <dgm:t>
        <a:bodyPr/>
        <a:lstStyle/>
        <a:p>
          <a:endParaRPr lang="en-US"/>
        </a:p>
      </dgm:t>
    </dgm:pt>
    <dgm:pt modelId="{3E95191F-05FB-415C-8487-6C034E10B24E}">
      <dgm:prSet custT="1"/>
      <dgm:spPr/>
      <dgm:t>
        <a:bodyPr/>
        <a:lstStyle/>
        <a:p>
          <a:r>
            <a:rPr lang="en-US" sz="1600"/>
            <a:t>Clothing</a:t>
          </a:r>
          <a:endParaRPr lang="en-US" sz="1600">
            <a:latin typeface="Avenir Next LT Pro"/>
          </a:endParaRPr>
        </a:p>
      </dgm:t>
    </dgm:pt>
    <dgm:pt modelId="{795F9919-7AE5-4C9D-9469-64A6C7AE4342}" type="parTrans" cxnId="{BB794C54-3EA8-4F5C-887F-2D0709304C79}">
      <dgm:prSet/>
      <dgm:spPr/>
      <dgm:t>
        <a:bodyPr/>
        <a:lstStyle/>
        <a:p>
          <a:endParaRPr lang="en-US"/>
        </a:p>
      </dgm:t>
    </dgm:pt>
    <dgm:pt modelId="{59F22B26-0C90-436C-AFA9-9E49463B3CC5}" type="sibTrans" cxnId="{BB794C54-3EA8-4F5C-887F-2D0709304C79}">
      <dgm:prSet/>
      <dgm:spPr/>
      <dgm:t>
        <a:bodyPr/>
        <a:lstStyle/>
        <a:p>
          <a:endParaRPr lang="en-US"/>
        </a:p>
      </dgm:t>
    </dgm:pt>
    <dgm:pt modelId="{D562B510-4CAE-4397-AC2F-AFA1A7BDE138}">
      <dgm:prSet custT="1"/>
      <dgm:spPr/>
      <dgm:t>
        <a:bodyPr/>
        <a:lstStyle/>
        <a:p>
          <a:pPr rtl="0"/>
          <a:r>
            <a:rPr lang="en-US" sz="1600">
              <a:latin typeface="Avenir Next LT Pro"/>
            </a:rPr>
            <a:t>Air-Pressurized</a:t>
          </a:r>
          <a:r>
            <a:rPr lang="en-US" sz="1600"/>
            <a:t> </a:t>
          </a:r>
          <a:r>
            <a:rPr lang="en-US" sz="1600">
              <a:latin typeface="Avenir Next LT Pro"/>
            </a:rPr>
            <a:t>Sleeve</a:t>
          </a:r>
        </a:p>
      </dgm:t>
    </dgm:pt>
    <dgm:pt modelId="{0AEA7856-9B4B-4ABF-A925-FF1303EDD317}" type="parTrans" cxnId="{90E98147-D794-4F69-9798-E407ED609C55}">
      <dgm:prSet/>
      <dgm:spPr/>
      <dgm:t>
        <a:bodyPr/>
        <a:lstStyle/>
        <a:p>
          <a:endParaRPr lang="en-US"/>
        </a:p>
      </dgm:t>
    </dgm:pt>
    <dgm:pt modelId="{2FB87B55-D592-4870-A7B6-12BD8496DAB1}" type="sibTrans" cxnId="{90E98147-D794-4F69-9798-E407ED609C55}">
      <dgm:prSet/>
      <dgm:spPr/>
      <dgm:t>
        <a:bodyPr/>
        <a:lstStyle/>
        <a:p>
          <a:endParaRPr lang="en-US"/>
        </a:p>
      </dgm:t>
    </dgm:pt>
    <dgm:pt modelId="{14153752-DA89-4D01-A048-6B55BE53749E}">
      <dgm:prSet phldrT="[Text]" custT="1"/>
      <dgm:spPr/>
      <dgm:t>
        <a:bodyPr/>
        <a:lstStyle/>
        <a:p>
          <a:r>
            <a:rPr lang="en-US" sz="1600"/>
            <a:t>Braces</a:t>
          </a:r>
          <a:endParaRPr lang="en-US" sz="1600">
            <a:latin typeface="Avenir Next LT Pro"/>
          </a:endParaRPr>
        </a:p>
      </dgm:t>
    </dgm:pt>
    <dgm:pt modelId="{B69CABED-6C6F-41F2-AEDA-9235AF4443F6}" type="parTrans" cxnId="{61A672E9-4386-4D76-8580-F2FB4DD8E239}">
      <dgm:prSet/>
      <dgm:spPr/>
      <dgm:t>
        <a:bodyPr/>
        <a:lstStyle/>
        <a:p>
          <a:endParaRPr lang="en-US"/>
        </a:p>
      </dgm:t>
    </dgm:pt>
    <dgm:pt modelId="{CE072DA2-3503-4393-BBE8-4C83AC3623F9}" type="sibTrans" cxnId="{61A672E9-4386-4D76-8580-F2FB4DD8E239}">
      <dgm:prSet/>
      <dgm:spPr/>
      <dgm:t>
        <a:bodyPr/>
        <a:lstStyle/>
        <a:p>
          <a:endParaRPr lang="en-US"/>
        </a:p>
      </dgm:t>
    </dgm:pt>
    <dgm:pt modelId="{ED809590-E1C1-4E42-A542-0E687313F591}">
      <dgm:prSet phldrT="[Text]" custT="1"/>
      <dgm:spPr/>
      <dgm:t>
        <a:bodyPr/>
        <a:lstStyle/>
        <a:p>
          <a:r>
            <a:rPr lang="en-US" sz="1600"/>
            <a:t>Splints</a:t>
          </a:r>
          <a:endParaRPr lang="en-US" sz="1600">
            <a:latin typeface="Avenir Next LT Pro"/>
          </a:endParaRPr>
        </a:p>
      </dgm:t>
    </dgm:pt>
    <dgm:pt modelId="{D3AFD491-1657-466D-86BA-04704B57E4F0}" type="parTrans" cxnId="{D8B10BF3-D3C5-4B99-B10A-8998C2DFCD09}">
      <dgm:prSet/>
      <dgm:spPr/>
      <dgm:t>
        <a:bodyPr/>
        <a:lstStyle/>
        <a:p>
          <a:endParaRPr lang="en-US"/>
        </a:p>
      </dgm:t>
    </dgm:pt>
    <dgm:pt modelId="{76A43B5B-C803-442E-9182-8414AD5860D4}" type="sibTrans" cxnId="{D8B10BF3-D3C5-4B99-B10A-8998C2DFCD09}">
      <dgm:prSet/>
      <dgm:spPr/>
      <dgm:t>
        <a:bodyPr/>
        <a:lstStyle/>
        <a:p>
          <a:endParaRPr lang="en-US"/>
        </a:p>
      </dgm:t>
    </dgm:pt>
    <dgm:pt modelId="{1F9B9747-8741-884E-B237-886B800E2E40}">
      <dgm:prSet phldrT="[Text]" custT="1"/>
      <dgm:spPr/>
      <dgm:t>
        <a:bodyPr/>
        <a:lstStyle/>
        <a:p>
          <a:r>
            <a:rPr lang="en-US" sz="1600"/>
            <a:t>Only Elbow</a:t>
          </a:r>
          <a:endParaRPr lang="en-US" sz="1600">
            <a:latin typeface="Avenir Next LT Pro"/>
          </a:endParaRPr>
        </a:p>
      </dgm:t>
    </dgm:pt>
    <dgm:pt modelId="{FD6BB244-3335-384F-955B-A39E2E950B7D}" type="parTrans" cxnId="{68A1F9D0-8C75-554A-9168-9EE143D72568}">
      <dgm:prSet/>
      <dgm:spPr/>
      <dgm:t>
        <a:bodyPr/>
        <a:lstStyle/>
        <a:p>
          <a:endParaRPr lang="en-US"/>
        </a:p>
      </dgm:t>
    </dgm:pt>
    <dgm:pt modelId="{625E44B1-BE00-5C41-8542-1AB845AA35B7}" type="sibTrans" cxnId="{68A1F9D0-8C75-554A-9168-9EE143D72568}">
      <dgm:prSet/>
      <dgm:spPr/>
      <dgm:t>
        <a:bodyPr/>
        <a:lstStyle/>
        <a:p>
          <a:endParaRPr lang="en-US"/>
        </a:p>
      </dgm:t>
    </dgm:pt>
    <dgm:pt modelId="{495E5C11-988A-4D91-8BE3-90697CAFFA50}">
      <dgm:prSet phldr="0"/>
      <dgm:spPr/>
      <dgm:t>
        <a:bodyPr/>
        <a:lstStyle/>
        <a:p>
          <a:r>
            <a:rPr lang="en-US" sz="1800">
              <a:latin typeface="Avenir Next LT Pro"/>
            </a:rPr>
            <a:t>Shoulder</a:t>
          </a:r>
          <a:r>
            <a:rPr lang="en-US" sz="1800"/>
            <a:t> and Elbow</a:t>
          </a:r>
          <a:endParaRPr lang="en-US"/>
        </a:p>
      </dgm:t>
    </dgm:pt>
    <dgm:pt modelId="{EFC895C6-AE2A-42DD-9418-6BE32C341BAA}" type="parTrans" cxnId="{123EC517-0D6D-42C4-94A6-EA7045FF2B35}">
      <dgm:prSet/>
      <dgm:spPr/>
      <dgm:t>
        <a:bodyPr/>
        <a:lstStyle/>
        <a:p>
          <a:endParaRPr lang="en-US"/>
        </a:p>
      </dgm:t>
    </dgm:pt>
    <dgm:pt modelId="{3141840E-9839-4D09-B67A-3D908C3F19A3}" type="sibTrans" cxnId="{123EC517-0D6D-42C4-94A6-EA7045FF2B35}">
      <dgm:prSet/>
      <dgm:spPr/>
      <dgm:t>
        <a:bodyPr/>
        <a:lstStyle/>
        <a:p>
          <a:endParaRPr lang="en-US"/>
        </a:p>
      </dgm:t>
    </dgm:pt>
    <dgm:pt modelId="{7781539A-3601-654C-8EF7-62A313AC2FCF}" type="pres">
      <dgm:prSet presAssocID="{B6F585CE-4674-5D4F-AF5E-13015458A546}" presName="Name0" presStyleCnt="0">
        <dgm:presLayoutVars>
          <dgm:chPref val="1"/>
          <dgm:dir/>
          <dgm:animOne val="branch"/>
          <dgm:animLvl val="lvl"/>
          <dgm:resizeHandles val="exact"/>
        </dgm:presLayoutVars>
      </dgm:prSet>
      <dgm:spPr/>
      <dgm:t>
        <a:bodyPr/>
        <a:lstStyle/>
        <a:p>
          <a:endParaRPr lang="en-US"/>
        </a:p>
      </dgm:t>
    </dgm:pt>
    <dgm:pt modelId="{D62DB0FB-6596-0646-AC85-AB31953ED762}" type="pres">
      <dgm:prSet presAssocID="{7CB734FA-9956-47A4-9489-C351CEEDF6B1}" presName="root1" presStyleCnt="0"/>
      <dgm:spPr/>
    </dgm:pt>
    <dgm:pt modelId="{34D5A8B4-36F4-A14C-99E8-496A977904E5}" type="pres">
      <dgm:prSet presAssocID="{7CB734FA-9956-47A4-9489-C351CEEDF6B1}" presName="LevelOneTextNode" presStyleLbl="node0" presStyleIdx="0" presStyleCnt="1" custScaleY="218404" custLinFactX="-31155" custLinFactNeighborX="-100000" custLinFactNeighborY="317">
        <dgm:presLayoutVars>
          <dgm:chPref val="3"/>
        </dgm:presLayoutVars>
      </dgm:prSet>
      <dgm:spPr/>
      <dgm:t>
        <a:bodyPr/>
        <a:lstStyle/>
        <a:p>
          <a:endParaRPr lang="en-US"/>
        </a:p>
      </dgm:t>
    </dgm:pt>
    <dgm:pt modelId="{0E5CA97D-101A-8E4B-A7FE-4133C411EEEF}" type="pres">
      <dgm:prSet presAssocID="{7CB734FA-9956-47A4-9489-C351CEEDF6B1}" presName="level2hierChild" presStyleCnt="0"/>
      <dgm:spPr/>
    </dgm:pt>
    <dgm:pt modelId="{BC1E02E9-F5BB-E149-9161-5BED9432161D}" type="pres">
      <dgm:prSet presAssocID="{21A9EAC0-BD49-8345-AF09-8D4112B9015D}" presName="conn2-1" presStyleLbl="parChTrans1D2" presStyleIdx="0" presStyleCnt="3"/>
      <dgm:spPr/>
      <dgm:t>
        <a:bodyPr/>
        <a:lstStyle/>
        <a:p>
          <a:endParaRPr lang="en-US"/>
        </a:p>
      </dgm:t>
    </dgm:pt>
    <dgm:pt modelId="{12FEBB4E-5B6C-0E46-8192-2193C52528AF}" type="pres">
      <dgm:prSet presAssocID="{21A9EAC0-BD49-8345-AF09-8D4112B9015D}" presName="connTx" presStyleLbl="parChTrans1D2" presStyleIdx="0" presStyleCnt="3"/>
      <dgm:spPr/>
      <dgm:t>
        <a:bodyPr/>
        <a:lstStyle/>
        <a:p>
          <a:endParaRPr lang="en-US"/>
        </a:p>
      </dgm:t>
    </dgm:pt>
    <dgm:pt modelId="{08429328-24CE-0540-87EC-135BBD20A087}" type="pres">
      <dgm:prSet presAssocID="{02A81E9D-A57A-F646-B31D-11869C5E3BB9}" presName="root2" presStyleCnt="0"/>
      <dgm:spPr/>
    </dgm:pt>
    <dgm:pt modelId="{750F7826-B7D4-F943-A2D0-40E3A5864701}" type="pres">
      <dgm:prSet presAssocID="{02A81E9D-A57A-F646-B31D-11869C5E3BB9}" presName="LevelTwoTextNode" presStyleLbl="node2" presStyleIdx="0" presStyleCnt="3" custScaleX="111958" custScaleY="126694" custLinFactY="-172893" custLinFactNeighborX="-14134" custLinFactNeighborY="-200000">
        <dgm:presLayoutVars>
          <dgm:chPref val="3"/>
        </dgm:presLayoutVars>
      </dgm:prSet>
      <dgm:spPr/>
      <dgm:t>
        <a:bodyPr/>
        <a:lstStyle/>
        <a:p>
          <a:endParaRPr lang="en-US"/>
        </a:p>
      </dgm:t>
    </dgm:pt>
    <dgm:pt modelId="{7D3D1CE2-648C-A348-AC7B-054220F1D08A}" type="pres">
      <dgm:prSet presAssocID="{02A81E9D-A57A-F646-B31D-11869C5E3BB9}" presName="level3hierChild" presStyleCnt="0"/>
      <dgm:spPr/>
    </dgm:pt>
    <dgm:pt modelId="{763433FD-BD26-46D1-84F0-91DA22A12DFD}" type="pres">
      <dgm:prSet presAssocID="{EFC895C6-AE2A-42DD-9418-6BE32C341BAA}" presName="conn2-1" presStyleLbl="parChTrans1D2" presStyleIdx="1" presStyleCnt="3"/>
      <dgm:spPr/>
      <dgm:t>
        <a:bodyPr/>
        <a:lstStyle/>
        <a:p>
          <a:endParaRPr lang="en-US"/>
        </a:p>
      </dgm:t>
    </dgm:pt>
    <dgm:pt modelId="{57CC14BE-E06A-44DC-B791-1F0EF5687202}" type="pres">
      <dgm:prSet presAssocID="{EFC895C6-AE2A-42DD-9418-6BE32C341BAA}" presName="connTx" presStyleLbl="parChTrans1D2" presStyleIdx="1" presStyleCnt="3"/>
      <dgm:spPr/>
      <dgm:t>
        <a:bodyPr/>
        <a:lstStyle/>
        <a:p>
          <a:endParaRPr lang="en-US"/>
        </a:p>
      </dgm:t>
    </dgm:pt>
    <dgm:pt modelId="{6E72C494-D3F8-4BEC-BB1E-82970A9C68AC}" type="pres">
      <dgm:prSet presAssocID="{495E5C11-988A-4D91-8BE3-90697CAFFA50}" presName="root2" presStyleCnt="0"/>
      <dgm:spPr/>
    </dgm:pt>
    <dgm:pt modelId="{E975161F-A6BA-4F8F-A841-7EF57B3BFBC2}" type="pres">
      <dgm:prSet presAssocID="{495E5C11-988A-4D91-8BE3-90697CAFFA50}" presName="LevelTwoTextNode" presStyleLbl="node2" presStyleIdx="1" presStyleCnt="3" custScaleX="130297" custLinFactNeighborX="-14130" custLinFactNeighborY="1323">
        <dgm:presLayoutVars>
          <dgm:chPref val="3"/>
        </dgm:presLayoutVars>
      </dgm:prSet>
      <dgm:spPr/>
      <dgm:t>
        <a:bodyPr/>
        <a:lstStyle/>
        <a:p>
          <a:endParaRPr lang="en-US"/>
        </a:p>
      </dgm:t>
    </dgm:pt>
    <dgm:pt modelId="{E7DD7F39-D633-4763-A1DE-E8CF4861D10F}" type="pres">
      <dgm:prSet presAssocID="{495E5C11-988A-4D91-8BE3-90697CAFFA50}" presName="level3hierChild" presStyleCnt="0"/>
      <dgm:spPr/>
    </dgm:pt>
    <dgm:pt modelId="{FD0A6AC4-0D8C-4BDD-8583-10450EEB4E84}" type="pres">
      <dgm:prSet presAssocID="{EB162A84-1221-4236-A4B7-EBF8D9BF4F28}" presName="conn2-1" presStyleLbl="parChTrans1D3" presStyleIdx="0" presStyleCnt="7"/>
      <dgm:spPr/>
      <dgm:t>
        <a:bodyPr/>
        <a:lstStyle/>
        <a:p>
          <a:endParaRPr lang="en-US"/>
        </a:p>
      </dgm:t>
    </dgm:pt>
    <dgm:pt modelId="{4BE185F1-A6F8-4519-8179-B9FCE733DA25}" type="pres">
      <dgm:prSet presAssocID="{EB162A84-1221-4236-A4B7-EBF8D9BF4F28}" presName="connTx" presStyleLbl="parChTrans1D3" presStyleIdx="0" presStyleCnt="7"/>
      <dgm:spPr/>
      <dgm:t>
        <a:bodyPr/>
        <a:lstStyle/>
        <a:p>
          <a:endParaRPr lang="en-US"/>
        </a:p>
      </dgm:t>
    </dgm:pt>
    <dgm:pt modelId="{9C8069B4-D471-4E7D-BE7A-DC952F8C8B3E}" type="pres">
      <dgm:prSet presAssocID="{097662DE-6BDE-4169-8809-F7C3B604C111}" presName="root2" presStyleCnt="0"/>
      <dgm:spPr/>
    </dgm:pt>
    <dgm:pt modelId="{3FA59070-D326-4617-8869-9B72134D6A84}" type="pres">
      <dgm:prSet presAssocID="{097662DE-6BDE-4169-8809-F7C3B604C111}" presName="LevelTwoTextNode" presStyleLbl="node3" presStyleIdx="0" presStyleCnt="7" custScaleX="214847" custScaleY="110950" custLinFactNeighborY="-9272">
        <dgm:presLayoutVars>
          <dgm:chPref val="3"/>
        </dgm:presLayoutVars>
      </dgm:prSet>
      <dgm:spPr/>
      <dgm:t>
        <a:bodyPr/>
        <a:lstStyle/>
        <a:p>
          <a:endParaRPr lang="en-US"/>
        </a:p>
      </dgm:t>
    </dgm:pt>
    <dgm:pt modelId="{C8AB1191-4006-4869-BA8F-2CCC8E87E3C2}" type="pres">
      <dgm:prSet presAssocID="{097662DE-6BDE-4169-8809-F7C3B604C111}" presName="level3hierChild" presStyleCnt="0"/>
      <dgm:spPr/>
    </dgm:pt>
    <dgm:pt modelId="{66BB9F52-BCBA-48A8-A6F9-92FC4CB003A9}" type="pres">
      <dgm:prSet presAssocID="{0A64CD0C-D9D9-449E-AB7A-6CD7459F7FAD}" presName="conn2-1" presStyleLbl="parChTrans1D3" presStyleIdx="1" presStyleCnt="7"/>
      <dgm:spPr/>
      <dgm:t>
        <a:bodyPr/>
        <a:lstStyle/>
        <a:p>
          <a:endParaRPr lang="en-US"/>
        </a:p>
      </dgm:t>
    </dgm:pt>
    <dgm:pt modelId="{891F4629-6890-477E-A76F-F919C09B592A}" type="pres">
      <dgm:prSet presAssocID="{0A64CD0C-D9D9-449E-AB7A-6CD7459F7FAD}" presName="connTx" presStyleLbl="parChTrans1D3" presStyleIdx="1" presStyleCnt="7"/>
      <dgm:spPr/>
      <dgm:t>
        <a:bodyPr/>
        <a:lstStyle/>
        <a:p>
          <a:endParaRPr lang="en-US"/>
        </a:p>
      </dgm:t>
    </dgm:pt>
    <dgm:pt modelId="{F1BA2192-D8B7-4530-BCC0-94F47A90E932}" type="pres">
      <dgm:prSet presAssocID="{0C2788ED-5290-42DD-AD41-61E901C9BB1D}" presName="root2" presStyleCnt="0"/>
      <dgm:spPr/>
    </dgm:pt>
    <dgm:pt modelId="{7A404336-1895-4DA7-B4A4-6FF3A0651F6E}" type="pres">
      <dgm:prSet presAssocID="{0C2788ED-5290-42DD-AD41-61E901C9BB1D}" presName="LevelTwoTextNode" presStyleLbl="node3" presStyleIdx="1" presStyleCnt="7" custScaleX="214746" custScaleY="110950" custLinFactNeighborY="-9272">
        <dgm:presLayoutVars>
          <dgm:chPref val="3"/>
        </dgm:presLayoutVars>
      </dgm:prSet>
      <dgm:spPr/>
      <dgm:t>
        <a:bodyPr/>
        <a:lstStyle/>
        <a:p>
          <a:endParaRPr lang="en-US"/>
        </a:p>
      </dgm:t>
    </dgm:pt>
    <dgm:pt modelId="{3F196DEB-8436-4E6F-8C28-69E20F6607B7}" type="pres">
      <dgm:prSet presAssocID="{0C2788ED-5290-42DD-AD41-61E901C9BB1D}" presName="level3hierChild" presStyleCnt="0"/>
      <dgm:spPr/>
    </dgm:pt>
    <dgm:pt modelId="{92F00A11-27AE-47FE-BABE-3161779944F3}" type="pres">
      <dgm:prSet presAssocID="{18368B54-74E9-40FD-BD83-1DEC5B7F8803}" presName="conn2-1" presStyleLbl="parChTrans1D3" presStyleIdx="2" presStyleCnt="7"/>
      <dgm:spPr/>
      <dgm:t>
        <a:bodyPr/>
        <a:lstStyle/>
        <a:p>
          <a:endParaRPr lang="en-US"/>
        </a:p>
      </dgm:t>
    </dgm:pt>
    <dgm:pt modelId="{2EDDBF28-0AB8-4968-B288-B0B10B4D52F7}" type="pres">
      <dgm:prSet presAssocID="{18368B54-74E9-40FD-BD83-1DEC5B7F8803}" presName="connTx" presStyleLbl="parChTrans1D3" presStyleIdx="2" presStyleCnt="7"/>
      <dgm:spPr/>
      <dgm:t>
        <a:bodyPr/>
        <a:lstStyle/>
        <a:p>
          <a:endParaRPr lang="en-US"/>
        </a:p>
      </dgm:t>
    </dgm:pt>
    <dgm:pt modelId="{E2A70941-C5BF-468F-822E-9E9FE4596BE2}" type="pres">
      <dgm:prSet presAssocID="{BAF8219C-3EC6-4279-A701-45C4E18F2687}" presName="root2" presStyleCnt="0"/>
      <dgm:spPr/>
    </dgm:pt>
    <dgm:pt modelId="{FF1780DC-85A5-4057-9A6C-5F56982EDDE2}" type="pres">
      <dgm:prSet presAssocID="{BAF8219C-3EC6-4279-A701-45C4E18F2687}" presName="LevelTwoTextNode" presStyleLbl="node3" presStyleIdx="2" presStyleCnt="7" custScaleX="214442" custScaleY="110950" custLinFactNeighborY="-9272">
        <dgm:presLayoutVars>
          <dgm:chPref val="3"/>
        </dgm:presLayoutVars>
      </dgm:prSet>
      <dgm:spPr/>
      <dgm:t>
        <a:bodyPr/>
        <a:lstStyle/>
        <a:p>
          <a:endParaRPr lang="en-US"/>
        </a:p>
      </dgm:t>
    </dgm:pt>
    <dgm:pt modelId="{2FD25334-434E-4AF4-BF06-B2C56E9371F6}" type="pres">
      <dgm:prSet presAssocID="{BAF8219C-3EC6-4279-A701-45C4E18F2687}" presName="level3hierChild" presStyleCnt="0"/>
      <dgm:spPr/>
    </dgm:pt>
    <dgm:pt modelId="{F0BC159E-B1F3-4565-8004-C254763568D4}" type="pres">
      <dgm:prSet presAssocID="{795F9919-7AE5-4C9D-9469-64A6C7AE4342}" presName="conn2-1" presStyleLbl="parChTrans1D3" presStyleIdx="3" presStyleCnt="7"/>
      <dgm:spPr/>
      <dgm:t>
        <a:bodyPr/>
        <a:lstStyle/>
        <a:p>
          <a:endParaRPr lang="en-US"/>
        </a:p>
      </dgm:t>
    </dgm:pt>
    <dgm:pt modelId="{83AEBF06-69CF-4D27-B4BF-31728726AFDF}" type="pres">
      <dgm:prSet presAssocID="{795F9919-7AE5-4C9D-9469-64A6C7AE4342}" presName="connTx" presStyleLbl="parChTrans1D3" presStyleIdx="3" presStyleCnt="7"/>
      <dgm:spPr/>
      <dgm:t>
        <a:bodyPr/>
        <a:lstStyle/>
        <a:p>
          <a:endParaRPr lang="en-US"/>
        </a:p>
      </dgm:t>
    </dgm:pt>
    <dgm:pt modelId="{210F6833-F776-48B6-90E2-0EB2528A1A7E}" type="pres">
      <dgm:prSet presAssocID="{3E95191F-05FB-415C-8487-6C034E10B24E}" presName="root2" presStyleCnt="0"/>
      <dgm:spPr/>
    </dgm:pt>
    <dgm:pt modelId="{3579DFB0-141B-4DF4-8214-4E52762901C8}" type="pres">
      <dgm:prSet presAssocID="{3E95191F-05FB-415C-8487-6C034E10B24E}" presName="LevelTwoTextNode" presStyleLbl="node3" presStyleIdx="3" presStyleCnt="7" custScaleX="215002" custScaleY="110950" custLinFactNeighborY="-9272">
        <dgm:presLayoutVars>
          <dgm:chPref val="3"/>
        </dgm:presLayoutVars>
      </dgm:prSet>
      <dgm:spPr/>
      <dgm:t>
        <a:bodyPr/>
        <a:lstStyle/>
        <a:p>
          <a:endParaRPr lang="en-US"/>
        </a:p>
      </dgm:t>
    </dgm:pt>
    <dgm:pt modelId="{6762B624-8FA0-4F18-B094-06E104154502}" type="pres">
      <dgm:prSet presAssocID="{3E95191F-05FB-415C-8487-6C034E10B24E}" presName="level3hierChild" presStyleCnt="0"/>
      <dgm:spPr/>
    </dgm:pt>
    <dgm:pt modelId="{5AEFEF41-2AC1-435D-A054-495E47CA8018}" type="pres">
      <dgm:prSet presAssocID="{0AEA7856-9B4B-4ABF-A925-FF1303EDD317}" presName="conn2-1" presStyleLbl="parChTrans1D3" presStyleIdx="4" presStyleCnt="7"/>
      <dgm:spPr/>
      <dgm:t>
        <a:bodyPr/>
        <a:lstStyle/>
        <a:p>
          <a:endParaRPr lang="en-US"/>
        </a:p>
      </dgm:t>
    </dgm:pt>
    <dgm:pt modelId="{F9ABAC38-D7FA-41C6-BEC8-CBE6541ED981}" type="pres">
      <dgm:prSet presAssocID="{0AEA7856-9B4B-4ABF-A925-FF1303EDD317}" presName="connTx" presStyleLbl="parChTrans1D3" presStyleIdx="4" presStyleCnt="7"/>
      <dgm:spPr/>
      <dgm:t>
        <a:bodyPr/>
        <a:lstStyle/>
        <a:p>
          <a:endParaRPr lang="en-US"/>
        </a:p>
      </dgm:t>
    </dgm:pt>
    <dgm:pt modelId="{1243B012-5759-4F1F-964D-FC60EAE8A964}" type="pres">
      <dgm:prSet presAssocID="{D562B510-4CAE-4397-AC2F-AFA1A7BDE138}" presName="root2" presStyleCnt="0"/>
      <dgm:spPr/>
    </dgm:pt>
    <dgm:pt modelId="{A92CB4F1-3D69-464D-9B8B-F1769FEE03C3}" type="pres">
      <dgm:prSet presAssocID="{D562B510-4CAE-4397-AC2F-AFA1A7BDE138}" presName="LevelTwoTextNode" presStyleLbl="node3" presStyleIdx="4" presStyleCnt="7" custScaleX="214746" custScaleY="110950" custLinFactNeighborY="-9272">
        <dgm:presLayoutVars>
          <dgm:chPref val="3"/>
        </dgm:presLayoutVars>
      </dgm:prSet>
      <dgm:spPr/>
      <dgm:t>
        <a:bodyPr/>
        <a:lstStyle/>
        <a:p>
          <a:endParaRPr lang="en-US"/>
        </a:p>
      </dgm:t>
    </dgm:pt>
    <dgm:pt modelId="{B385B307-937F-4CA8-8604-1E8EFAC62315}" type="pres">
      <dgm:prSet presAssocID="{D562B510-4CAE-4397-AC2F-AFA1A7BDE138}" presName="level3hierChild" presStyleCnt="0"/>
      <dgm:spPr/>
    </dgm:pt>
    <dgm:pt modelId="{4638E05A-F1DB-4843-B766-5321E5ACB97F}" type="pres">
      <dgm:prSet presAssocID="{B69CABED-6C6F-41F2-AEDA-9235AF4443F6}" presName="conn2-1" presStyleLbl="parChTrans1D3" presStyleIdx="5" presStyleCnt="7"/>
      <dgm:spPr/>
      <dgm:t>
        <a:bodyPr/>
        <a:lstStyle/>
        <a:p>
          <a:endParaRPr lang="en-US"/>
        </a:p>
      </dgm:t>
    </dgm:pt>
    <dgm:pt modelId="{A3FE35D1-C06C-4F87-A2A3-A678CD240454}" type="pres">
      <dgm:prSet presAssocID="{B69CABED-6C6F-41F2-AEDA-9235AF4443F6}" presName="connTx" presStyleLbl="parChTrans1D3" presStyleIdx="5" presStyleCnt="7"/>
      <dgm:spPr/>
      <dgm:t>
        <a:bodyPr/>
        <a:lstStyle/>
        <a:p>
          <a:endParaRPr lang="en-US"/>
        </a:p>
      </dgm:t>
    </dgm:pt>
    <dgm:pt modelId="{B3FD7B95-2A54-4E51-B885-846342A4FECD}" type="pres">
      <dgm:prSet presAssocID="{14153752-DA89-4D01-A048-6B55BE53749E}" presName="root2" presStyleCnt="0"/>
      <dgm:spPr/>
    </dgm:pt>
    <dgm:pt modelId="{71688065-9B61-4B09-87B2-CC6A46BDFCC2}" type="pres">
      <dgm:prSet presAssocID="{14153752-DA89-4D01-A048-6B55BE53749E}" presName="LevelTwoTextNode" presStyleLbl="node3" presStyleIdx="5" presStyleCnt="7" custScaleX="214649" custLinFactNeighborY="-9272">
        <dgm:presLayoutVars>
          <dgm:chPref val="3"/>
        </dgm:presLayoutVars>
      </dgm:prSet>
      <dgm:spPr/>
      <dgm:t>
        <a:bodyPr/>
        <a:lstStyle/>
        <a:p>
          <a:endParaRPr lang="en-US"/>
        </a:p>
      </dgm:t>
    </dgm:pt>
    <dgm:pt modelId="{D12580B0-BE96-4CC2-A554-D03BB4BC737D}" type="pres">
      <dgm:prSet presAssocID="{14153752-DA89-4D01-A048-6B55BE53749E}" presName="level3hierChild" presStyleCnt="0"/>
      <dgm:spPr/>
    </dgm:pt>
    <dgm:pt modelId="{435CDB4B-EBD1-485C-8E0F-00060A419B75}" type="pres">
      <dgm:prSet presAssocID="{D3AFD491-1657-466D-86BA-04704B57E4F0}" presName="conn2-1" presStyleLbl="parChTrans1D3" presStyleIdx="6" presStyleCnt="7"/>
      <dgm:spPr/>
      <dgm:t>
        <a:bodyPr/>
        <a:lstStyle/>
        <a:p>
          <a:endParaRPr lang="en-US"/>
        </a:p>
      </dgm:t>
    </dgm:pt>
    <dgm:pt modelId="{1D679744-C8B5-42D2-9973-CFF2FE4EA188}" type="pres">
      <dgm:prSet presAssocID="{D3AFD491-1657-466D-86BA-04704B57E4F0}" presName="connTx" presStyleLbl="parChTrans1D3" presStyleIdx="6" presStyleCnt="7"/>
      <dgm:spPr/>
      <dgm:t>
        <a:bodyPr/>
        <a:lstStyle/>
        <a:p>
          <a:endParaRPr lang="en-US"/>
        </a:p>
      </dgm:t>
    </dgm:pt>
    <dgm:pt modelId="{147AF764-D809-4757-BFFF-6A2312AD15BF}" type="pres">
      <dgm:prSet presAssocID="{ED809590-E1C1-4E42-A542-0E687313F591}" presName="root2" presStyleCnt="0"/>
      <dgm:spPr/>
    </dgm:pt>
    <dgm:pt modelId="{81703117-A73C-4513-A2E8-09CF8469529C}" type="pres">
      <dgm:prSet presAssocID="{ED809590-E1C1-4E42-A542-0E687313F591}" presName="LevelTwoTextNode" presStyleLbl="node3" presStyleIdx="6" presStyleCnt="7" custScaleX="214649" custLinFactNeighborY="-9272">
        <dgm:presLayoutVars>
          <dgm:chPref val="3"/>
        </dgm:presLayoutVars>
      </dgm:prSet>
      <dgm:spPr/>
      <dgm:t>
        <a:bodyPr/>
        <a:lstStyle/>
        <a:p>
          <a:endParaRPr lang="en-US"/>
        </a:p>
      </dgm:t>
    </dgm:pt>
    <dgm:pt modelId="{B68F4703-EEEE-40C2-9120-137B82910E2B}" type="pres">
      <dgm:prSet presAssocID="{ED809590-E1C1-4E42-A542-0E687313F591}" presName="level3hierChild" presStyleCnt="0"/>
      <dgm:spPr/>
    </dgm:pt>
    <dgm:pt modelId="{213977CA-7BED-F248-80FA-100F30893704}" type="pres">
      <dgm:prSet presAssocID="{FD6BB244-3335-384F-955B-A39E2E950B7D}" presName="conn2-1" presStyleLbl="parChTrans1D2" presStyleIdx="2" presStyleCnt="3"/>
      <dgm:spPr/>
      <dgm:t>
        <a:bodyPr/>
        <a:lstStyle/>
        <a:p>
          <a:endParaRPr lang="en-US"/>
        </a:p>
      </dgm:t>
    </dgm:pt>
    <dgm:pt modelId="{C0145ABF-C0D3-9947-9052-8105A9162EDA}" type="pres">
      <dgm:prSet presAssocID="{FD6BB244-3335-384F-955B-A39E2E950B7D}" presName="connTx" presStyleLbl="parChTrans1D2" presStyleIdx="2" presStyleCnt="3"/>
      <dgm:spPr/>
      <dgm:t>
        <a:bodyPr/>
        <a:lstStyle/>
        <a:p>
          <a:endParaRPr lang="en-US"/>
        </a:p>
      </dgm:t>
    </dgm:pt>
    <dgm:pt modelId="{238C519A-76F2-0742-84D8-BA21869B86A7}" type="pres">
      <dgm:prSet presAssocID="{1F9B9747-8741-884E-B237-886B800E2E40}" presName="root2" presStyleCnt="0"/>
      <dgm:spPr/>
    </dgm:pt>
    <dgm:pt modelId="{64B709F4-93EE-AE4F-B244-90596E56D4F4}" type="pres">
      <dgm:prSet presAssocID="{1F9B9747-8741-884E-B237-886B800E2E40}" presName="LevelTwoTextNode" presStyleLbl="node2" presStyleIdx="2" presStyleCnt="3" custScaleX="111958" custScaleY="126694" custLinFactY="171938" custLinFactNeighborX="-13424" custLinFactNeighborY="200000">
        <dgm:presLayoutVars>
          <dgm:chPref val="3"/>
        </dgm:presLayoutVars>
      </dgm:prSet>
      <dgm:spPr/>
      <dgm:t>
        <a:bodyPr/>
        <a:lstStyle/>
        <a:p>
          <a:endParaRPr lang="en-US"/>
        </a:p>
      </dgm:t>
    </dgm:pt>
    <dgm:pt modelId="{3F3FFA10-A6D6-4341-A05A-78F9027CF714}" type="pres">
      <dgm:prSet presAssocID="{1F9B9747-8741-884E-B237-886B800E2E40}" presName="level3hierChild" presStyleCnt="0"/>
      <dgm:spPr/>
    </dgm:pt>
  </dgm:ptLst>
  <dgm:cxnLst>
    <dgm:cxn modelId="{D8B10BF3-D3C5-4B99-B10A-8998C2DFCD09}" srcId="{495E5C11-988A-4D91-8BE3-90697CAFFA50}" destId="{ED809590-E1C1-4E42-A542-0E687313F591}" srcOrd="6" destOrd="0" parTransId="{D3AFD491-1657-466D-86BA-04704B57E4F0}" sibTransId="{76A43B5B-C803-442E-9182-8414AD5860D4}"/>
    <dgm:cxn modelId="{7BA4010C-414F-4A18-A3CD-7B9E73004C74}" type="presOf" srcId="{EFC895C6-AE2A-42DD-9418-6BE32C341BAA}" destId="{763433FD-BD26-46D1-84F0-91DA22A12DFD}" srcOrd="0" destOrd="0" presId="urn:microsoft.com/office/officeart/2008/layout/HorizontalMultiLevelHierarchy"/>
    <dgm:cxn modelId="{FF283925-153B-4708-80E3-F5E5DF94300B}" type="presOf" srcId="{18368B54-74E9-40FD-BD83-1DEC5B7F8803}" destId="{92F00A11-27AE-47FE-BABE-3161779944F3}" srcOrd="0" destOrd="0" presId="urn:microsoft.com/office/officeart/2008/layout/HorizontalMultiLevelHierarchy"/>
    <dgm:cxn modelId="{6361E3BC-1D4D-4598-9F79-D899A0BCD8E7}" srcId="{495E5C11-988A-4D91-8BE3-90697CAFFA50}" destId="{097662DE-6BDE-4169-8809-F7C3B604C111}" srcOrd="0" destOrd="0" parTransId="{EB162A84-1221-4236-A4B7-EBF8D9BF4F28}" sibTransId="{D134BDE2-85C6-46A6-98C6-D939D11671CE}"/>
    <dgm:cxn modelId="{FEB932F3-DC02-438E-A3D1-CC83BD387F15}" srcId="{495E5C11-988A-4D91-8BE3-90697CAFFA50}" destId="{0C2788ED-5290-42DD-AD41-61E901C9BB1D}" srcOrd="1" destOrd="0" parTransId="{0A64CD0C-D9D9-449E-AB7A-6CD7459F7FAD}" sibTransId="{3DE20E21-DA63-4FBE-9013-07671C60B651}"/>
    <dgm:cxn modelId="{BB794C54-3EA8-4F5C-887F-2D0709304C79}" srcId="{495E5C11-988A-4D91-8BE3-90697CAFFA50}" destId="{3E95191F-05FB-415C-8487-6C034E10B24E}" srcOrd="3" destOrd="0" parTransId="{795F9919-7AE5-4C9D-9469-64A6C7AE4342}" sibTransId="{59F22B26-0C90-436C-AFA9-9E49463B3CC5}"/>
    <dgm:cxn modelId="{1EC098AA-5898-4B07-9054-53BB0E175081}" type="presOf" srcId="{21A9EAC0-BD49-8345-AF09-8D4112B9015D}" destId="{BC1E02E9-F5BB-E149-9161-5BED9432161D}" srcOrd="0" destOrd="0" presId="urn:microsoft.com/office/officeart/2008/layout/HorizontalMultiLevelHierarchy"/>
    <dgm:cxn modelId="{B7FDF74B-8501-8A4B-AE85-BCB8A9BAF8F8}" srcId="{7CB734FA-9956-47A4-9489-C351CEEDF6B1}" destId="{02A81E9D-A57A-F646-B31D-11869C5E3BB9}" srcOrd="0" destOrd="0" parTransId="{21A9EAC0-BD49-8345-AF09-8D4112B9015D}" sibTransId="{2B14B189-BCB1-B64D-A723-4927B2B71F54}"/>
    <dgm:cxn modelId="{1D772A98-7C30-4735-BF7A-F75E8C26D9C3}" type="presOf" srcId="{21A9EAC0-BD49-8345-AF09-8D4112B9015D}" destId="{12FEBB4E-5B6C-0E46-8192-2193C52528AF}" srcOrd="1" destOrd="0" presId="urn:microsoft.com/office/officeart/2008/layout/HorizontalMultiLevelHierarchy"/>
    <dgm:cxn modelId="{22324068-329D-4658-9779-ED67BB4626AB}" type="presOf" srcId="{1F9B9747-8741-884E-B237-886B800E2E40}" destId="{64B709F4-93EE-AE4F-B244-90596E56D4F4}" srcOrd="0" destOrd="0" presId="urn:microsoft.com/office/officeart/2008/layout/HorizontalMultiLevelHierarchy"/>
    <dgm:cxn modelId="{FDCDC0A7-0945-4267-B362-166C0A53D705}" type="presOf" srcId="{795F9919-7AE5-4C9D-9469-64A6C7AE4342}" destId="{F0BC159E-B1F3-4565-8004-C254763568D4}" srcOrd="0" destOrd="0" presId="urn:microsoft.com/office/officeart/2008/layout/HorizontalMultiLevelHierarchy"/>
    <dgm:cxn modelId="{F068EDC5-BB7B-4F00-A79A-E81DB7A80D54}" type="presOf" srcId="{ED809590-E1C1-4E42-A542-0E687313F591}" destId="{81703117-A73C-4513-A2E8-09CF8469529C}" srcOrd="0" destOrd="0" presId="urn:microsoft.com/office/officeart/2008/layout/HorizontalMultiLevelHierarchy"/>
    <dgm:cxn modelId="{85621BB8-12F0-4386-829F-D74D60342DDE}" type="presOf" srcId="{14153752-DA89-4D01-A048-6B55BE53749E}" destId="{71688065-9B61-4B09-87B2-CC6A46BDFCC2}" srcOrd="0" destOrd="0" presId="urn:microsoft.com/office/officeart/2008/layout/HorizontalMultiLevelHierarchy"/>
    <dgm:cxn modelId="{68A1F9D0-8C75-554A-9168-9EE143D72568}" srcId="{7CB734FA-9956-47A4-9489-C351CEEDF6B1}" destId="{1F9B9747-8741-884E-B237-886B800E2E40}" srcOrd="2" destOrd="0" parTransId="{FD6BB244-3335-384F-955B-A39E2E950B7D}" sibTransId="{625E44B1-BE00-5C41-8542-1AB845AA35B7}"/>
    <dgm:cxn modelId="{9B7B306F-EB1E-4BBE-B8F6-FAD7D7266DA1}" type="presOf" srcId="{0AEA7856-9B4B-4ABF-A925-FF1303EDD317}" destId="{5AEFEF41-2AC1-435D-A054-495E47CA8018}" srcOrd="0" destOrd="0" presId="urn:microsoft.com/office/officeart/2008/layout/HorizontalMultiLevelHierarchy"/>
    <dgm:cxn modelId="{0A15CA6A-ADB4-4657-A7E7-8AF0AE954626}" type="presOf" srcId="{3E95191F-05FB-415C-8487-6C034E10B24E}" destId="{3579DFB0-141B-4DF4-8214-4E52762901C8}" srcOrd="0" destOrd="0" presId="urn:microsoft.com/office/officeart/2008/layout/HorizontalMultiLevelHierarchy"/>
    <dgm:cxn modelId="{C3222893-3B8B-4041-A314-B39AC782639E}" type="presOf" srcId="{795F9919-7AE5-4C9D-9469-64A6C7AE4342}" destId="{83AEBF06-69CF-4D27-B4BF-31728726AFDF}" srcOrd="1" destOrd="0" presId="urn:microsoft.com/office/officeart/2008/layout/HorizontalMultiLevelHierarchy"/>
    <dgm:cxn modelId="{79B46F5B-A9C6-4940-9779-238BDF6A1F68}" srcId="{B6F585CE-4674-5D4F-AF5E-13015458A546}" destId="{7CB734FA-9956-47A4-9489-C351CEEDF6B1}" srcOrd="0" destOrd="0" parTransId="{EFA85F32-F929-400C-B1B5-BA0E0E63AB9C}" sibTransId="{DBC62926-C23D-4940-AF90-85D15DC81DBA}"/>
    <dgm:cxn modelId="{D82B454D-0994-481C-A124-D766B83B20E7}" type="presOf" srcId="{7CB734FA-9956-47A4-9489-C351CEEDF6B1}" destId="{34D5A8B4-36F4-A14C-99E8-496A977904E5}" srcOrd="0" destOrd="0" presId="urn:microsoft.com/office/officeart/2008/layout/HorizontalMultiLevelHierarchy"/>
    <dgm:cxn modelId="{90E98147-D794-4F69-9798-E407ED609C55}" srcId="{495E5C11-988A-4D91-8BE3-90697CAFFA50}" destId="{D562B510-4CAE-4397-AC2F-AFA1A7BDE138}" srcOrd="4" destOrd="0" parTransId="{0AEA7856-9B4B-4ABF-A925-FF1303EDD317}" sibTransId="{2FB87B55-D592-4870-A7B6-12BD8496DAB1}"/>
    <dgm:cxn modelId="{FD6DA2F2-5779-4C81-BA62-CC95E68AF60D}" type="presOf" srcId="{B6F585CE-4674-5D4F-AF5E-13015458A546}" destId="{7781539A-3601-654C-8EF7-62A313AC2FCF}" srcOrd="0" destOrd="0" presId="urn:microsoft.com/office/officeart/2008/layout/HorizontalMultiLevelHierarchy"/>
    <dgm:cxn modelId="{5340FD35-787E-4F09-B221-C1648B950B39}" type="presOf" srcId="{0A64CD0C-D9D9-449E-AB7A-6CD7459F7FAD}" destId="{66BB9F52-BCBA-48A8-A6F9-92FC4CB003A9}" srcOrd="0" destOrd="0" presId="urn:microsoft.com/office/officeart/2008/layout/HorizontalMultiLevelHierarchy"/>
    <dgm:cxn modelId="{7CA87FEE-0427-47EF-B1EC-0B5FCB18C299}" type="presOf" srcId="{0A64CD0C-D9D9-449E-AB7A-6CD7459F7FAD}" destId="{891F4629-6890-477E-A76F-F919C09B592A}" srcOrd="1" destOrd="0" presId="urn:microsoft.com/office/officeart/2008/layout/HorizontalMultiLevelHierarchy"/>
    <dgm:cxn modelId="{86B3D733-2F09-4468-945C-3C66BFDB7104}" type="presOf" srcId="{18368B54-74E9-40FD-BD83-1DEC5B7F8803}" destId="{2EDDBF28-0AB8-4968-B288-B0B10B4D52F7}" srcOrd="1" destOrd="0" presId="urn:microsoft.com/office/officeart/2008/layout/HorizontalMultiLevelHierarchy"/>
    <dgm:cxn modelId="{048F6DD0-92C8-49B7-B0EA-3C077C7F1A04}" type="presOf" srcId="{097662DE-6BDE-4169-8809-F7C3B604C111}" destId="{3FA59070-D326-4617-8869-9B72134D6A84}" srcOrd="0" destOrd="0" presId="urn:microsoft.com/office/officeart/2008/layout/HorizontalMultiLevelHierarchy"/>
    <dgm:cxn modelId="{138E72A1-7A7A-4701-B995-CDA9391CE0B3}" type="presOf" srcId="{EFC895C6-AE2A-42DD-9418-6BE32C341BAA}" destId="{57CC14BE-E06A-44DC-B791-1F0EF5687202}" srcOrd="1" destOrd="0" presId="urn:microsoft.com/office/officeart/2008/layout/HorizontalMultiLevelHierarchy"/>
    <dgm:cxn modelId="{84E0DD40-3BCC-42BD-8E56-B9DF32293C9B}" type="presOf" srcId="{FD6BB244-3335-384F-955B-A39E2E950B7D}" destId="{C0145ABF-C0D3-9947-9052-8105A9162EDA}" srcOrd="1" destOrd="0" presId="urn:microsoft.com/office/officeart/2008/layout/HorizontalMultiLevelHierarchy"/>
    <dgm:cxn modelId="{A8294257-738D-4130-B114-CC2130756ED2}" type="presOf" srcId="{EB162A84-1221-4236-A4B7-EBF8D9BF4F28}" destId="{FD0A6AC4-0D8C-4BDD-8583-10450EEB4E84}" srcOrd="0" destOrd="0" presId="urn:microsoft.com/office/officeart/2008/layout/HorizontalMultiLevelHierarchy"/>
    <dgm:cxn modelId="{6CACF1F4-DAF3-412D-96C1-EC005001BEE7}" srcId="{495E5C11-988A-4D91-8BE3-90697CAFFA50}" destId="{BAF8219C-3EC6-4279-A701-45C4E18F2687}" srcOrd="2" destOrd="0" parTransId="{18368B54-74E9-40FD-BD83-1DEC5B7F8803}" sibTransId="{4201A608-E37E-4CB4-A208-BCEF2DCB17AA}"/>
    <dgm:cxn modelId="{CBB12CD9-952E-4D4D-9716-972484907323}" type="presOf" srcId="{0AEA7856-9B4B-4ABF-A925-FF1303EDD317}" destId="{F9ABAC38-D7FA-41C6-BEC8-CBE6541ED981}" srcOrd="1" destOrd="0" presId="urn:microsoft.com/office/officeart/2008/layout/HorizontalMultiLevelHierarchy"/>
    <dgm:cxn modelId="{52CDDBFB-3992-4ACA-90AD-AA1D88B34BF0}" type="presOf" srcId="{B69CABED-6C6F-41F2-AEDA-9235AF4443F6}" destId="{A3FE35D1-C06C-4F87-A2A3-A678CD240454}" srcOrd="1" destOrd="0" presId="urn:microsoft.com/office/officeart/2008/layout/HorizontalMultiLevelHierarchy"/>
    <dgm:cxn modelId="{F1779408-E94D-4A54-8738-9239E544911A}" type="presOf" srcId="{02A81E9D-A57A-F646-B31D-11869C5E3BB9}" destId="{750F7826-B7D4-F943-A2D0-40E3A5864701}" srcOrd="0" destOrd="0" presId="urn:microsoft.com/office/officeart/2008/layout/HorizontalMultiLevelHierarchy"/>
    <dgm:cxn modelId="{657B96D2-8150-4875-BEE8-07FA2D7DDA35}" type="presOf" srcId="{0C2788ED-5290-42DD-AD41-61E901C9BB1D}" destId="{7A404336-1895-4DA7-B4A4-6FF3A0651F6E}" srcOrd="0" destOrd="0" presId="urn:microsoft.com/office/officeart/2008/layout/HorizontalMultiLevelHierarchy"/>
    <dgm:cxn modelId="{83C235B4-F44A-4FDD-BEB8-2F3B2B0AA9D9}" type="presOf" srcId="{BAF8219C-3EC6-4279-A701-45C4E18F2687}" destId="{FF1780DC-85A5-4057-9A6C-5F56982EDDE2}" srcOrd="0" destOrd="0" presId="urn:microsoft.com/office/officeart/2008/layout/HorizontalMultiLevelHierarchy"/>
    <dgm:cxn modelId="{1B2A4EE1-AAF0-4062-8ED0-9B0F3AB28D91}" type="presOf" srcId="{FD6BB244-3335-384F-955B-A39E2E950B7D}" destId="{213977CA-7BED-F248-80FA-100F30893704}" srcOrd="0" destOrd="0" presId="urn:microsoft.com/office/officeart/2008/layout/HorizontalMultiLevelHierarchy"/>
    <dgm:cxn modelId="{4FD47B66-7415-4986-8CE6-30EFF7AA1872}" type="presOf" srcId="{D3AFD491-1657-466D-86BA-04704B57E4F0}" destId="{1D679744-C8B5-42D2-9973-CFF2FE4EA188}" srcOrd="1" destOrd="0" presId="urn:microsoft.com/office/officeart/2008/layout/HorizontalMultiLevelHierarchy"/>
    <dgm:cxn modelId="{1D06CBCA-B657-404F-95D3-A83C82E87ED9}" type="presOf" srcId="{B69CABED-6C6F-41F2-AEDA-9235AF4443F6}" destId="{4638E05A-F1DB-4843-B766-5321E5ACB97F}" srcOrd="0" destOrd="0" presId="urn:microsoft.com/office/officeart/2008/layout/HorizontalMultiLevelHierarchy"/>
    <dgm:cxn modelId="{61A672E9-4386-4D76-8580-F2FB4DD8E239}" srcId="{495E5C11-988A-4D91-8BE3-90697CAFFA50}" destId="{14153752-DA89-4D01-A048-6B55BE53749E}" srcOrd="5" destOrd="0" parTransId="{B69CABED-6C6F-41F2-AEDA-9235AF4443F6}" sibTransId="{CE072DA2-3503-4393-BBE8-4C83AC3623F9}"/>
    <dgm:cxn modelId="{AD418E6E-2B7F-4002-A64A-0C0AE57E6636}" type="presOf" srcId="{495E5C11-988A-4D91-8BE3-90697CAFFA50}" destId="{E975161F-A6BA-4F8F-A841-7EF57B3BFBC2}" srcOrd="0" destOrd="0" presId="urn:microsoft.com/office/officeart/2008/layout/HorizontalMultiLevelHierarchy"/>
    <dgm:cxn modelId="{9F0D373E-AD54-448F-B2BB-870F0E51E15D}" type="presOf" srcId="{EB162A84-1221-4236-A4B7-EBF8D9BF4F28}" destId="{4BE185F1-A6F8-4519-8179-B9FCE733DA25}" srcOrd="1" destOrd="0" presId="urn:microsoft.com/office/officeart/2008/layout/HorizontalMultiLevelHierarchy"/>
    <dgm:cxn modelId="{BD17F1BA-3868-45AC-B103-5104CD4FE8BA}" type="presOf" srcId="{D3AFD491-1657-466D-86BA-04704B57E4F0}" destId="{435CDB4B-EBD1-485C-8E0F-00060A419B75}" srcOrd="0" destOrd="0" presId="urn:microsoft.com/office/officeart/2008/layout/HorizontalMultiLevelHierarchy"/>
    <dgm:cxn modelId="{3A5E2661-7711-47EA-A76E-15C698FB4D42}" type="presOf" srcId="{D562B510-4CAE-4397-AC2F-AFA1A7BDE138}" destId="{A92CB4F1-3D69-464D-9B8B-F1769FEE03C3}" srcOrd="0" destOrd="0" presId="urn:microsoft.com/office/officeart/2008/layout/HorizontalMultiLevelHierarchy"/>
    <dgm:cxn modelId="{123EC517-0D6D-42C4-94A6-EA7045FF2B35}" srcId="{7CB734FA-9956-47A4-9489-C351CEEDF6B1}" destId="{495E5C11-988A-4D91-8BE3-90697CAFFA50}" srcOrd="1" destOrd="0" parTransId="{EFC895C6-AE2A-42DD-9418-6BE32C341BAA}" sibTransId="{3141840E-9839-4D09-B67A-3D908C3F19A3}"/>
    <dgm:cxn modelId="{F52547B9-F97D-4458-A46B-AA8779D81C92}" type="presParOf" srcId="{7781539A-3601-654C-8EF7-62A313AC2FCF}" destId="{D62DB0FB-6596-0646-AC85-AB31953ED762}" srcOrd="0" destOrd="0" presId="urn:microsoft.com/office/officeart/2008/layout/HorizontalMultiLevelHierarchy"/>
    <dgm:cxn modelId="{25C50D40-9547-4362-A96B-9C8181327AF2}" type="presParOf" srcId="{D62DB0FB-6596-0646-AC85-AB31953ED762}" destId="{34D5A8B4-36F4-A14C-99E8-496A977904E5}" srcOrd="0" destOrd="0" presId="urn:microsoft.com/office/officeart/2008/layout/HorizontalMultiLevelHierarchy"/>
    <dgm:cxn modelId="{2B791769-3435-4CD9-B589-BCC2F2FF99B8}" type="presParOf" srcId="{D62DB0FB-6596-0646-AC85-AB31953ED762}" destId="{0E5CA97D-101A-8E4B-A7FE-4133C411EEEF}" srcOrd="1" destOrd="0" presId="urn:microsoft.com/office/officeart/2008/layout/HorizontalMultiLevelHierarchy"/>
    <dgm:cxn modelId="{869926F3-C6D3-49E6-BE20-CEF72FFC31D5}" type="presParOf" srcId="{0E5CA97D-101A-8E4B-A7FE-4133C411EEEF}" destId="{BC1E02E9-F5BB-E149-9161-5BED9432161D}" srcOrd="0" destOrd="0" presId="urn:microsoft.com/office/officeart/2008/layout/HorizontalMultiLevelHierarchy"/>
    <dgm:cxn modelId="{2397EF81-111E-4F85-B208-62737F95FE2F}" type="presParOf" srcId="{BC1E02E9-F5BB-E149-9161-5BED9432161D}" destId="{12FEBB4E-5B6C-0E46-8192-2193C52528AF}" srcOrd="0" destOrd="0" presId="urn:microsoft.com/office/officeart/2008/layout/HorizontalMultiLevelHierarchy"/>
    <dgm:cxn modelId="{B3A90355-07CF-489C-B062-02477112696C}" type="presParOf" srcId="{0E5CA97D-101A-8E4B-A7FE-4133C411EEEF}" destId="{08429328-24CE-0540-87EC-135BBD20A087}" srcOrd="1" destOrd="0" presId="urn:microsoft.com/office/officeart/2008/layout/HorizontalMultiLevelHierarchy"/>
    <dgm:cxn modelId="{2199BF25-168A-454C-87B5-02C66D7378BD}" type="presParOf" srcId="{08429328-24CE-0540-87EC-135BBD20A087}" destId="{750F7826-B7D4-F943-A2D0-40E3A5864701}" srcOrd="0" destOrd="0" presId="urn:microsoft.com/office/officeart/2008/layout/HorizontalMultiLevelHierarchy"/>
    <dgm:cxn modelId="{58784936-5C10-49DE-94A1-0C247DE8E56B}" type="presParOf" srcId="{08429328-24CE-0540-87EC-135BBD20A087}" destId="{7D3D1CE2-648C-A348-AC7B-054220F1D08A}" srcOrd="1" destOrd="0" presId="urn:microsoft.com/office/officeart/2008/layout/HorizontalMultiLevelHierarchy"/>
    <dgm:cxn modelId="{A0A36B4F-2312-4F15-8242-F8ACC12504ED}" type="presParOf" srcId="{0E5CA97D-101A-8E4B-A7FE-4133C411EEEF}" destId="{763433FD-BD26-46D1-84F0-91DA22A12DFD}" srcOrd="2" destOrd="0" presId="urn:microsoft.com/office/officeart/2008/layout/HorizontalMultiLevelHierarchy"/>
    <dgm:cxn modelId="{916C0053-9679-4D53-B6D1-57486A3AC80B}" type="presParOf" srcId="{763433FD-BD26-46D1-84F0-91DA22A12DFD}" destId="{57CC14BE-E06A-44DC-B791-1F0EF5687202}" srcOrd="0" destOrd="0" presId="urn:microsoft.com/office/officeart/2008/layout/HorizontalMultiLevelHierarchy"/>
    <dgm:cxn modelId="{A12C2FA0-D21E-4D59-8AFA-F95C43936E49}" type="presParOf" srcId="{0E5CA97D-101A-8E4B-A7FE-4133C411EEEF}" destId="{6E72C494-D3F8-4BEC-BB1E-82970A9C68AC}" srcOrd="3" destOrd="0" presId="urn:microsoft.com/office/officeart/2008/layout/HorizontalMultiLevelHierarchy"/>
    <dgm:cxn modelId="{5F8DAC4B-1546-4909-AE6A-94EEE79B2B6C}" type="presParOf" srcId="{6E72C494-D3F8-4BEC-BB1E-82970A9C68AC}" destId="{E975161F-A6BA-4F8F-A841-7EF57B3BFBC2}" srcOrd="0" destOrd="0" presId="urn:microsoft.com/office/officeart/2008/layout/HorizontalMultiLevelHierarchy"/>
    <dgm:cxn modelId="{BF85AB40-CEB3-47F8-8A8B-0FFE4323CEA0}" type="presParOf" srcId="{6E72C494-D3F8-4BEC-BB1E-82970A9C68AC}" destId="{E7DD7F39-D633-4763-A1DE-E8CF4861D10F}" srcOrd="1" destOrd="0" presId="urn:microsoft.com/office/officeart/2008/layout/HorizontalMultiLevelHierarchy"/>
    <dgm:cxn modelId="{181BB9ED-6B81-40E9-9682-0080781C0C63}" type="presParOf" srcId="{E7DD7F39-D633-4763-A1DE-E8CF4861D10F}" destId="{FD0A6AC4-0D8C-4BDD-8583-10450EEB4E84}" srcOrd="0" destOrd="0" presId="urn:microsoft.com/office/officeart/2008/layout/HorizontalMultiLevelHierarchy"/>
    <dgm:cxn modelId="{70CE0EDC-7915-49F3-94F4-3F9257E1F7A7}" type="presParOf" srcId="{FD0A6AC4-0D8C-4BDD-8583-10450EEB4E84}" destId="{4BE185F1-A6F8-4519-8179-B9FCE733DA25}" srcOrd="0" destOrd="0" presId="urn:microsoft.com/office/officeart/2008/layout/HorizontalMultiLevelHierarchy"/>
    <dgm:cxn modelId="{02AABEBE-501A-4ACA-A4FB-F7402BB4CEAD}" type="presParOf" srcId="{E7DD7F39-D633-4763-A1DE-E8CF4861D10F}" destId="{9C8069B4-D471-4E7D-BE7A-DC952F8C8B3E}" srcOrd="1" destOrd="0" presId="urn:microsoft.com/office/officeart/2008/layout/HorizontalMultiLevelHierarchy"/>
    <dgm:cxn modelId="{7869B832-8A54-4B37-B32E-DB127EA976E1}" type="presParOf" srcId="{9C8069B4-D471-4E7D-BE7A-DC952F8C8B3E}" destId="{3FA59070-D326-4617-8869-9B72134D6A84}" srcOrd="0" destOrd="0" presId="urn:microsoft.com/office/officeart/2008/layout/HorizontalMultiLevelHierarchy"/>
    <dgm:cxn modelId="{CDF6B302-773F-4C9A-AAFC-1212B131E1A3}" type="presParOf" srcId="{9C8069B4-D471-4E7D-BE7A-DC952F8C8B3E}" destId="{C8AB1191-4006-4869-BA8F-2CCC8E87E3C2}" srcOrd="1" destOrd="0" presId="urn:microsoft.com/office/officeart/2008/layout/HorizontalMultiLevelHierarchy"/>
    <dgm:cxn modelId="{617BB12B-1E1B-484E-8F84-979387A7D955}" type="presParOf" srcId="{E7DD7F39-D633-4763-A1DE-E8CF4861D10F}" destId="{66BB9F52-BCBA-48A8-A6F9-92FC4CB003A9}" srcOrd="2" destOrd="0" presId="urn:microsoft.com/office/officeart/2008/layout/HorizontalMultiLevelHierarchy"/>
    <dgm:cxn modelId="{99B96B24-9DB3-47B2-AA92-F1A6BB11497A}" type="presParOf" srcId="{66BB9F52-BCBA-48A8-A6F9-92FC4CB003A9}" destId="{891F4629-6890-477E-A76F-F919C09B592A}" srcOrd="0" destOrd="0" presId="urn:microsoft.com/office/officeart/2008/layout/HorizontalMultiLevelHierarchy"/>
    <dgm:cxn modelId="{7CA171A3-07BD-4B92-9D11-9B35C929FE75}" type="presParOf" srcId="{E7DD7F39-D633-4763-A1DE-E8CF4861D10F}" destId="{F1BA2192-D8B7-4530-BCC0-94F47A90E932}" srcOrd="3" destOrd="0" presId="urn:microsoft.com/office/officeart/2008/layout/HorizontalMultiLevelHierarchy"/>
    <dgm:cxn modelId="{EEA69BB1-FC43-4BFE-945E-B68D73578F6A}" type="presParOf" srcId="{F1BA2192-D8B7-4530-BCC0-94F47A90E932}" destId="{7A404336-1895-4DA7-B4A4-6FF3A0651F6E}" srcOrd="0" destOrd="0" presId="urn:microsoft.com/office/officeart/2008/layout/HorizontalMultiLevelHierarchy"/>
    <dgm:cxn modelId="{F05B526B-E041-4BA3-B459-BE3969FE4498}" type="presParOf" srcId="{F1BA2192-D8B7-4530-BCC0-94F47A90E932}" destId="{3F196DEB-8436-4E6F-8C28-69E20F6607B7}" srcOrd="1" destOrd="0" presId="urn:microsoft.com/office/officeart/2008/layout/HorizontalMultiLevelHierarchy"/>
    <dgm:cxn modelId="{C1A6196D-0854-42CD-94B9-B4ABE588F2DD}" type="presParOf" srcId="{E7DD7F39-D633-4763-A1DE-E8CF4861D10F}" destId="{92F00A11-27AE-47FE-BABE-3161779944F3}" srcOrd="4" destOrd="0" presId="urn:microsoft.com/office/officeart/2008/layout/HorizontalMultiLevelHierarchy"/>
    <dgm:cxn modelId="{EE98E518-AAF7-427B-9EDC-30D5361D51DB}" type="presParOf" srcId="{92F00A11-27AE-47FE-BABE-3161779944F3}" destId="{2EDDBF28-0AB8-4968-B288-B0B10B4D52F7}" srcOrd="0" destOrd="0" presId="urn:microsoft.com/office/officeart/2008/layout/HorizontalMultiLevelHierarchy"/>
    <dgm:cxn modelId="{EB46C78B-04F0-4FD8-8648-C70119F6A1A8}" type="presParOf" srcId="{E7DD7F39-D633-4763-A1DE-E8CF4861D10F}" destId="{E2A70941-C5BF-468F-822E-9E9FE4596BE2}" srcOrd="5" destOrd="0" presId="urn:microsoft.com/office/officeart/2008/layout/HorizontalMultiLevelHierarchy"/>
    <dgm:cxn modelId="{87BF7D68-F4C1-4C11-88B3-2BC5EFA1DB85}" type="presParOf" srcId="{E2A70941-C5BF-468F-822E-9E9FE4596BE2}" destId="{FF1780DC-85A5-4057-9A6C-5F56982EDDE2}" srcOrd="0" destOrd="0" presId="urn:microsoft.com/office/officeart/2008/layout/HorizontalMultiLevelHierarchy"/>
    <dgm:cxn modelId="{5B2E044D-1997-4F2D-B601-02A5AC75ED64}" type="presParOf" srcId="{E2A70941-C5BF-468F-822E-9E9FE4596BE2}" destId="{2FD25334-434E-4AF4-BF06-B2C56E9371F6}" srcOrd="1" destOrd="0" presId="urn:microsoft.com/office/officeart/2008/layout/HorizontalMultiLevelHierarchy"/>
    <dgm:cxn modelId="{5FAAEDA6-A455-4258-A86F-846816FBAD1E}" type="presParOf" srcId="{E7DD7F39-D633-4763-A1DE-E8CF4861D10F}" destId="{F0BC159E-B1F3-4565-8004-C254763568D4}" srcOrd="6" destOrd="0" presId="urn:microsoft.com/office/officeart/2008/layout/HorizontalMultiLevelHierarchy"/>
    <dgm:cxn modelId="{C241A8B4-2BB1-43B2-8682-8BDC271B7195}" type="presParOf" srcId="{F0BC159E-B1F3-4565-8004-C254763568D4}" destId="{83AEBF06-69CF-4D27-B4BF-31728726AFDF}" srcOrd="0" destOrd="0" presId="urn:microsoft.com/office/officeart/2008/layout/HorizontalMultiLevelHierarchy"/>
    <dgm:cxn modelId="{53BA3F80-3F3F-4961-B698-CEC7526F3ED2}" type="presParOf" srcId="{E7DD7F39-D633-4763-A1DE-E8CF4861D10F}" destId="{210F6833-F776-48B6-90E2-0EB2528A1A7E}" srcOrd="7" destOrd="0" presId="urn:microsoft.com/office/officeart/2008/layout/HorizontalMultiLevelHierarchy"/>
    <dgm:cxn modelId="{8B606704-7BA9-4A7B-9A2B-3093B50AB733}" type="presParOf" srcId="{210F6833-F776-48B6-90E2-0EB2528A1A7E}" destId="{3579DFB0-141B-4DF4-8214-4E52762901C8}" srcOrd="0" destOrd="0" presId="urn:microsoft.com/office/officeart/2008/layout/HorizontalMultiLevelHierarchy"/>
    <dgm:cxn modelId="{FB60BD38-F923-421C-90E7-5031582514B6}" type="presParOf" srcId="{210F6833-F776-48B6-90E2-0EB2528A1A7E}" destId="{6762B624-8FA0-4F18-B094-06E104154502}" srcOrd="1" destOrd="0" presId="urn:microsoft.com/office/officeart/2008/layout/HorizontalMultiLevelHierarchy"/>
    <dgm:cxn modelId="{300FD6F2-B5F8-4A4D-8DAD-36644C0751D1}" type="presParOf" srcId="{E7DD7F39-D633-4763-A1DE-E8CF4861D10F}" destId="{5AEFEF41-2AC1-435D-A054-495E47CA8018}" srcOrd="8" destOrd="0" presId="urn:microsoft.com/office/officeart/2008/layout/HorizontalMultiLevelHierarchy"/>
    <dgm:cxn modelId="{D8CAF83F-1873-49FD-84BE-A912DD307425}" type="presParOf" srcId="{5AEFEF41-2AC1-435D-A054-495E47CA8018}" destId="{F9ABAC38-D7FA-41C6-BEC8-CBE6541ED981}" srcOrd="0" destOrd="0" presId="urn:microsoft.com/office/officeart/2008/layout/HorizontalMultiLevelHierarchy"/>
    <dgm:cxn modelId="{7ED17126-59A3-49F4-9E54-E0C4124D8FF9}" type="presParOf" srcId="{E7DD7F39-D633-4763-A1DE-E8CF4861D10F}" destId="{1243B012-5759-4F1F-964D-FC60EAE8A964}" srcOrd="9" destOrd="0" presId="urn:microsoft.com/office/officeart/2008/layout/HorizontalMultiLevelHierarchy"/>
    <dgm:cxn modelId="{914A2E27-FFC5-405E-AEA9-A208D9B3ABC6}" type="presParOf" srcId="{1243B012-5759-4F1F-964D-FC60EAE8A964}" destId="{A92CB4F1-3D69-464D-9B8B-F1769FEE03C3}" srcOrd="0" destOrd="0" presId="urn:microsoft.com/office/officeart/2008/layout/HorizontalMultiLevelHierarchy"/>
    <dgm:cxn modelId="{AF5DCC9B-AEF1-42F9-B2EA-635A12CFDBEA}" type="presParOf" srcId="{1243B012-5759-4F1F-964D-FC60EAE8A964}" destId="{B385B307-937F-4CA8-8604-1E8EFAC62315}" srcOrd="1" destOrd="0" presId="urn:microsoft.com/office/officeart/2008/layout/HorizontalMultiLevelHierarchy"/>
    <dgm:cxn modelId="{8E6BF2ED-8ED9-41F0-9C71-6000ED40F367}" type="presParOf" srcId="{E7DD7F39-D633-4763-A1DE-E8CF4861D10F}" destId="{4638E05A-F1DB-4843-B766-5321E5ACB97F}" srcOrd="10" destOrd="0" presId="urn:microsoft.com/office/officeart/2008/layout/HorizontalMultiLevelHierarchy"/>
    <dgm:cxn modelId="{E61BF7DE-D809-4C94-8746-A99644918A6B}" type="presParOf" srcId="{4638E05A-F1DB-4843-B766-5321E5ACB97F}" destId="{A3FE35D1-C06C-4F87-A2A3-A678CD240454}" srcOrd="0" destOrd="0" presId="urn:microsoft.com/office/officeart/2008/layout/HorizontalMultiLevelHierarchy"/>
    <dgm:cxn modelId="{76AF9012-BC69-4494-8C60-6EF612348CE1}" type="presParOf" srcId="{E7DD7F39-D633-4763-A1DE-E8CF4861D10F}" destId="{B3FD7B95-2A54-4E51-B885-846342A4FECD}" srcOrd="11" destOrd="0" presId="urn:microsoft.com/office/officeart/2008/layout/HorizontalMultiLevelHierarchy"/>
    <dgm:cxn modelId="{857676D8-F00A-4187-8BB6-6B8F9EA7387C}" type="presParOf" srcId="{B3FD7B95-2A54-4E51-B885-846342A4FECD}" destId="{71688065-9B61-4B09-87B2-CC6A46BDFCC2}" srcOrd="0" destOrd="0" presId="urn:microsoft.com/office/officeart/2008/layout/HorizontalMultiLevelHierarchy"/>
    <dgm:cxn modelId="{0814FE1E-A954-4C78-BB43-6C346F637DF1}" type="presParOf" srcId="{B3FD7B95-2A54-4E51-B885-846342A4FECD}" destId="{D12580B0-BE96-4CC2-A554-D03BB4BC737D}" srcOrd="1" destOrd="0" presId="urn:microsoft.com/office/officeart/2008/layout/HorizontalMultiLevelHierarchy"/>
    <dgm:cxn modelId="{CCD57012-1124-4C76-A90B-D761F9F4A38A}" type="presParOf" srcId="{E7DD7F39-D633-4763-A1DE-E8CF4861D10F}" destId="{435CDB4B-EBD1-485C-8E0F-00060A419B75}" srcOrd="12" destOrd="0" presId="urn:microsoft.com/office/officeart/2008/layout/HorizontalMultiLevelHierarchy"/>
    <dgm:cxn modelId="{E072283A-C948-4D06-A4F4-B558777F0E25}" type="presParOf" srcId="{435CDB4B-EBD1-485C-8E0F-00060A419B75}" destId="{1D679744-C8B5-42D2-9973-CFF2FE4EA188}" srcOrd="0" destOrd="0" presId="urn:microsoft.com/office/officeart/2008/layout/HorizontalMultiLevelHierarchy"/>
    <dgm:cxn modelId="{9A025213-BFF9-4CA9-8CB4-8327FF58456B}" type="presParOf" srcId="{E7DD7F39-D633-4763-A1DE-E8CF4861D10F}" destId="{147AF764-D809-4757-BFFF-6A2312AD15BF}" srcOrd="13" destOrd="0" presId="urn:microsoft.com/office/officeart/2008/layout/HorizontalMultiLevelHierarchy"/>
    <dgm:cxn modelId="{3D198594-488B-466C-840A-1DB13E6DBDBD}" type="presParOf" srcId="{147AF764-D809-4757-BFFF-6A2312AD15BF}" destId="{81703117-A73C-4513-A2E8-09CF8469529C}" srcOrd="0" destOrd="0" presId="urn:microsoft.com/office/officeart/2008/layout/HorizontalMultiLevelHierarchy"/>
    <dgm:cxn modelId="{5DF311C6-7EA6-4B1F-BC39-065CF5D6EB0C}" type="presParOf" srcId="{147AF764-D809-4757-BFFF-6A2312AD15BF}" destId="{B68F4703-EEEE-40C2-9120-137B82910E2B}" srcOrd="1" destOrd="0" presId="urn:microsoft.com/office/officeart/2008/layout/HorizontalMultiLevelHierarchy"/>
    <dgm:cxn modelId="{BEF51D71-1585-4249-B95D-9CAD6A1B16A6}" type="presParOf" srcId="{0E5CA97D-101A-8E4B-A7FE-4133C411EEEF}" destId="{213977CA-7BED-F248-80FA-100F30893704}" srcOrd="4" destOrd="0" presId="urn:microsoft.com/office/officeart/2008/layout/HorizontalMultiLevelHierarchy"/>
    <dgm:cxn modelId="{C70D2E72-B13F-4E62-9AB2-D26034AC82DD}" type="presParOf" srcId="{213977CA-7BED-F248-80FA-100F30893704}" destId="{C0145ABF-C0D3-9947-9052-8105A9162EDA}" srcOrd="0" destOrd="0" presId="urn:microsoft.com/office/officeart/2008/layout/HorizontalMultiLevelHierarchy"/>
    <dgm:cxn modelId="{5567A271-71CD-4218-8456-0333E6819687}" type="presParOf" srcId="{0E5CA97D-101A-8E4B-A7FE-4133C411EEEF}" destId="{238C519A-76F2-0742-84D8-BA21869B86A7}" srcOrd="5" destOrd="0" presId="urn:microsoft.com/office/officeart/2008/layout/HorizontalMultiLevelHierarchy"/>
    <dgm:cxn modelId="{C91B9648-883E-4B0A-9137-3854B7DD4FF8}" type="presParOf" srcId="{238C519A-76F2-0742-84D8-BA21869B86A7}" destId="{64B709F4-93EE-AE4F-B244-90596E56D4F4}" srcOrd="0" destOrd="0" presId="urn:microsoft.com/office/officeart/2008/layout/HorizontalMultiLevelHierarchy"/>
    <dgm:cxn modelId="{5B7079AF-3226-477D-A5F9-C899990A8005}" type="presParOf" srcId="{238C519A-76F2-0742-84D8-BA21869B86A7}" destId="{3F3FFA10-A6D6-4341-A05A-78F9027CF7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C2544B-510B-C54F-88E0-F9ECBF34A25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68387AF9-14C6-2341-AFD1-988A39542CE9}">
      <dgm:prSet/>
      <dgm:spPr/>
      <dgm:t>
        <a:bodyPr/>
        <a:lstStyle/>
        <a:p>
          <a:r>
            <a:rPr lang="en-US" dirty="0"/>
            <a:t>Hand Tracking</a:t>
          </a:r>
        </a:p>
      </dgm:t>
    </dgm:pt>
    <dgm:pt modelId="{A3F9525C-77EB-FA4F-87E9-FFDDD6ED511C}" type="parTrans" cxnId="{D866068F-BFA2-4845-9247-83D1E4E26239}">
      <dgm:prSet/>
      <dgm:spPr/>
      <dgm:t>
        <a:bodyPr/>
        <a:lstStyle/>
        <a:p>
          <a:endParaRPr lang="en-US"/>
        </a:p>
      </dgm:t>
    </dgm:pt>
    <dgm:pt modelId="{175B6175-030C-024B-B18F-98B6A4477AAA}" type="sibTrans" cxnId="{D866068F-BFA2-4845-9247-83D1E4E26239}">
      <dgm:prSet/>
      <dgm:spPr/>
      <dgm:t>
        <a:bodyPr/>
        <a:lstStyle/>
        <a:p>
          <a:endParaRPr lang="en-US"/>
        </a:p>
      </dgm:t>
    </dgm:pt>
    <dgm:pt modelId="{64393FF9-DB9D-224D-B197-7EF4104DBECE}">
      <dgm:prSet/>
      <dgm:spPr/>
      <dgm:t>
        <a:bodyPr/>
        <a:lstStyle/>
        <a:p>
          <a:r>
            <a:rPr lang="en-US" dirty="0"/>
            <a:t>In-house build</a:t>
          </a:r>
        </a:p>
      </dgm:t>
    </dgm:pt>
    <dgm:pt modelId="{5F957183-623A-6641-BF62-2EAF1CFFD64D}" type="parTrans" cxnId="{B400C600-5C47-8F44-8207-D1E6C0B2951F}">
      <dgm:prSet/>
      <dgm:spPr/>
      <dgm:t>
        <a:bodyPr/>
        <a:lstStyle/>
        <a:p>
          <a:endParaRPr lang="en-US"/>
        </a:p>
      </dgm:t>
    </dgm:pt>
    <dgm:pt modelId="{5295393A-0BC2-074F-9724-25235A00FE6A}" type="sibTrans" cxnId="{B400C600-5C47-8F44-8207-D1E6C0B2951F}">
      <dgm:prSet/>
      <dgm:spPr/>
      <dgm:t>
        <a:bodyPr/>
        <a:lstStyle/>
        <a:p>
          <a:endParaRPr lang="en-US"/>
        </a:p>
      </dgm:t>
    </dgm:pt>
    <dgm:pt modelId="{F2EC3928-F3BD-DA43-85B5-C5A836419529}">
      <dgm:prSet/>
      <dgm:spPr/>
      <dgm:t>
        <a:bodyPr/>
        <a:lstStyle/>
        <a:p>
          <a:r>
            <a:rPr lang="en-US" dirty="0"/>
            <a:t>Gloves</a:t>
          </a:r>
        </a:p>
      </dgm:t>
    </dgm:pt>
    <dgm:pt modelId="{8FAF7D87-AAD2-244E-A2FD-9299F3FECA22}" type="parTrans" cxnId="{188A3E9A-8A4D-BA4B-8156-3C6BF097B1A0}">
      <dgm:prSet/>
      <dgm:spPr/>
      <dgm:t>
        <a:bodyPr/>
        <a:lstStyle/>
        <a:p>
          <a:endParaRPr lang="en-US"/>
        </a:p>
      </dgm:t>
    </dgm:pt>
    <dgm:pt modelId="{95216D74-0C72-A949-9964-BFE3CB268B34}" type="sibTrans" cxnId="{188A3E9A-8A4D-BA4B-8156-3C6BF097B1A0}">
      <dgm:prSet/>
      <dgm:spPr/>
      <dgm:t>
        <a:bodyPr/>
        <a:lstStyle/>
        <a:p>
          <a:endParaRPr lang="en-US"/>
        </a:p>
      </dgm:t>
    </dgm:pt>
    <dgm:pt modelId="{C8F3C355-50DE-F347-A11F-25F4D61BD29A}">
      <dgm:prSet/>
      <dgm:spPr/>
      <dgm:t>
        <a:bodyPr/>
        <a:lstStyle/>
        <a:p>
          <a:r>
            <a:rPr lang="en-US" dirty="0"/>
            <a:t>Headset Native</a:t>
          </a:r>
        </a:p>
      </dgm:t>
    </dgm:pt>
    <dgm:pt modelId="{3DB6CAC2-6AB0-3A4E-A5B4-5D2B3B6B53F6}" type="parTrans" cxnId="{55BE6FA7-9593-254B-B79B-F395982F4799}">
      <dgm:prSet/>
      <dgm:spPr/>
      <dgm:t>
        <a:bodyPr/>
        <a:lstStyle/>
        <a:p>
          <a:endParaRPr lang="en-US"/>
        </a:p>
      </dgm:t>
    </dgm:pt>
    <dgm:pt modelId="{6559E893-6FF1-6241-843E-ADF410625906}" type="sibTrans" cxnId="{55BE6FA7-9593-254B-B79B-F395982F4799}">
      <dgm:prSet/>
      <dgm:spPr/>
      <dgm:t>
        <a:bodyPr/>
        <a:lstStyle/>
        <a:p>
          <a:endParaRPr lang="en-US"/>
        </a:p>
      </dgm:t>
    </dgm:pt>
    <dgm:pt modelId="{58A7D473-0D22-894A-8A9A-B9037DAD8C98}">
      <dgm:prSet/>
      <dgm:spPr/>
      <dgm:t>
        <a:bodyPr/>
        <a:lstStyle/>
        <a:p>
          <a:r>
            <a:rPr lang="en-US" dirty="0"/>
            <a:t>Software</a:t>
          </a:r>
        </a:p>
      </dgm:t>
    </dgm:pt>
    <dgm:pt modelId="{FAB729B8-9700-9C49-A6FD-FA595AB107F9}" type="parTrans" cxnId="{368DE0DD-737C-BC4D-9E7F-B259BCF459E0}">
      <dgm:prSet/>
      <dgm:spPr/>
      <dgm:t>
        <a:bodyPr/>
        <a:lstStyle/>
        <a:p>
          <a:endParaRPr lang="en-US"/>
        </a:p>
      </dgm:t>
    </dgm:pt>
    <dgm:pt modelId="{E3C09D27-61F1-A645-A26F-FC4CD44274DC}" type="sibTrans" cxnId="{368DE0DD-737C-BC4D-9E7F-B259BCF459E0}">
      <dgm:prSet/>
      <dgm:spPr/>
      <dgm:t>
        <a:bodyPr/>
        <a:lstStyle/>
        <a:p>
          <a:endParaRPr lang="en-US"/>
        </a:p>
      </dgm:t>
    </dgm:pt>
    <dgm:pt modelId="{AA52B4B6-A91B-884C-A1EC-EEBB5FCF2D1D}">
      <dgm:prSet/>
      <dgm:spPr/>
      <dgm:t>
        <a:bodyPr/>
        <a:lstStyle/>
        <a:p>
          <a:r>
            <a:rPr lang="en-US" dirty="0"/>
            <a:t>Hardware (native sensors)</a:t>
          </a:r>
        </a:p>
      </dgm:t>
    </dgm:pt>
    <dgm:pt modelId="{D36D4F43-AAC8-CF4B-93B7-D35A335E17E7}" type="parTrans" cxnId="{8189461F-D0FE-644F-B38C-9E028853CC41}">
      <dgm:prSet/>
      <dgm:spPr/>
      <dgm:t>
        <a:bodyPr/>
        <a:lstStyle/>
        <a:p>
          <a:endParaRPr lang="en-US"/>
        </a:p>
      </dgm:t>
    </dgm:pt>
    <dgm:pt modelId="{779420F2-1562-CC4E-990D-2B24DC9D8317}" type="sibTrans" cxnId="{8189461F-D0FE-644F-B38C-9E028853CC41}">
      <dgm:prSet/>
      <dgm:spPr/>
      <dgm:t>
        <a:bodyPr/>
        <a:lstStyle/>
        <a:p>
          <a:endParaRPr lang="en-US"/>
        </a:p>
      </dgm:t>
    </dgm:pt>
    <dgm:pt modelId="{BF4EFA15-C0BC-684D-9D71-91010ED9CC5F}">
      <dgm:prSet/>
      <dgm:spPr/>
      <dgm:t>
        <a:bodyPr/>
        <a:lstStyle/>
        <a:p>
          <a:r>
            <a:rPr lang="en-US" dirty="0"/>
            <a:t>External Software</a:t>
          </a:r>
        </a:p>
      </dgm:t>
    </dgm:pt>
    <dgm:pt modelId="{8F1FFE51-4750-4C4D-BD55-A7DE9AB55CF7}" type="parTrans" cxnId="{C66C0CF3-93DC-974A-B360-904EED6649AE}">
      <dgm:prSet/>
      <dgm:spPr/>
      <dgm:t>
        <a:bodyPr/>
        <a:lstStyle/>
        <a:p>
          <a:endParaRPr lang="en-US"/>
        </a:p>
      </dgm:t>
    </dgm:pt>
    <dgm:pt modelId="{33D1BCEB-7A44-8E43-9657-B5C12A3B58BB}" type="sibTrans" cxnId="{C66C0CF3-93DC-974A-B360-904EED6649AE}">
      <dgm:prSet/>
      <dgm:spPr/>
      <dgm:t>
        <a:bodyPr/>
        <a:lstStyle/>
        <a:p>
          <a:endParaRPr lang="en-US"/>
        </a:p>
      </dgm:t>
    </dgm:pt>
    <dgm:pt modelId="{0C738CFB-AFFA-6D48-BCAC-CE2B171516FF}" type="pres">
      <dgm:prSet presAssocID="{3EC2544B-510B-C54F-88E0-F9ECBF34A25A}" presName="Name0" presStyleCnt="0">
        <dgm:presLayoutVars>
          <dgm:chPref val="1"/>
          <dgm:dir/>
          <dgm:animOne val="branch"/>
          <dgm:animLvl val="lvl"/>
          <dgm:resizeHandles val="exact"/>
        </dgm:presLayoutVars>
      </dgm:prSet>
      <dgm:spPr/>
      <dgm:t>
        <a:bodyPr/>
        <a:lstStyle/>
        <a:p>
          <a:endParaRPr lang="en-US"/>
        </a:p>
      </dgm:t>
    </dgm:pt>
    <dgm:pt modelId="{FB0291DE-F407-7645-8456-99D94FAAB07D}" type="pres">
      <dgm:prSet presAssocID="{68387AF9-14C6-2341-AFD1-988A39542CE9}" presName="root1" presStyleCnt="0"/>
      <dgm:spPr/>
    </dgm:pt>
    <dgm:pt modelId="{C90246BE-2B03-5F4F-8152-7015AE4C1F51}" type="pres">
      <dgm:prSet presAssocID="{68387AF9-14C6-2341-AFD1-988A39542CE9}" presName="LevelOneTextNode" presStyleLbl="node0" presStyleIdx="0" presStyleCnt="1" custScaleY="114031">
        <dgm:presLayoutVars>
          <dgm:chPref val="3"/>
        </dgm:presLayoutVars>
      </dgm:prSet>
      <dgm:spPr/>
      <dgm:t>
        <a:bodyPr/>
        <a:lstStyle/>
        <a:p>
          <a:endParaRPr lang="en-US"/>
        </a:p>
      </dgm:t>
    </dgm:pt>
    <dgm:pt modelId="{1DEA9660-C19B-8A4F-9F63-7815E1887373}" type="pres">
      <dgm:prSet presAssocID="{68387AF9-14C6-2341-AFD1-988A39542CE9}" presName="level2hierChild" presStyleCnt="0"/>
      <dgm:spPr/>
    </dgm:pt>
    <dgm:pt modelId="{0826521F-E4FC-9B4C-B5D9-D66A984360FD}" type="pres">
      <dgm:prSet presAssocID="{5F957183-623A-6641-BF62-2EAF1CFFD64D}" presName="conn2-1" presStyleLbl="parChTrans1D2" presStyleIdx="0" presStyleCnt="4"/>
      <dgm:spPr/>
      <dgm:t>
        <a:bodyPr/>
        <a:lstStyle/>
        <a:p>
          <a:endParaRPr lang="en-US"/>
        </a:p>
      </dgm:t>
    </dgm:pt>
    <dgm:pt modelId="{868004C8-AAE2-C948-A782-49CF2CBA28F3}" type="pres">
      <dgm:prSet presAssocID="{5F957183-623A-6641-BF62-2EAF1CFFD64D}" presName="connTx" presStyleLbl="parChTrans1D2" presStyleIdx="0" presStyleCnt="4"/>
      <dgm:spPr/>
      <dgm:t>
        <a:bodyPr/>
        <a:lstStyle/>
        <a:p>
          <a:endParaRPr lang="en-US"/>
        </a:p>
      </dgm:t>
    </dgm:pt>
    <dgm:pt modelId="{64A192B9-7C34-6C4C-92F9-EDBDD2D72A8E}" type="pres">
      <dgm:prSet presAssocID="{64393FF9-DB9D-224D-B197-7EF4104DBECE}" presName="root2" presStyleCnt="0"/>
      <dgm:spPr/>
    </dgm:pt>
    <dgm:pt modelId="{52DFF9FA-94C5-1F43-BDE8-5BE21F38E397}" type="pres">
      <dgm:prSet presAssocID="{64393FF9-DB9D-224D-B197-7EF4104DBECE}" presName="LevelTwoTextNode" presStyleLbl="node2" presStyleIdx="0" presStyleCnt="4" custScaleX="122848">
        <dgm:presLayoutVars>
          <dgm:chPref val="3"/>
        </dgm:presLayoutVars>
      </dgm:prSet>
      <dgm:spPr/>
      <dgm:t>
        <a:bodyPr/>
        <a:lstStyle/>
        <a:p>
          <a:endParaRPr lang="en-US"/>
        </a:p>
      </dgm:t>
    </dgm:pt>
    <dgm:pt modelId="{951E1742-7299-BE4F-A4DF-D1C176517AA4}" type="pres">
      <dgm:prSet presAssocID="{64393FF9-DB9D-224D-B197-7EF4104DBECE}" presName="level3hierChild" presStyleCnt="0"/>
      <dgm:spPr/>
    </dgm:pt>
    <dgm:pt modelId="{F79647D6-F86F-514E-99A0-1FD64FE8034D}" type="pres">
      <dgm:prSet presAssocID="{8FAF7D87-AAD2-244E-A2FD-9299F3FECA22}" presName="conn2-1" presStyleLbl="parChTrans1D2" presStyleIdx="1" presStyleCnt="4"/>
      <dgm:spPr/>
      <dgm:t>
        <a:bodyPr/>
        <a:lstStyle/>
        <a:p>
          <a:endParaRPr lang="en-US"/>
        </a:p>
      </dgm:t>
    </dgm:pt>
    <dgm:pt modelId="{DE45895D-2AD1-0342-A9D1-01A744BDAF62}" type="pres">
      <dgm:prSet presAssocID="{8FAF7D87-AAD2-244E-A2FD-9299F3FECA22}" presName="connTx" presStyleLbl="parChTrans1D2" presStyleIdx="1" presStyleCnt="4"/>
      <dgm:spPr/>
      <dgm:t>
        <a:bodyPr/>
        <a:lstStyle/>
        <a:p>
          <a:endParaRPr lang="en-US"/>
        </a:p>
      </dgm:t>
    </dgm:pt>
    <dgm:pt modelId="{B2B65DD2-C65D-7743-A3F2-10E62D2B0558}" type="pres">
      <dgm:prSet presAssocID="{F2EC3928-F3BD-DA43-85B5-C5A836419529}" presName="root2" presStyleCnt="0"/>
      <dgm:spPr/>
    </dgm:pt>
    <dgm:pt modelId="{6B2AEAF7-CB6F-2D4B-A515-6E1049CCFB14}" type="pres">
      <dgm:prSet presAssocID="{F2EC3928-F3BD-DA43-85B5-C5A836419529}" presName="LevelTwoTextNode" presStyleLbl="node2" presStyleIdx="1" presStyleCnt="4" custScaleX="122258">
        <dgm:presLayoutVars>
          <dgm:chPref val="3"/>
        </dgm:presLayoutVars>
      </dgm:prSet>
      <dgm:spPr/>
      <dgm:t>
        <a:bodyPr/>
        <a:lstStyle/>
        <a:p>
          <a:endParaRPr lang="en-US"/>
        </a:p>
      </dgm:t>
    </dgm:pt>
    <dgm:pt modelId="{52D56C64-4533-914C-8FB8-776259328FC2}" type="pres">
      <dgm:prSet presAssocID="{F2EC3928-F3BD-DA43-85B5-C5A836419529}" presName="level3hierChild" presStyleCnt="0"/>
      <dgm:spPr/>
    </dgm:pt>
    <dgm:pt modelId="{D010E42A-8365-2C4A-9566-4785E0257E0A}" type="pres">
      <dgm:prSet presAssocID="{3DB6CAC2-6AB0-3A4E-A5B4-5D2B3B6B53F6}" presName="conn2-1" presStyleLbl="parChTrans1D2" presStyleIdx="2" presStyleCnt="4"/>
      <dgm:spPr/>
      <dgm:t>
        <a:bodyPr/>
        <a:lstStyle/>
        <a:p>
          <a:endParaRPr lang="en-US"/>
        </a:p>
      </dgm:t>
    </dgm:pt>
    <dgm:pt modelId="{13A41303-8466-E942-9F95-FDF353EA4D44}" type="pres">
      <dgm:prSet presAssocID="{3DB6CAC2-6AB0-3A4E-A5B4-5D2B3B6B53F6}" presName="connTx" presStyleLbl="parChTrans1D2" presStyleIdx="2" presStyleCnt="4"/>
      <dgm:spPr/>
      <dgm:t>
        <a:bodyPr/>
        <a:lstStyle/>
        <a:p>
          <a:endParaRPr lang="en-US"/>
        </a:p>
      </dgm:t>
    </dgm:pt>
    <dgm:pt modelId="{A5F82B2D-70BF-1F4D-B87A-2823952BF8F0}" type="pres">
      <dgm:prSet presAssocID="{C8F3C355-50DE-F347-A11F-25F4D61BD29A}" presName="root2" presStyleCnt="0"/>
      <dgm:spPr/>
    </dgm:pt>
    <dgm:pt modelId="{00BCC461-911A-504E-A5F0-E739455C7F00}" type="pres">
      <dgm:prSet presAssocID="{C8F3C355-50DE-F347-A11F-25F4D61BD29A}" presName="LevelTwoTextNode" presStyleLbl="node2" presStyleIdx="2" presStyleCnt="4" custScaleX="122848">
        <dgm:presLayoutVars>
          <dgm:chPref val="3"/>
        </dgm:presLayoutVars>
      </dgm:prSet>
      <dgm:spPr/>
      <dgm:t>
        <a:bodyPr/>
        <a:lstStyle/>
        <a:p>
          <a:endParaRPr lang="en-US"/>
        </a:p>
      </dgm:t>
    </dgm:pt>
    <dgm:pt modelId="{7CF5C9AC-DC37-4846-B687-9B5F63C091B6}" type="pres">
      <dgm:prSet presAssocID="{C8F3C355-50DE-F347-A11F-25F4D61BD29A}" presName="level3hierChild" presStyleCnt="0"/>
      <dgm:spPr/>
    </dgm:pt>
    <dgm:pt modelId="{997F2046-3D6A-364C-BC46-D94668867E01}" type="pres">
      <dgm:prSet presAssocID="{FAB729B8-9700-9C49-A6FD-FA595AB107F9}" presName="conn2-1" presStyleLbl="parChTrans1D3" presStyleIdx="0" presStyleCnt="2"/>
      <dgm:spPr/>
      <dgm:t>
        <a:bodyPr/>
        <a:lstStyle/>
        <a:p>
          <a:endParaRPr lang="en-US"/>
        </a:p>
      </dgm:t>
    </dgm:pt>
    <dgm:pt modelId="{AFCD2649-DB51-BF4D-8AE5-BF6EEB3421E9}" type="pres">
      <dgm:prSet presAssocID="{FAB729B8-9700-9C49-A6FD-FA595AB107F9}" presName="connTx" presStyleLbl="parChTrans1D3" presStyleIdx="0" presStyleCnt="2"/>
      <dgm:spPr/>
      <dgm:t>
        <a:bodyPr/>
        <a:lstStyle/>
        <a:p>
          <a:endParaRPr lang="en-US"/>
        </a:p>
      </dgm:t>
    </dgm:pt>
    <dgm:pt modelId="{D1A52E26-BC46-CE44-BAAC-C63D6F1A91B5}" type="pres">
      <dgm:prSet presAssocID="{58A7D473-0D22-894A-8A9A-B9037DAD8C98}" presName="root2" presStyleCnt="0"/>
      <dgm:spPr/>
    </dgm:pt>
    <dgm:pt modelId="{0BC18209-D013-FC4A-85B4-6DDA07545654}" type="pres">
      <dgm:prSet presAssocID="{58A7D473-0D22-894A-8A9A-B9037DAD8C98}" presName="LevelTwoTextNode" presStyleLbl="node3" presStyleIdx="0" presStyleCnt="2" custScaleX="97050">
        <dgm:presLayoutVars>
          <dgm:chPref val="3"/>
        </dgm:presLayoutVars>
      </dgm:prSet>
      <dgm:spPr/>
      <dgm:t>
        <a:bodyPr/>
        <a:lstStyle/>
        <a:p>
          <a:endParaRPr lang="en-US"/>
        </a:p>
      </dgm:t>
    </dgm:pt>
    <dgm:pt modelId="{1BA0F2CF-EC5C-A946-AD3E-956047446398}" type="pres">
      <dgm:prSet presAssocID="{58A7D473-0D22-894A-8A9A-B9037DAD8C98}" presName="level3hierChild" presStyleCnt="0"/>
      <dgm:spPr/>
    </dgm:pt>
    <dgm:pt modelId="{913450A1-D898-364E-A87F-4291E0EB86BC}" type="pres">
      <dgm:prSet presAssocID="{D36D4F43-AAC8-CF4B-93B7-D35A335E17E7}" presName="conn2-1" presStyleLbl="parChTrans1D3" presStyleIdx="1" presStyleCnt="2"/>
      <dgm:spPr/>
      <dgm:t>
        <a:bodyPr/>
        <a:lstStyle/>
        <a:p>
          <a:endParaRPr lang="en-US"/>
        </a:p>
      </dgm:t>
    </dgm:pt>
    <dgm:pt modelId="{C3C5B60C-5DEB-F244-AD6F-64CE9D26FDB5}" type="pres">
      <dgm:prSet presAssocID="{D36D4F43-AAC8-CF4B-93B7-D35A335E17E7}" presName="connTx" presStyleLbl="parChTrans1D3" presStyleIdx="1" presStyleCnt="2"/>
      <dgm:spPr/>
      <dgm:t>
        <a:bodyPr/>
        <a:lstStyle/>
        <a:p>
          <a:endParaRPr lang="en-US"/>
        </a:p>
      </dgm:t>
    </dgm:pt>
    <dgm:pt modelId="{762184AB-64EE-7544-A405-42331BDEBB50}" type="pres">
      <dgm:prSet presAssocID="{AA52B4B6-A91B-884C-A1EC-EEBB5FCF2D1D}" presName="root2" presStyleCnt="0"/>
      <dgm:spPr/>
    </dgm:pt>
    <dgm:pt modelId="{7A373731-440E-6B48-A37A-F9E30E128312}" type="pres">
      <dgm:prSet presAssocID="{AA52B4B6-A91B-884C-A1EC-EEBB5FCF2D1D}" presName="LevelTwoTextNode" presStyleLbl="node3" presStyleIdx="1" presStyleCnt="2" custScaleX="97050">
        <dgm:presLayoutVars>
          <dgm:chPref val="3"/>
        </dgm:presLayoutVars>
      </dgm:prSet>
      <dgm:spPr/>
      <dgm:t>
        <a:bodyPr/>
        <a:lstStyle/>
        <a:p>
          <a:endParaRPr lang="en-US"/>
        </a:p>
      </dgm:t>
    </dgm:pt>
    <dgm:pt modelId="{D15DFC42-54D1-C34E-A803-80D4AC0D3DA3}" type="pres">
      <dgm:prSet presAssocID="{AA52B4B6-A91B-884C-A1EC-EEBB5FCF2D1D}" presName="level3hierChild" presStyleCnt="0"/>
      <dgm:spPr/>
    </dgm:pt>
    <dgm:pt modelId="{5F89CBC9-8E28-2E42-8BA1-ACAC2D4EF601}" type="pres">
      <dgm:prSet presAssocID="{8F1FFE51-4750-4C4D-BD55-A7DE9AB55CF7}" presName="conn2-1" presStyleLbl="parChTrans1D2" presStyleIdx="3" presStyleCnt="4"/>
      <dgm:spPr/>
      <dgm:t>
        <a:bodyPr/>
        <a:lstStyle/>
        <a:p>
          <a:endParaRPr lang="en-US"/>
        </a:p>
      </dgm:t>
    </dgm:pt>
    <dgm:pt modelId="{AFD70C03-961A-2343-8C53-E71E59ACA654}" type="pres">
      <dgm:prSet presAssocID="{8F1FFE51-4750-4C4D-BD55-A7DE9AB55CF7}" presName="connTx" presStyleLbl="parChTrans1D2" presStyleIdx="3" presStyleCnt="4"/>
      <dgm:spPr/>
      <dgm:t>
        <a:bodyPr/>
        <a:lstStyle/>
        <a:p>
          <a:endParaRPr lang="en-US"/>
        </a:p>
      </dgm:t>
    </dgm:pt>
    <dgm:pt modelId="{C2DB0236-EDD1-124C-9146-C4B9FCE2E383}" type="pres">
      <dgm:prSet presAssocID="{BF4EFA15-C0BC-684D-9D71-91010ED9CC5F}" presName="root2" presStyleCnt="0"/>
      <dgm:spPr/>
    </dgm:pt>
    <dgm:pt modelId="{0E598E46-487F-FB45-B67D-462B1502A87F}" type="pres">
      <dgm:prSet presAssocID="{BF4EFA15-C0BC-684D-9D71-91010ED9CC5F}" presName="LevelTwoTextNode" presStyleLbl="node2" presStyleIdx="3" presStyleCnt="4" custScaleX="122848">
        <dgm:presLayoutVars>
          <dgm:chPref val="3"/>
        </dgm:presLayoutVars>
      </dgm:prSet>
      <dgm:spPr/>
      <dgm:t>
        <a:bodyPr/>
        <a:lstStyle/>
        <a:p>
          <a:endParaRPr lang="en-US"/>
        </a:p>
      </dgm:t>
    </dgm:pt>
    <dgm:pt modelId="{621C4AD2-C084-4141-8B05-2A37160E6443}" type="pres">
      <dgm:prSet presAssocID="{BF4EFA15-C0BC-684D-9D71-91010ED9CC5F}" presName="level3hierChild" presStyleCnt="0"/>
      <dgm:spPr/>
    </dgm:pt>
  </dgm:ptLst>
  <dgm:cxnLst>
    <dgm:cxn modelId="{8189461F-D0FE-644F-B38C-9E028853CC41}" srcId="{C8F3C355-50DE-F347-A11F-25F4D61BD29A}" destId="{AA52B4B6-A91B-884C-A1EC-EEBB5FCF2D1D}" srcOrd="1" destOrd="0" parTransId="{D36D4F43-AAC8-CF4B-93B7-D35A335E17E7}" sibTransId="{779420F2-1562-CC4E-990D-2B24DC9D8317}"/>
    <dgm:cxn modelId="{C66C0CF3-93DC-974A-B360-904EED6649AE}" srcId="{68387AF9-14C6-2341-AFD1-988A39542CE9}" destId="{BF4EFA15-C0BC-684D-9D71-91010ED9CC5F}" srcOrd="3" destOrd="0" parTransId="{8F1FFE51-4750-4C4D-BD55-A7DE9AB55CF7}" sibTransId="{33D1BCEB-7A44-8E43-9657-B5C12A3B58BB}"/>
    <dgm:cxn modelId="{55BE6FA7-9593-254B-B79B-F395982F4799}" srcId="{68387AF9-14C6-2341-AFD1-988A39542CE9}" destId="{C8F3C355-50DE-F347-A11F-25F4D61BD29A}" srcOrd="2" destOrd="0" parTransId="{3DB6CAC2-6AB0-3A4E-A5B4-5D2B3B6B53F6}" sibTransId="{6559E893-6FF1-6241-843E-ADF410625906}"/>
    <dgm:cxn modelId="{FC8241A6-2894-4745-A5F6-16337D4DF3D1}" type="presOf" srcId="{FAB729B8-9700-9C49-A6FD-FA595AB107F9}" destId="{AFCD2649-DB51-BF4D-8AE5-BF6EEB3421E9}" srcOrd="1" destOrd="0" presId="urn:microsoft.com/office/officeart/2008/layout/HorizontalMultiLevelHierarchy"/>
    <dgm:cxn modelId="{0D0DD232-91CF-A948-A3C8-1F611971B47F}" type="presOf" srcId="{FAB729B8-9700-9C49-A6FD-FA595AB107F9}" destId="{997F2046-3D6A-364C-BC46-D94668867E01}" srcOrd="0" destOrd="0" presId="urn:microsoft.com/office/officeart/2008/layout/HorizontalMultiLevelHierarchy"/>
    <dgm:cxn modelId="{96790257-A0CF-AB42-9C8F-F3BAD7078BC2}" type="presOf" srcId="{5F957183-623A-6641-BF62-2EAF1CFFD64D}" destId="{0826521F-E4FC-9B4C-B5D9-D66A984360FD}" srcOrd="0" destOrd="0" presId="urn:microsoft.com/office/officeart/2008/layout/HorizontalMultiLevelHierarchy"/>
    <dgm:cxn modelId="{63302FC5-7C3B-174A-B2C1-C5CF0560F761}" type="presOf" srcId="{3EC2544B-510B-C54F-88E0-F9ECBF34A25A}" destId="{0C738CFB-AFFA-6D48-BCAC-CE2B171516FF}" srcOrd="0" destOrd="0" presId="urn:microsoft.com/office/officeart/2008/layout/HorizontalMultiLevelHierarchy"/>
    <dgm:cxn modelId="{C7D95045-21EF-6E4B-87DC-86FEEE877C0D}" type="presOf" srcId="{AA52B4B6-A91B-884C-A1EC-EEBB5FCF2D1D}" destId="{7A373731-440E-6B48-A37A-F9E30E128312}" srcOrd="0" destOrd="0" presId="urn:microsoft.com/office/officeart/2008/layout/HorizontalMultiLevelHierarchy"/>
    <dgm:cxn modelId="{188A3E9A-8A4D-BA4B-8156-3C6BF097B1A0}" srcId="{68387AF9-14C6-2341-AFD1-988A39542CE9}" destId="{F2EC3928-F3BD-DA43-85B5-C5A836419529}" srcOrd="1" destOrd="0" parTransId="{8FAF7D87-AAD2-244E-A2FD-9299F3FECA22}" sibTransId="{95216D74-0C72-A949-9964-BFE3CB268B34}"/>
    <dgm:cxn modelId="{ADD613A4-9CD5-F74E-93D1-7FD479D9826F}" type="presOf" srcId="{68387AF9-14C6-2341-AFD1-988A39542CE9}" destId="{C90246BE-2B03-5F4F-8152-7015AE4C1F51}" srcOrd="0" destOrd="0" presId="urn:microsoft.com/office/officeart/2008/layout/HorizontalMultiLevelHierarchy"/>
    <dgm:cxn modelId="{460C9D6D-7C16-0B49-A1EA-66AF629DB426}" type="presOf" srcId="{D36D4F43-AAC8-CF4B-93B7-D35A335E17E7}" destId="{913450A1-D898-364E-A87F-4291E0EB86BC}" srcOrd="0" destOrd="0" presId="urn:microsoft.com/office/officeart/2008/layout/HorizontalMultiLevelHierarchy"/>
    <dgm:cxn modelId="{DE937D94-FA4C-2C47-8BF4-37CD389DE560}" type="presOf" srcId="{D36D4F43-AAC8-CF4B-93B7-D35A335E17E7}" destId="{C3C5B60C-5DEB-F244-AD6F-64CE9D26FDB5}" srcOrd="1" destOrd="0" presId="urn:microsoft.com/office/officeart/2008/layout/HorizontalMultiLevelHierarchy"/>
    <dgm:cxn modelId="{57A15165-304C-2244-A5A7-D456B9CB98DC}" type="presOf" srcId="{8F1FFE51-4750-4C4D-BD55-A7DE9AB55CF7}" destId="{5F89CBC9-8E28-2E42-8BA1-ACAC2D4EF601}" srcOrd="0" destOrd="0" presId="urn:microsoft.com/office/officeart/2008/layout/HorizontalMultiLevelHierarchy"/>
    <dgm:cxn modelId="{C9F05B41-BFDB-7C4E-B178-3D4953FDF3DF}" type="presOf" srcId="{58A7D473-0D22-894A-8A9A-B9037DAD8C98}" destId="{0BC18209-D013-FC4A-85B4-6DDA07545654}" srcOrd="0" destOrd="0" presId="urn:microsoft.com/office/officeart/2008/layout/HorizontalMultiLevelHierarchy"/>
    <dgm:cxn modelId="{31254D51-DE04-BB48-8FA6-41BAEB4D7E39}" type="presOf" srcId="{3DB6CAC2-6AB0-3A4E-A5B4-5D2B3B6B53F6}" destId="{D010E42A-8365-2C4A-9566-4785E0257E0A}" srcOrd="0" destOrd="0" presId="urn:microsoft.com/office/officeart/2008/layout/HorizontalMultiLevelHierarchy"/>
    <dgm:cxn modelId="{290ABBE4-1B9F-3D40-BC98-6D7281A485CF}" type="presOf" srcId="{8F1FFE51-4750-4C4D-BD55-A7DE9AB55CF7}" destId="{AFD70C03-961A-2343-8C53-E71E59ACA654}" srcOrd="1" destOrd="0" presId="urn:microsoft.com/office/officeart/2008/layout/HorizontalMultiLevelHierarchy"/>
    <dgm:cxn modelId="{D866068F-BFA2-4845-9247-83D1E4E26239}" srcId="{3EC2544B-510B-C54F-88E0-F9ECBF34A25A}" destId="{68387AF9-14C6-2341-AFD1-988A39542CE9}" srcOrd="0" destOrd="0" parTransId="{A3F9525C-77EB-FA4F-87E9-FFDDD6ED511C}" sibTransId="{175B6175-030C-024B-B18F-98B6A4477AAA}"/>
    <dgm:cxn modelId="{7F8C8DF6-505B-1348-AE03-BB2A9E382661}" type="presOf" srcId="{64393FF9-DB9D-224D-B197-7EF4104DBECE}" destId="{52DFF9FA-94C5-1F43-BDE8-5BE21F38E397}" srcOrd="0" destOrd="0" presId="urn:microsoft.com/office/officeart/2008/layout/HorizontalMultiLevelHierarchy"/>
    <dgm:cxn modelId="{D09A9D04-E32B-6541-B65F-D4F92A990304}" type="presOf" srcId="{F2EC3928-F3BD-DA43-85B5-C5A836419529}" destId="{6B2AEAF7-CB6F-2D4B-A515-6E1049CCFB14}" srcOrd="0" destOrd="0" presId="urn:microsoft.com/office/officeart/2008/layout/HorizontalMultiLevelHierarchy"/>
    <dgm:cxn modelId="{8C03B1CD-8C44-DE46-A8FB-082C91EBD814}" type="presOf" srcId="{8FAF7D87-AAD2-244E-A2FD-9299F3FECA22}" destId="{DE45895D-2AD1-0342-A9D1-01A744BDAF62}" srcOrd="1" destOrd="0" presId="urn:microsoft.com/office/officeart/2008/layout/HorizontalMultiLevelHierarchy"/>
    <dgm:cxn modelId="{7AC23157-C7EB-274E-A5E2-2DFE884AB778}" type="presOf" srcId="{C8F3C355-50DE-F347-A11F-25F4D61BD29A}" destId="{00BCC461-911A-504E-A5F0-E739455C7F00}" srcOrd="0" destOrd="0" presId="urn:microsoft.com/office/officeart/2008/layout/HorizontalMultiLevelHierarchy"/>
    <dgm:cxn modelId="{61081D2C-148E-B34D-AEAB-12C5C791F595}" type="presOf" srcId="{3DB6CAC2-6AB0-3A4E-A5B4-5D2B3B6B53F6}" destId="{13A41303-8466-E942-9F95-FDF353EA4D44}" srcOrd="1" destOrd="0" presId="urn:microsoft.com/office/officeart/2008/layout/HorizontalMultiLevelHierarchy"/>
    <dgm:cxn modelId="{368DE0DD-737C-BC4D-9E7F-B259BCF459E0}" srcId="{C8F3C355-50DE-F347-A11F-25F4D61BD29A}" destId="{58A7D473-0D22-894A-8A9A-B9037DAD8C98}" srcOrd="0" destOrd="0" parTransId="{FAB729B8-9700-9C49-A6FD-FA595AB107F9}" sibTransId="{E3C09D27-61F1-A645-A26F-FC4CD44274DC}"/>
    <dgm:cxn modelId="{85B4E6EF-523F-2847-A768-9BEEA3E70457}" type="presOf" srcId="{5F957183-623A-6641-BF62-2EAF1CFFD64D}" destId="{868004C8-AAE2-C948-A782-49CF2CBA28F3}" srcOrd="1" destOrd="0" presId="urn:microsoft.com/office/officeart/2008/layout/HorizontalMultiLevelHierarchy"/>
    <dgm:cxn modelId="{618672D4-9360-0D46-9DE4-5203F0C171EA}" type="presOf" srcId="{BF4EFA15-C0BC-684D-9D71-91010ED9CC5F}" destId="{0E598E46-487F-FB45-B67D-462B1502A87F}" srcOrd="0" destOrd="0" presId="urn:microsoft.com/office/officeart/2008/layout/HorizontalMultiLevelHierarchy"/>
    <dgm:cxn modelId="{94F026CC-AB82-704E-8877-C614E407C09D}" type="presOf" srcId="{8FAF7D87-AAD2-244E-A2FD-9299F3FECA22}" destId="{F79647D6-F86F-514E-99A0-1FD64FE8034D}" srcOrd="0" destOrd="0" presId="urn:microsoft.com/office/officeart/2008/layout/HorizontalMultiLevelHierarchy"/>
    <dgm:cxn modelId="{B400C600-5C47-8F44-8207-D1E6C0B2951F}" srcId="{68387AF9-14C6-2341-AFD1-988A39542CE9}" destId="{64393FF9-DB9D-224D-B197-7EF4104DBECE}" srcOrd="0" destOrd="0" parTransId="{5F957183-623A-6641-BF62-2EAF1CFFD64D}" sibTransId="{5295393A-0BC2-074F-9724-25235A00FE6A}"/>
    <dgm:cxn modelId="{D7D08896-1736-D44D-8F8D-47F7A2C39999}" type="presParOf" srcId="{0C738CFB-AFFA-6D48-BCAC-CE2B171516FF}" destId="{FB0291DE-F407-7645-8456-99D94FAAB07D}" srcOrd="0" destOrd="0" presId="urn:microsoft.com/office/officeart/2008/layout/HorizontalMultiLevelHierarchy"/>
    <dgm:cxn modelId="{87C887B2-385B-9D4F-8445-27C05F013ED6}" type="presParOf" srcId="{FB0291DE-F407-7645-8456-99D94FAAB07D}" destId="{C90246BE-2B03-5F4F-8152-7015AE4C1F51}" srcOrd="0" destOrd="0" presId="urn:microsoft.com/office/officeart/2008/layout/HorizontalMultiLevelHierarchy"/>
    <dgm:cxn modelId="{E7BDA2C1-4B8D-6F46-BA58-DF0109AB9835}" type="presParOf" srcId="{FB0291DE-F407-7645-8456-99D94FAAB07D}" destId="{1DEA9660-C19B-8A4F-9F63-7815E1887373}" srcOrd="1" destOrd="0" presId="urn:microsoft.com/office/officeart/2008/layout/HorizontalMultiLevelHierarchy"/>
    <dgm:cxn modelId="{1B2260AA-30CF-9F46-8C62-BAA891FB5173}" type="presParOf" srcId="{1DEA9660-C19B-8A4F-9F63-7815E1887373}" destId="{0826521F-E4FC-9B4C-B5D9-D66A984360FD}" srcOrd="0" destOrd="0" presId="urn:microsoft.com/office/officeart/2008/layout/HorizontalMultiLevelHierarchy"/>
    <dgm:cxn modelId="{288A34D4-9E65-FD4A-A99E-0B66C8813665}" type="presParOf" srcId="{0826521F-E4FC-9B4C-B5D9-D66A984360FD}" destId="{868004C8-AAE2-C948-A782-49CF2CBA28F3}" srcOrd="0" destOrd="0" presId="urn:microsoft.com/office/officeart/2008/layout/HorizontalMultiLevelHierarchy"/>
    <dgm:cxn modelId="{3F59C2CB-90C5-FF4B-A671-3C4EAB38BB66}" type="presParOf" srcId="{1DEA9660-C19B-8A4F-9F63-7815E1887373}" destId="{64A192B9-7C34-6C4C-92F9-EDBDD2D72A8E}" srcOrd="1" destOrd="0" presId="urn:microsoft.com/office/officeart/2008/layout/HorizontalMultiLevelHierarchy"/>
    <dgm:cxn modelId="{E34A5236-FC2F-5841-B7AF-F0E8430F14CC}" type="presParOf" srcId="{64A192B9-7C34-6C4C-92F9-EDBDD2D72A8E}" destId="{52DFF9FA-94C5-1F43-BDE8-5BE21F38E397}" srcOrd="0" destOrd="0" presId="urn:microsoft.com/office/officeart/2008/layout/HorizontalMultiLevelHierarchy"/>
    <dgm:cxn modelId="{4FB3F0F3-05B0-C947-A0EA-BA34C57989E0}" type="presParOf" srcId="{64A192B9-7C34-6C4C-92F9-EDBDD2D72A8E}" destId="{951E1742-7299-BE4F-A4DF-D1C176517AA4}" srcOrd="1" destOrd="0" presId="urn:microsoft.com/office/officeart/2008/layout/HorizontalMultiLevelHierarchy"/>
    <dgm:cxn modelId="{16586E2B-FE6F-4E41-888C-D17E3E1BB832}" type="presParOf" srcId="{1DEA9660-C19B-8A4F-9F63-7815E1887373}" destId="{F79647D6-F86F-514E-99A0-1FD64FE8034D}" srcOrd="2" destOrd="0" presId="urn:microsoft.com/office/officeart/2008/layout/HorizontalMultiLevelHierarchy"/>
    <dgm:cxn modelId="{2415B5A3-20D4-F34A-86C7-C7698570A965}" type="presParOf" srcId="{F79647D6-F86F-514E-99A0-1FD64FE8034D}" destId="{DE45895D-2AD1-0342-A9D1-01A744BDAF62}" srcOrd="0" destOrd="0" presId="urn:microsoft.com/office/officeart/2008/layout/HorizontalMultiLevelHierarchy"/>
    <dgm:cxn modelId="{A7E60CCC-44ED-C44F-AA47-8BE7C5DA62A2}" type="presParOf" srcId="{1DEA9660-C19B-8A4F-9F63-7815E1887373}" destId="{B2B65DD2-C65D-7743-A3F2-10E62D2B0558}" srcOrd="3" destOrd="0" presId="urn:microsoft.com/office/officeart/2008/layout/HorizontalMultiLevelHierarchy"/>
    <dgm:cxn modelId="{A2C9D976-4D82-084F-BE83-34D40A816D69}" type="presParOf" srcId="{B2B65DD2-C65D-7743-A3F2-10E62D2B0558}" destId="{6B2AEAF7-CB6F-2D4B-A515-6E1049CCFB14}" srcOrd="0" destOrd="0" presId="urn:microsoft.com/office/officeart/2008/layout/HorizontalMultiLevelHierarchy"/>
    <dgm:cxn modelId="{8C2B1798-2DDF-314C-8BBE-2E7125A1FAC7}" type="presParOf" srcId="{B2B65DD2-C65D-7743-A3F2-10E62D2B0558}" destId="{52D56C64-4533-914C-8FB8-776259328FC2}" srcOrd="1" destOrd="0" presId="urn:microsoft.com/office/officeart/2008/layout/HorizontalMultiLevelHierarchy"/>
    <dgm:cxn modelId="{77D335AC-CD20-6F4D-B8B9-7AFBD0415EBF}" type="presParOf" srcId="{1DEA9660-C19B-8A4F-9F63-7815E1887373}" destId="{D010E42A-8365-2C4A-9566-4785E0257E0A}" srcOrd="4" destOrd="0" presId="urn:microsoft.com/office/officeart/2008/layout/HorizontalMultiLevelHierarchy"/>
    <dgm:cxn modelId="{9356656B-961B-3447-AB48-AC5414C55040}" type="presParOf" srcId="{D010E42A-8365-2C4A-9566-4785E0257E0A}" destId="{13A41303-8466-E942-9F95-FDF353EA4D44}" srcOrd="0" destOrd="0" presId="urn:microsoft.com/office/officeart/2008/layout/HorizontalMultiLevelHierarchy"/>
    <dgm:cxn modelId="{45DFDBB0-58C5-BD4C-879B-9EEB40D9BA09}" type="presParOf" srcId="{1DEA9660-C19B-8A4F-9F63-7815E1887373}" destId="{A5F82B2D-70BF-1F4D-B87A-2823952BF8F0}" srcOrd="5" destOrd="0" presId="urn:microsoft.com/office/officeart/2008/layout/HorizontalMultiLevelHierarchy"/>
    <dgm:cxn modelId="{E548A0F7-2039-9A4C-9AF2-7D269AED85A2}" type="presParOf" srcId="{A5F82B2D-70BF-1F4D-B87A-2823952BF8F0}" destId="{00BCC461-911A-504E-A5F0-E739455C7F00}" srcOrd="0" destOrd="0" presId="urn:microsoft.com/office/officeart/2008/layout/HorizontalMultiLevelHierarchy"/>
    <dgm:cxn modelId="{D0316859-CC0A-1940-983A-EE3AB21CE3A0}" type="presParOf" srcId="{A5F82B2D-70BF-1F4D-B87A-2823952BF8F0}" destId="{7CF5C9AC-DC37-4846-B687-9B5F63C091B6}" srcOrd="1" destOrd="0" presId="urn:microsoft.com/office/officeart/2008/layout/HorizontalMultiLevelHierarchy"/>
    <dgm:cxn modelId="{2B8620F3-09ED-8544-B891-41B13D85D61E}" type="presParOf" srcId="{7CF5C9AC-DC37-4846-B687-9B5F63C091B6}" destId="{997F2046-3D6A-364C-BC46-D94668867E01}" srcOrd="0" destOrd="0" presId="urn:microsoft.com/office/officeart/2008/layout/HorizontalMultiLevelHierarchy"/>
    <dgm:cxn modelId="{4BE4D7A2-792A-004E-A891-EC1F57E2B0F2}" type="presParOf" srcId="{997F2046-3D6A-364C-BC46-D94668867E01}" destId="{AFCD2649-DB51-BF4D-8AE5-BF6EEB3421E9}" srcOrd="0" destOrd="0" presId="urn:microsoft.com/office/officeart/2008/layout/HorizontalMultiLevelHierarchy"/>
    <dgm:cxn modelId="{6A09408C-24CB-C445-8944-EAB103AB6499}" type="presParOf" srcId="{7CF5C9AC-DC37-4846-B687-9B5F63C091B6}" destId="{D1A52E26-BC46-CE44-BAAC-C63D6F1A91B5}" srcOrd="1" destOrd="0" presId="urn:microsoft.com/office/officeart/2008/layout/HorizontalMultiLevelHierarchy"/>
    <dgm:cxn modelId="{0B75C255-18A9-6E43-A3C0-F4E5953DF483}" type="presParOf" srcId="{D1A52E26-BC46-CE44-BAAC-C63D6F1A91B5}" destId="{0BC18209-D013-FC4A-85B4-6DDA07545654}" srcOrd="0" destOrd="0" presId="urn:microsoft.com/office/officeart/2008/layout/HorizontalMultiLevelHierarchy"/>
    <dgm:cxn modelId="{6F5D68CA-7447-F348-BD15-11292F2BC96C}" type="presParOf" srcId="{D1A52E26-BC46-CE44-BAAC-C63D6F1A91B5}" destId="{1BA0F2CF-EC5C-A946-AD3E-956047446398}" srcOrd="1" destOrd="0" presId="urn:microsoft.com/office/officeart/2008/layout/HorizontalMultiLevelHierarchy"/>
    <dgm:cxn modelId="{25C70628-498E-B740-A5A9-AD2C951D43A2}" type="presParOf" srcId="{7CF5C9AC-DC37-4846-B687-9B5F63C091B6}" destId="{913450A1-D898-364E-A87F-4291E0EB86BC}" srcOrd="2" destOrd="0" presId="urn:microsoft.com/office/officeart/2008/layout/HorizontalMultiLevelHierarchy"/>
    <dgm:cxn modelId="{3A75600E-8213-5D4C-88DA-B73CCA56B2CD}" type="presParOf" srcId="{913450A1-D898-364E-A87F-4291E0EB86BC}" destId="{C3C5B60C-5DEB-F244-AD6F-64CE9D26FDB5}" srcOrd="0" destOrd="0" presId="urn:microsoft.com/office/officeart/2008/layout/HorizontalMultiLevelHierarchy"/>
    <dgm:cxn modelId="{C4BD07C1-7532-794F-9B69-4E10573D0C2D}" type="presParOf" srcId="{7CF5C9AC-DC37-4846-B687-9B5F63C091B6}" destId="{762184AB-64EE-7544-A405-42331BDEBB50}" srcOrd="3" destOrd="0" presId="urn:microsoft.com/office/officeart/2008/layout/HorizontalMultiLevelHierarchy"/>
    <dgm:cxn modelId="{EA566F64-2B2F-4044-9566-D86C0A9BE6DC}" type="presParOf" srcId="{762184AB-64EE-7544-A405-42331BDEBB50}" destId="{7A373731-440E-6B48-A37A-F9E30E128312}" srcOrd="0" destOrd="0" presId="urn:microsoft.com/office/officeart/2008/layout/HorizontalMultiLevelHierarchy"/>
    <dgm:cxn modelId="{6F253FDD-90A2-D242-ADCD-F3597E25305D}" type="presParOf" srcId="{762184AB-64EE-7544-A405-42331BDEBB50}" destId="{D15DFC42-54D1-C34E-A803-80D4AC0D3DA3}" srcOrd="1" destOrd="0" presId="urn:microsoft.com/office/officeart/2008/layout/HorizontalMultiLevelHierarchy"/>
    <dgm:cxn modelId="{7E5CBBAC-808F-EF4A-8D8F-11319AB07E01}" type="presParOf" srcId="{1DEA9660-C19B-8A4F-9F63-7815E1887373}" destId="{5F89CBC9-8E28-2E42-8BA1-ACAC2D4EF601}" srcOrd="6" destOrd="0" presId="urn:microsoft.com/office/officeart/2008/layout/HorizontalMultiLevelHierarchy"/>
    <dgm:cxn modelId="{66DF8ADB-2394-0F4C-BB68-30AE9EC11E4B}" type="presParOf" srcId="{5F89CBC9-8E28-2E42-8BA1-ACAC2D4EF601}" destId="{AFD70C03-961A-2343-8C53-E71E59ACA654}" srcOrd="0" destOrd="0" presId="urn:microsoft.com/office/officeart/2008/layout/HorizontalMultiLevelHierarchy"/>
    <dgm:cxn modelId="{29F5A930-0105-1341-BE70-B74210E274DA}" type="presParOf" srcId="{1DEA9660-C19B-8A4F-9F63-7815E1887373}" destId="{C2DB0236-EDD1-124C-9146-C4B9FCE2E383}" srcOrd="7" destOrd="0" presId="urn:microsoft.com/office/officeart/2008/layout/HorizontalMultiLevelHierarchy"/>
    <dgm:cxn modelId="{1D411B14-C0E7-964D-A165-F8A3A4B8F974}" type="presParOf" srcId="{C2DB0236-EDD1-124C-9146-C4B9FCE2E383}" destId="{0E598E46-487F-FB45-B67D-462B1502A87F}" srcOrd="0" destOrd="0" presId="urn:microsoft.com/office/officeart/2008/layout/HorizontalMultiLevelHierarchy"/>
    <dgm:cxn modelId="{3FBA6098-2826-1E4E-BF95-B07180BD73B7}" type="presParOf" srcId="{C2DB0236-EDD1-124C-9146-C4B9FCE2E383}" destId="{621C4AD2-C084-4141-8B05-2A37160E644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610B2-E4FB-DE42-83F6-210622FF9F8C}">
      <dsp:nvSpPr>
        <dsp:cNvPr id="0" name=""/>
        <dsp:cNvSpPr/>
      </dsp:nvSpPr>
      <dsp:spPr>
        <a:xfrm rot="5400000">
          <a:off x="6866690" y="-3008471"/>
          <a:ext cx="567835"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Tx/>
            <a:buChar char="••"/>
          </a:pPr>
          <a:r>
            <a:rPr lang="en-US" sz="1600" kern="1200"/>
            <a:t>	Computer-generated environment</a:t>
          </a:r>
        </a:p>
      </dsp:txBody>
      <dsp:txXfrm rot="-5400000">
        <a:off x="3785616" y="100322"/>
        <a:ext cx="6702265" cy="512397"/>
      </dsp:txXfrm>
    </dsp:sp>
    <dsp:sp modelId="{C082DB7B-F1EF-8244-B4A6-A99FFC559213}">
      <dsp:nvSpPr>
        <dsp:cNvPr id="0" name=""/>
        <dsp:cNvSpPr/>
      </dsp:nvSpPr>
      <dsp:spPr>
        <a:xfrm>
          <a:off x="0" y="1623"/>
          <a:ext cx="3785616" cy="70979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a:t>VR</a:t>
          </a:r>
        </a:p>
        <a:p>
          <a:pPr lvl="0" algn="ctr" defTabSz="755650">
            <a:lnSpc>
              <a:spcPct val="90000"/>
            </a:lnSpc>
            <a:spcBef>
              <a:spcPct val="0"/>
            </a:spcBef>
            <a:spcAft>
              <a:spcPct val="35000"/>
            </a:spcAft>
          </a:pPr>
          <a:r>
            <a:rPr lang="en-US" sz="1700" i="1" kern="1200"/>
            <a:t>Virtual Reality</a:t>
          </a:r>
          <a:endParaRPr lang="en-US" sz="1700" kern="1200"/>
        </a:p>
      </dsp:txBody>
      <dsp:txXfrm>
        <a:off x="34649" y="36272"/>
        <a:ext cx="3716318" cy="640496"/>
      </dsp:txXfrm>
    </dsp:sp>
    <dsp:sp modelId="{72266342-1FB9-C049-BB6F-4307967C9991}">
      <dsp:nvSpPr>
        <dsp:cNvPr id="0" name=""/>
        <dsp:cNvSpPr/>
      </dsp:nvSpPr>
      <dsp:spPr>
        <a:xfrm rot="5400000">
          <a:off x="6866690" y="-2263187"/>
          <a:ext cx="567835" cy="672998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Tx/>
            <a:buChar char="••"/>
          </a:pPr>
          <a:r>
            <a:rPr lang="en-US" sz="1600" kern="1200"/>
            <a:t>	The world we live in</a:t>
          </a:r>
        </a:p>
      </dsp:txBody>
      <dsp:txXfrm rot="-5400000">
        <a:off x="3785616" y="845606"/>
        <a:ext cx="6702265" cy="512397"/>
      </dsp:txXfrm>
    </dsp:sp>
    <dsp:sp modelId="{626C11A8-1882-1A43-ADE9-AF7751FFC48C}">
      <dsp:nvSpPr>
        <dsp:cNvPr id="0" name=""/>
        <dsp:cNvSpPr/>
      </dsp:nvSpPr>
      <dsp:spPr>
        <a:xfrm>
          <a:off x="0" y="746907"/>
          <a:ext cx="3785616" cy="70979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a:t>PR</a:t>
          </a:r>
        </a:p>
        <a:p>
          <a:pPr lvl="0" algn="ctr" defTabSz="755650">
            <a:lnSpc>
              <a:spcPct val="90000"/>
            </a:lnSpc>
            <a:spcBef>
              <a:spcPct val="0"/>
            </a:spcBef>
            <a:spcAft>
              <a:spcPct val="35000"/>
            </a:spcAft>
          </a:pPr>
          <a:r>
            <a:rPr lang="en-US" sz="1700" i="1" kern="1200"/>
            <a:t>Physical Reality</a:t>
          </a:r>
          <a:endParaRPr lang="en-US" sz="1700" kern="1200"/>
        </a:p>
      </dsp:txBody>
      <dsp:txXfrm>
        <a:off x="34649" y="781556"/>
        <a:ext cx="3716318" cy="640496"/>
      </dsp:txXfrm>
    </dsp:sp>
    <dsp:sp modelId="{89DCD7E0-5505-9942-9405-DF29042B97B2}">
      <dsp:nvSpPr>
        <dsp:cNvPr id="0" name=""/>
        <dsp:cNvSpPr/>
      </dsp:nvSpPr>
      <dsp:spPr>
        <a:xfrm rot="5400000">
          <a:off x="6866690" y="-1517904"/>
          <a:ext cx="567835" cy="672998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a:t>	VR and PR</a:t>
          </a:r>
          <a:r>
            <a:rPr lang="en-US" sz="1600" kern="1200">
              <a:latin typeface="Avenir Next LT Pro"/>
            </a:rPr>
            <a:t> combined</a:t>
          </a:r>
          <a:r>
            <a:rPr lang="en-US" sz="1600" kern="1200"/>
            <a:t>. Interaction with PR has </a:t>
          </a:r>
          <a:r>
            <a:rPr lang="en-US" sz="1600" kern="1200">
              <a:latin typeface="Avenir Next LT Pro"/>
            </a:rPr>
            <a:t>consequences</a:t>
          </a:r>
          <a:r>
            <a:rPr lang="en-US" sz="1600" kern="1200"/>
            <a:t> in VR</a:t>
          </a:r>
        </a:p>
      </dsp:txBody>
      <dsp:txXfrm rot="-5400000">
        <a:off x="3785616" y="1590889"/>
        <a:ext cx="6702265" cy="512397"/>
      </dsp:txXfrm>
    </dsp:sp>
    <dsp:sp modelId="{520492E8-0CF8-6D4C-8E96-189CE687A2F4}">
      <dsp:nvSpPr>
        <dsp:cNvPr id="0" name=""/>
        <dsp:cNvSpPr/>
      </dsp:nvSpPr>
      <dsp:spPr>
        <a:xfrm>
          <a:off x="0" y="1492190"/>
          <a:ext cx="3785616" cy="7097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a:t>HR</a:t>
          </a:r>
        </a:p>
        <a:p>
          <a:pPr lvl="0" algn="ctr" defTabSz="755650">
            <a:lnSpc>
              <a:spcPct val="90000"/>
            </a:lnSpc>
            <a:spcBef>
              <a:spcPct val="0"/>
            </a:spcBef>
            <a:spcAft>
              <a:spcPct val="35000"/>
            </a:spcAft>
          </a:pPr>
          <a:r>
            <a:rPr lang="en-US" sz="1700" i="1" kern="1200"/>
            <a:t>Hybrid Reality</a:t>
          </a:r>
          <a:endParaRPr lang="en-US" sz="1700" kern="1200"/>
        </a:p>
      </dsp:txBody>
      <dsp:txXfrm>
        <a:off x="34649" y="1526839"/>
        <a:ext cx="3716318" cy="640496"/>
      </dsp:txXfrm>
    </dsp:sp>
    <dsp:sp modelId="{0CFE0139-4E8E-D441-9F94-7EF9B38D4DFF}">
      <dsp:nvSpPr>
        <dsp:cNvPr id="0" name=""/>
        <dsp:cNvSpPr/>
      </dsp:nvSpPr>
      <dsp:spPr>
        <a:xfrm rot="5400000">
          <a:off x="6866690" y="-772620"/>
          <a:ext cx="567835"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a:t>	Real world body constraints to </a:t>
          </a:r>
          <a:r>
            <a:rPr lang="en-US" sz="1600" kern="1200">
              <a:latin typeface="Avenir Next LT Pro"/>
            </a:rPr>
            <a:t>limit motion</a:t>
          </a:r>
          <a:endParaRPr lang="en-US" sz="1600" kern="1200"/>
        </a:p>
      </dsp:txBody>
      <dsp:txXfrm rot="-5400000">
        <a:off x="3785616" y="2336173"/>
        <a:ext cx="6702265" cy="512397"/>
      </dsp:txXfrm>
    </dsp:sp>
    <dsp:sp modelId="{8CF5ABD6-CC60-FA49-8FC2-6F64A30B64A7}">
      <dsp:nvSpPr>
        <dsp:cNvPr id="0" name=""/>
        <dsp:cNvSpPr/>
      </dsp:nvSpPr>
      <dsp:spPr>
        <a:xfrm>
          <a:off x="0" y="2237474"/>
          <a:ext cx="3785616" cy="70979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a:t>PCs</a:t>
          </a:r>
        </a:p>
        <a:p>
          <a:pPr lvl="0" algn="ctr" defTabSz="755650">
            <a:lnSpc>
              <a:spcPct val="90000"/>
            </a:lnSpc>
            <a:spcBef>
              <a:spcPct val="0"/>
            </a:spcBef>
            <a:spcAft>
              <a:spcPct val="35000"/>
            </a:spcAft>
          </a:pPr>
          <a:r>
            <a:rPr lang="en-US" sz="1700" i="1" kern="1200" dirty="0"/>
            <a:t>Physical Constraints</a:t>
          </a:r>
          <a:endParaRPr lang="en-US" sz="1700" kern="1200" dirty="0"/>
        </a:p>
      </dsp:txBody>
      <dsp:txXfrm>
        <a:off x="34649" y="2272123"/>
        <a:ext cx="3716318" cy="640496"/>
      </dsp:txXfrm>
    </dsp:sp>
    <dsp:sp modelId="{462E84A3-022A-A34E-ABF0-AAF17CF9ED08}">
      <dsp:nvSpPr>
        <dsp:cNvPr id="0" name=""/>
        <dsp:cNvSpPr/>
      </dsp:nvSpPr>
      <dsp:spPr>
        <a:xfrm rot="5400000">
          <a:off x="6866690" y="-27336"/>
          <a:ext cx="567835" cy="6729984"/>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a:latin typeface="Avenir Next LT Pro"/>
            </a:rPr>
            <a:t>  </a:t>
          </a:r>
          <a:r>
            <a:rPr lang="en-US" sz="1600" kern="1200"/>
            <a:t> Astronaut activity outside of a spacecraft/habitat</a:t>
          </a:r>
        </a:p>
      </dsp:txBody>
      <dsp:txXfrm rot="-5400000">
        <a:off x="3785616" y="3081457"/>
        <a:ext cx="6702265" cy="512397"/>
      </dsp:txXfrm>
    </dsp:sp>
    <dsp:sp modelId="{4E7D8855-DD40-1A48-8AE3-0448C03DEF6A}">
      <dsp:nvSpPr>
        <dsp:cNvPr id="0" name=""/>
        <dsp:cNvSpPr/>
      </dsp:nvSpPr>
      <dsp:spPr>
        <a:xfrm>
          <a:off x="0" y="2982758"/>
          <a:ext cx="3785616" cy="709794"/>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sz="1700" b="1" kern="1200" dirty="0"/>
            <a:t>EVA</a:t>
          </a:r>
        </a:p>
        <a:p>
          <a:pPr lvl="0" algn="ctr" defTabSz="755650">
            <a:lnSpc>
              <a:spcPct val="90000"/>
            </a:lnSpc>
            <a:spcBef>
              <a:spcPct val="0"/>
            </a:spcBef>
            <a:spcAft>
              <a:spcPct val="35000"/>
            </a:spcAft>
          </a:pPr>
          <a:r>
            <a:rPr lang="en-US" sz="1700" i="1" kern="1200" dirty="0"/>
            <a:t>Extravehicular Activity</a:t>
          </a:r>
          <a:endParaRPr lang="en-US" sz="1700" b="1" kern="1200" dirty="0"/>
        </a:p>
      </dsp:txBody>
      <dsp:txXfrm>
        <a:off x="34649" y="3017407"/>
        <a:ext cx="3716318" cy="6404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A7FCC-4928-4AEE-813B-9DD3A7CDABF1}">
      <dsp:nvSpPr>
        <dsp:cNvPr id="0" name=""/>
        <dsp:cNvSpPr/>
      </dsp:nvSpPr>
      <dsp:spPr>
        <a:xfrm>
          <a:off x="2577233" y="2117453"/>
          <a:ext cx="382833" cy="386943"/>
        </a:xfrm>
        <a:custGeom>
          <a:avLst/>
          <a:gdLst/>
          <a:ahLst/>
          <a:cxnLst/>
          <a:rect l="0" t="0" r="0" b="0"/>
          <a:pathLst>
            <a:path>
              <a:moveTo>
                <a:pt x="0" y="0"/>
              </a:moveTo>
              <a:lnTo>
                <a:pt x="191416" y="0"/>
              </a:lnTo>
              <a:lnTo>
                <a:pt x="191416" y="386943"/>
              </a:lnTo>
              <a:lnTo>
                <a:pt x="382833" y="3869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55042" y="2297317"/>
        <a:ext cx="27216" cy="27216"/>
      </dsp:txXfrm>
    </dsp:sp>
    <dsp:sp modelId="{7600E060-BA13-49FC-8919-222B598D382D}">
      <dsp:nvSpPr>
        <dsp:cNvPr id="0" name=""/>
        <dsp:cNvSpPr/>
      </dsp:nvSpPr>
      <dsp:spPr>
        <a:xfrm>
          <a:off x="5769785" y="1276306"/>
          <a:ext cx="542414" cy="441015"/>
        </a:xfrm>
        <a:custGeom>
          <a:avLst/>
          <a:gdLst/>
          <a:ahLst/>
          <a:cxnLst/>
          <a:rect l="0" t="0" r="0" b="0"/>
          <a:pathLst>
            <a:path>
              <a:moveTo>
                <a:pt x="0" y="0"/>
              </a:moveTo>
              <a:lnTo>
                <a:pt x="271207" y="0"/>
              </a:lnTo>
              <a:lnTo>
                <a:pt x="271207" y="441015"/>
              </a:lnTo>
              <a:lnTo>
                <a:pt x="542414" y="4410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3515" y="1479337"/>
        <a:ext cx="34953" cy="34953"/>
      </dsp:txXfrm>
    </dsp:sp>
    <dsp:sp modelId="{C395833C-872E-453A-9F43-7FA6839ADD34}">
      <dsp:nvSpPr>
        <dsp:cNvPr id="0" name=""/>
        <dsp:cNvSpPr/>
      </dsp:nvSpPr>
      <dsp:spPr>
        <a:xfrm>
          <a:off x="5769785" y="835290"/>
          <a:ext cx="542414" cy="441015"/>
        </a:xfrm>
        <a:custGeom>
          <a:avLst/>
          <a:gdLst/>
          <a:ahLst/>
          <a:cxnLst/>
          <a:rect l="0" t="0" r="0" b="0"/>
          <a:pathLst>
            <a:path>
              <a:moveTo>
                <a:pt x="0" y="441015"/>
              </a:moveTo>
              <a:lnTo>
                <a:pt x="271207" y="441015"/>
              </a:lnTo>
              <a:lnTo>
                <a:pt x="271207" y="0"/>
              </a:lnTo>
              <a:lnTo>
                <a:pt x="54241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3515" y="1038321"/>
        <a:ext cx="34953" cy="34953"/>
      </dsp:txXfrm>
    </dsp:sp>
    <dsp:sp modelId="{0826521F-E4FC-9B4C-B5D9-D66A984360FD}">
      <dsp:nvSpPr>
        <dsp:cNvPr id="0" name=""/>
        <dsp:cNvSpPr/>
      </dsp:nvSpPr>
      <dsp:spPr>
        <a:xfrm>
          <a:off x="2577233" y="1276306"/>
          <a:ext cx="349296" cy="841147"/>
        </a:xfrm>
        <a:custGeom>
          <a:avLst/>
          <a:gdLst/>
          <a:ahLst/>
          <a:cxnLst/>
          <a:rect l="0" t="0" r="0" b="0"/>
          <a:pathLst>
            <a:path>
              <a:moveTo>
                <a:pt x="0" y="841147"/>
              </a:moveTo>
              <a:lnTo>
                <a:pt x="174648" y="841147"/>
              </a:lnTo>
              <a:lnTo>
                <a:pt x="174648" y="0"/>
              </a:lnTo>
              <a:lnTo>
                <a:pt x="34929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9112" y="1674110"/>
        <a:ext cx="45539" cy="45539"/>
      </dsp:txXfrm>
    </dsp:sp>
    <dsp:sp modelId="{C90246BE-2B03-5F4F-8152-7015AE4C1F51}">
      <dsp:nvSpPr>
        <dsp:cNvPr id="0" name=""/>
        <dsp:cNvSpPr/>
      </dsp:nvSpPr>
      <dsp:spPr>
        <a:xfrm rot="16200000">
          <a:off x="106971" y="1764641"/>
          <a:ext cx="4234900"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kern="1200"/>
            <a:t>Object Tracking</a:t>
          </a:r>
        </a:p>
      </dsp:txBody>
      <dsp:txXfrm>
        <a:off x="106971" y="1764641"/>
        <a:ext cx="4234900" cy="705624"/>
      </dsp:txXfrm>
    </dsp:sp>
    <dsp:sp modelId="{52DFF9FA-94C5-1F43-BDE8-5BE21F38E397}">
      <dsp:nvSpPr>
        <dsp:cNvPr id="0" name=""/>
        <dsp:cNvSpPr/>
      </dsp:nvSpPr>
      <dsp:spPr>
        <a:xfrm>
          <a:off x="2926530" y="923493"/>
          <a:ext cx="2843254"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t>In-house build</a:t>
          </a:r>
        </a:p>
      </dsp:txBody>
      <dsp:txXfrm>
        <a:off x="2926530" y="923493"/>
        <a:ext cx="2843254" cy="705624"/>
      </dsp:txXfrm>
    </dsp:sp>
    <dsp:sp modelId="{6274E4E6-34FF-49D7-866B-2BD7F6F36FA2}">
      <dsp:nvSpPr>
        <dsp:cNvPr id="0" name=""/>
        <dsp:cNvSpPr/>
      </dsp:nvSpPr>
      <dsp:spPr>
        <a:xfrm>
          <a:off x="6312199" y="482478"/>
          <a:ext cx="2314449"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t>Cameras</a:t>
          </a:r>
        </a:p>
      </dsp:txBody>
      <dsp:txXfrm>
        <a:off x="6312199" y="482478"/>
        <a:ext cx="2314449" cy="705624"/>
      </dsp:txXfrm>
    </dsp:sp>
    <dsp:sp modelId="{1549E361-678B-4772-8292-D569541221B8}">
      <dsp:nvSpPr>
        <dsp:cNvPr id="0" name=""/>
        <dsp:cNvSpPr/>
      </dsp:nvSpPr>
      <dsp:spPr>
        <a:xfrm>
          <a:off x="6312199" y="1364509"/>
          <a:ext cx="2314449"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t>Sensors</a:t>
          </a:r>
        </a:p>
      </dsp:txBody>
      <dsp:txXfrm>
        <a:off x="6312199" y="1364509"/>
        <a:ext cx="2314449" cy="705624"/>
      </dsp:txXfrm>
    </dsp:sp>
    <dsp:sp modelId="{716C3A84-F253-43CB-BEFF-501859565361}">
      <dsp:nvSpPr>
        <dsp:cNvPr id="0" name=""/>
        <dsp:cNvSpPr/>
      </dsp:nvSpPr>
      <dsp:spPr>
        <a:xfrm>
          <a:off x="2960066" y="2092220"/>
          <a:ext cx="2377564" cy="8243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t>Headset Native Tracking</a:t>
          </a:r>
        </a:p>
      </dsp:txBody>
      <dsp:txXfrm>
        <a:off x="2960066" y="2092220"/>
        <a:ext cx="2377564" cy="8243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30197-33ED-6649-AE88-E7E87D1FACFE}">
      <dsp:nvSpPr>
        <dsp:cNvPr id="0" name=""/>
        <dsp:cNvSpPr/>
      </dsp:nvSpPr>
      <dsp:spPr>
        <a:xfrm>
          <a:off x="3460995" y="4481098"/>
          <a:ext cx="263940" cy="251467"/>
        </a:xfrm>
        <a:custGeom>
          <a:avLst/>
          <a:gdLst/>
          <a:ahLst/>
          <a:cxnLst/>
          <a:rect l="0" t="0" r="0" b="0"/>
          <a:pathLst>
            <a:path>
              <a:moveTo>
                <a:pt x="0" y="0"/>
              </a:moveTo>
              <a:lnTo>
                <a:pt x="131970" y="0"/>
              </a:lnTo>
              <a:lnTo>
                <a:pt x="131970" y="251467"/>
              </a:lnTo>
              <a:lnTo>
                <a:pt x="263940" y="2514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4597718"/>
        <a:ext cx="18227" cy="18227"/>
      </dsp:txXfrm>
    </dsp:sp>
    <dsp:sp modelId="{28CC8EA0-F7C2-5F44-80FD-29020410FF89}">
      <dsp:nvSpPr>
        <dsp:cNvPr id="0" name=""/>
        <dsp:cNvSpPr/>
      </dsp:nvSpPr>
      <dsp:spPr>
        <a:xfrm>
          <a:off x="5044638" y="4183911"/>
          <a:ext cx="263940" cy="91440"/>
        </a:xfrm>
        <a:custGeom>
          <a:avLst/>
          <a:gdLst/>
          <a:ahLst/>
          <a:cxnLst/>
          <a:rect l="0" t="0" r="0" b="0"/>
          <a:pathLst>
            <a:path>
              <a:moveTo>
                <a:pt x="0" y="45720"/>
              </a:moveTo>
              <a:lnTo>
                <a:pt x="26394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70009" y="4223032"/>
        <a:ext cx="13197" cy="13197"/>
      </dsp:txXfrm>
    </dsp:sp>
    <dsp:sp modelId="{07509518-1C5D-5745-8595-AAB10E5C6C55}">
      <dsp:nvSpPr>
        <dsp:cNvPr id="0" name=""/>
        <dsp:cNvSpPr/>
      </dsp:nvSpPr>
      <dsp:spPr>
        <a:xfrm>
          <a:off x="3460995" y="4229631"/>
          <a:ext cx="263940" cy="251467"/>
        </a:xfrm>
        <a:custGeom>
          <a:avLst/>
          <a:gdLst/>
          <a:ahLst/>
          <a:cxnLst/>
          <a:rect l="0" t="0" r="0" b="0"/>
          <a:pathLst>
            <a:path>
              <a:moveTo>
                <a:pt x="0" y="251467"/>
              </a:moveTo>
              <a:lnTo>
                <a:pt x="131970" y="251467"/>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4346251"/>
        <a:ext cx="18227" cy="18227"/>
      </dsp:txXfrm>
    </dsp:sp>
    <dsp:sp modelId="{0B4B84DE-FCEE-8944-B49A-AF1F7E171694}">
      <dsp:nvSpPr>
        <dsp:cNvPr id="0" name=""/>
        <dsp:cNvSpPr/>
      </dsp:nvSpPr>
      <dsp:spPr>
        <a:xfrm>
          <a:off x="1877352" y="2595091"/>
          <a:ext cx="263940" cy="1886007"/>
        </a:xfrm>
        <a:custGeom>
          <a:avLst/>
          <a:gdLst/>
          <a:ahLst/>
          <a:cxnLst/>
          <a:rect l="0" t="0" r="0" b="0"/>
          <a:pathLst>
            <a:path>
              <a:moveTo>
                <a:pt x="0" y="0"/>
              </a:moveTo>
              <a:lnTo>
                <a:pt x="131970" y="0"/>
              </a:lnTo>
              <a:lnTo>
                <a:pt x="131970" y="1886007"/>
              </a:lnTo>
              <a:lnTo>
                <a:pt x="263940" y="18860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961712" y="3490485"/>
        <a:ext cx="95219" cy="95219"/>
      </dsp:txXfrm>
    </dsp:sp>
    <dsp:sp modelId="{4CE46D73-76E7-0D41-97FF-B5B4C62F3E45}">
      <dsp:nvSpPr>
        <dsp:cNvPr id="0" name=""/>
        <dsp:cNvSpPr/>
      </dsp:nvSpPr>
      <dsp:spPr>
        <a:xfrm>
          <a:off x="3460995" y="3475228"/>
          <a:ext cx="263940" cy="251467"/>
        </a:xfrm>
        <a:custGeom>
          <a:avLst/>
          <a:gdLst/>
          <a:ahLst/>
          <a:cxnLst/>
          <a:rect l="0" t="0" r="0" b="0"/>
          <a:pathLst>
            <a:path>
              <a:moveTo>
                <a:pt x="0" y="0"/>
              </a:moveTo>
              <a:lnTo>
                <a:pt x="131970" y="0"/>
              </a:lnTo>
              <a:lnTo>
                <a:pt x="131970" y="251467"/>
              </a:lnTo>
              <a:lnTo>
                <a:pt x="263940" y="2514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3591848"/>
        <a:ext cx="18227" cy="18227"/>
      </dsp:txXfrm>
    </dsp:sp>
    <dsp:sp modelId="{7D691290-4691-3640-9AF6-E4DEA7070B39}">
      <dsp:nvSpPr>
        <dsp:cNvPr id="0" name=""/>
        <dsp:cNvSpPr/>
      </dsp:nvSpPr>
      <dsp:spPr>
        <a:xfrm>
          <a:off x="5044638" y="3223760"/>
          <a:ext cx="263940" cy="251467"/>
        </a:xfrm>
        <a:custGeom>
          <a:avLst/>
          <a:gdLst/>
          <a:ahLst/>
          <a:cxnLst/>
          <a:rect l="0" t="0" r="0" b="0"/>
          <a:pathLst>
            <a:path>
              <a:moveTo>
                <a:pt x="0" y="0"/>
              </a:moveTo>
              <a:lnTo>
                <a:pt x="131970" y="0"/>
              </a:lnTo>
              <a:lnTo>
                <a:pt x="131970" y="251467"/>
              </a:lnTo>
              <a:lnTo>
                <a:pt x="263940" y="2514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7494" y="3340380"/>
        <a:ext cx="18227" cy="18227"/>
      </dsp:txXfrm>
    </dsp:sp>
    <dsp:sp modelId="{C6A53735-3375-3349-A825-BA510FCC0BC2}">
      <dsp:nvSpPr>
        <dsp:cNvPr id="0" name=""/>
        <dsp:cNvSpPr/>
      </dsp:nvSpPr>
      <dsp:spPr>
        <a:xfrm>
          <a:off x="5044638" y="2972292"/>
          <a:ext cx="263940" cy="251467"/>
        </a:xfrm>
        <a:custGeom>
          <a:avLst/>
          <a:gdLst/>
          <a:ahLst/>
          <a:cxnLst/>
          <a:rect l="0" t="0" r="0" b="0"/>
          <a:pathLst>
            <a:path>
              <a:moveTo>
                <a:pt x="0" y="251467"/>
              </a:moveTo>
              <a:lnTo>
                <a:pt x="131970" y="251467"/>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7494" y="3088912"/>
        <a:ext cx="18227" cy="18227"/>
      </dsp:txXfrm>
    </dsp:sp>
    <dsp:sp modelId="{EEEE4264-9260-AF42-97B1-E0C1A57CE1D9}">
      <dsp:nvSpPr>
        <dsp:cNvPr id="0" name=""/>
        <dsp:cNvSpPr/>
      </dsp:nvSpPr>
      <dsp:spPr>
        <a:xfrm>
          <a:off x="3460995" y="3223760"/>
          <a:ext cx="263940" cy="251467"/>
        </a:xfrm>
        <a:custGeom>
          <a:avLst/>
          <a:gdLst/>
          <a:ahLst/>
          <a:cxnLst/>
          <a:rect l="0" t="0" r="0" b="0"/>
          <a:pathLst>
            <a:path>
              <a:moveTo>
                <a:pt x="0" y="251467"/>
              </a:moveTo>
              <a:lnTo>
                <a:pt x="131970" y="251467"/>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3340380"/>
        <a:ext cx="18227" cy="18227"/>
      </dsp:txXfrm>
    </dsp:sp>
    <dsp:sp modelId="{AC686D0B-49AF-5247-A74B-16B78F801F6A}">
      <dsp:nvSpPr>
        <dsp:cNvPr id="0" name=""/>
        <dsp:cNvSpPr/>
      </dsp:nvSpPr>
      <dsp:spPr>
        <a:xfrm>
          <a:off x="1877352" y="2595091"/>
          <a:ext cx="263940" cy="880136"/>
        </a:xfrm>
        <a:custGeom>
          <a:avLst/>
          <a:gdLst/>
          <a:ahLst/>
          <a:cxnLst/>
          <a:rect l="0" t="0" r="0" b="0"/>
          <a:pathLst>
            <a:path>
              <a:moveTo>
                <a:pt x="0" y="0"/>
              </a:moveTo>
              <a:lnTo>
                <a:pt x="131970" y="0"/>
              </a:lnTo>
              <a:lnTo>
                <a:pt x="131970" y="880136"/>
              </a:lnTo>
              <a:lnTo>
                <a:pt x="263940" y="880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86351" y="3012188"/>
        <a:ext cx="45943" cy="45943"/>
      </dsp:txXfrm>
    </dsp:sp>
    <dsp:sp modelId="{E8AEFDE9-D2F3-A34B-BC19-7C041DD85581}">
      <dsp:nvSpPr>
        <dsp:cNvPr id="0" name=""/>
        <dsp:cNvSpPr/>
      </dsp:nvSpPr>
      <dsp:spPr>
        <a:xfrm>
          <a:off x="3460995" y="2217889"/>
          <a:ext cx="263940" cy="251467"/>
        </a:xfrm>
        <a:custGeom>
          <a:avLst/>
          <a:gdLst/>
          <a:ahLst/>
          <a:cxnLst/>
          <a:rect l="0" t="0" r="0" b="0"/>
          <a:pathLst>
            <a:path>
              <a:moveTo>
                <a:pt x="0" y="0"/>
              </a:moveTo>
              <a:lnTo>
                <a:pt x="131970" y="0"/>
              </a:lnTo>
              <a:lnTo>
                <a:pt x="131970" y="251467"/>
              </a:lnTo>
              <a:lnTo>
                <a:pt x="263940" y="2514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2334509"/>
        <a:ext cx="18227" cy="18227"/>
      </dsp:txXfrm>
    </dsp:sp>
    <dsp:sp modelId="{00A61A5D-9C6C-5A42-BC0B-5B8858801DBA}">
      <dsp:nvSpPr>
        <dsp:cNvPr id="0" name=""/>
        <dsp:cNvSpPr/>
      </dsp:nvSpPr>
      <dsp:spPr>
        <a:xfrm>
          <a:off x="5044638" y="1966422"/>
          <a:ext cx="263940" cy="502935"/>
        </a:xfrm>
        <a:custGeom>
          <a:avLst/>
          <a:gdLst/>
          <a:ahLst/>
          <a:cxnLst/>
          <a:rect l="0" t="0" r="0" b="0"/>
          <a:pathLst>
            <a:path>
              <a:moveTo>
                <a:pt x="0" y="0"/>
              </a:moveTo>
              <a:lnTo>
                <a:pt x="131970" y="0"/>
              </a:lnTo>
              <a:lnTo>
                <a:pt x="131970" y="502935"/>
              </a:lnTo>
              <a:lnTo>
                <a:pt x="263940" y="5029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2408" y="2203690"/>
        <a:ext cx="28399" cy="28399"/>
      </dsp:txXfrm>
    </dsp:sp>
    <dsp:sp modelId="{FE449791-2281-A74A-BEE3-D97F57D02841}">
      <dsp:nvSpPr>
        <dsp:cNvPr id="0" name=""/>
        <dsp:cNvSpPr/>
      </dsp:nvSpPr>
      <dsp:spPr>
        <a:xfrm>
          <a:off x="5044638" y="1920702"/>
          <a:ext cx="277586" cy="91440"/>
        </a:xfrm>
        <a:custGeom>
          <a:avLst/>
          <a:gdLst/>
          <a:ahLst/>
          <a:cxnLst/>
          <a:rect l="0" t="0" r="0" b="0"/>
          <a:pathLst>
            <a:path>
              <a:moveTo>
                <a:pt x="0" y="45720"/>
              </a:moveTo>
              <a:lnTo>
                <a:pt x="138793" y="45720"/>
              </a:lnTo>
              <a:lnTo>
                <a:pt x="138793" y="57472"/>
              </a:lnTo>
              <a:lnTo>
                <a:pt x="277586" y="574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76485" y="1959476"/>
        <a:ext cx="13891" cy="13891"/>
      </dsp:txXfrm>
    </dsp:sp>
    <dsp:sp modelId="{D8174A47-8DFF-C445-AFCF-B4D7CA7AB573}">
      <dsp:nvSpPr>
        <dsp:cNvPr id="0" name=""/>
        <dsp:cNvSpPr/>
      </dsp:nvSpPr>
      <dsp:spPr>
        <a:xfrm>
          <a:off x="5044638" y="1463486"/>
          <a:ext cx="263940" cy="502935"/>
        </a:xfrm>
        <a:custGeom>
          <a:avLst/>
          <a:gdLst/>
          <a:ahLst/>
          <a:cxnLst/>
          <a:rect l="0" t="0" r="0" b="0"/>
          <a:pathLst>
            <a:path>
              <a:moveTo>
                <a:pt x="0" y="502935"/>
              </a:moveTo>
              <a:lnTo>
                <a:pt x="131970" y="502935"/>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2408" y="1700754"/>
        <a:ext cx="28399" cy="28399"/>
      </dsp:txXfrm>
    </dsp:sp>
    <dsp:sp modelId="{FEAE4530-A256-BE40-9651-F0645B1AB146}">
      <dsp:nvSpPr>
        <dsp:cNvPr id="0" name=""/>
        <dsp:cNvSpPr/>
      </dsp:nvSpPr>
      <dsp:spPr>
        <a:xfrm>
          <a:off x="3460995" y="1966422"/>
          <a:ext cx="263940" cy="251467"/>
        </a:xfrm>
        <a:custGeom>
          <a:avLst/>
          <a:gdLst/>
          <a:ahLst/>
          <a:cxnLst/>
          <a:rect l="0" t="0" r="0" b="0"/>
          <a:pathLst>
            <a:path>
              <a:moveTo>
                <a:pt x="0" y="251467"/>
              </a:moveTo>
              <a:lnTo>
                <a:pt x="131970" y="251467"/>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2083042"/>
        <a:ext cx="18227" cy="18227"/>
      </dsp:txXfrm>
    </dsp:sp>
    <dsp:sp modelId="{EA2B4DC9-C61A-2440-9476-34B91548FCAB}">
      <dsp:nvSpPr>
        <dsp:cNvPr id="0" name=""/>
        <dsp:cNvSpPr/>
      </dsp:nvSpPr>
      <dsp:spPr>
        <a:xfrm>
          <a:off x="1877352" y="2217889"/>
          <a:ext cx="263940" cy="377201"/>
        </a:xfrm>
        <a:custGeom>
          <a:avLst/>
          <a:gdLst/>
          <a:ahLst/>
          <a:cxnLst/>
          <a:rect l="0" t="0" r="0" b="0"/>
          <a:pathLst>
            <a:path>
              <a:moveTo>
                <a:pt x="0" y="377201"/>
              </a:moveTo>
              <a:lnTo>
                <a:pt x="131970" y="377201"/>
              </a:lnTo>
              <a:lnTo>
                <a:pt x="131970" y="0"/>
              </a:lnTo>
              <a:lnTo>
                <a:pt x="2639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97813" y="2394981"/>
        <a:ext cx="23018" cy="23018"/>
      </dsp:txXfrm>
    </dsp:sp>
    <dsp:sp modelId="{DA002886-42FF-4045-AF3E-A754E54C43EE}">
      <dsp:nvSpPr>
        <dsp:cNvPr id="0" name=""/>
        <dsp:cNvSpPr/>
      </dsp:nvSpPr>
      <dsp:spPr>
        <a:xfrm>
          <a:off x="3460995" y="709083"/>
          <a:ext cx="263940" cy="251467"/>
        </a:xfrm>
        <a:custGeom>
          <a:avLst/>
          <a:gdLst/>
          <a:ahLst/>
          <a:cxnLst/>
          <a:rect l="0" t="0" r="0" b="0"/>
          <a:pathLst>
            <a:path>
              <a:moveTo>
                <a:pt x="0" y="0"/>
              </a:moveTo>
              <a:lnTo>
                <a:pt x="131970" y="0"/>
              </a:lnTo>
              <a:lnTo>
                <a:pt x="131970" y="251467"/>
              </a:lnTo>
              <a:lnTo>
                <a:pt x="263940" y="2514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825703"/>
        <a:ext cx="18227" cy="18227"/>
      </dsp:txXfrm>
    </dsp:sp>
    <dsp:sp modelId="{37D104F6-C17D-BC42-9E95-C2F2C1D67FB4}">
      <dsp:nvSpPr>
        <dsp:cNvPr id="0" name=""/>
        <dsp:cNvSpPr/>
      </dsp:nvSpPr>
      <dsp:spPr>
        <a:xfrm>
          <a:off x="5044638" y="457616"/>
          <a:ext cx="257038" cy="405659"/>
        </a:xfrm>
        <a:custGeom>
          <a:avLst/>
          <a:gdLst/>
          <a:ahLst/>
          <a:cxnLst/>
          <a:rect l="0" t="0" r="0" b="0"/>
          <a:pathLst>
            <a:path>
              <a:moveTo>
                <a:pt x="0" y="0"/>
              </a:moveTo>
              <a:lnTo>
                <a:pt x="128519" y="0"/>
              </a:lnTo>
              <a:lnTo>
                <a:pt x="128519" y="405659"/>
              </a:lnTo>
              <a:lnTo>
                <a:pt x="257038" y="4056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1151" y="648439"/>
        <a:ext cx="24011" cy="24011"/>
      </dsp:txXfrm>
    </dsp:sp>
    <dsp:sp modelId="{1E2040F6-2C8F-9B4A-B81F-F989E3E10E92}">
      <dsp:nvSpPr>
        <dsp:cNvPr id="0" name=""/>
        <dsp:cNvSpPr/>
      </dsp:nvSpPr>
      <dsp:spPr>
        <a:xfrm>
          <a:off x="5044638" y="360340"/>
          <a:ext cx="257038" cy="97275"/>
        </a:xfrm>
        <a:custGeom>
          <a:avLst/>
          <a:gdLst/>
          <a:ahLst/>
          <a:cxnLst/>
          <a:rect l="0" t="0" r="0" b="0"/>
          <a:pathLst>
            <a:path>
              <a:moveTo>
                <a:pt x="0" y="97275"/>
              </a:moveTo>
              <a:lnTo>
                <a:pt x="128519" y="97275"/>
              </a:lnTo>
              <a:lnTo>
                <a:pt x="128519" y="0"/>
              </a:lnTo>
              <a:lnTo>
                <a:pt x="25703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6286" y="402107"/>
        <a:ext cx="13741" cy="13741"/>
      </dsp:txXfrm>
    </dsp:sp>
    <dsp:sp modelId="{86AECFC0-B4B7-3B48-9420-2C01B74A14A9}">
      <dsp:nvSpPr>
        <dsp:cNvPr id="0" name=""/>
        <dsp:cNvSpPr/>
      </dsp:nvSpPr>
      <dsp:spPr>
        <a:xfrm>
          <a:off x="3460995" y="457616"/>
          <a:ext cx="263940" cy="251467"/>
        </a:xfrm>
        <a:custGeom>
          <a:avLst/>
          <a:gdLst/>
          <a:ahLst/>
          <a:cxnLst/>
          <a:rect l="0" t="0" r="0" b="0"/>
          <a:pathLst>
            <a:path>
              <a:moveTo>
                <a:pt x="0" y="251467"/>
              </a:moveTo>
              <a:lnTo>
                <a:pt x="131970" y="251467"/>
              </a:lnTo>
              <a:lnTo>
                <a:pt x="131970" y="0"/>
              </a:lnTo>
              <a:lnTo>
                <a:pt x="26394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83851" y="574235"/>
        <a:ext cx="18227" cy="18227"/>
      </dsp:txXfrm>
    </dsp:sp>
    <dsp:sp modelId="{5E52F966-30E7-1C4F-A6B3-75BF1862CE57}">
      <dsp:nvSpPr>
        <dsp:cNvPr id="0" name=""/>
        <dsp:cNvSpPr/>
      </dsp:nvSpPr>
      <dsp:spPr>
        <a:xfrm>
          <a:off x="1877352" y="709083"/>
          <a:ext cx="263940" cy="1886007"/>
        </a:xfrm>
        <a:custGeom>
          <a:avLst/>
          <a:gdLst/>
          <a:ahLst/>
          <a:cxnLst/>
          <a:rect l="0" t="0" r="0" b="0"/>
          <a:pathLst>
            <a:path>
              <a:moveTo>
                <a:pt x="0" y="1886007"/>
              </a:moveTo>
              <a:lnTo>
                <a:pt x="131970" y="1886007"/>
              </a:lnTo>
              <a:lnTo>
                <a:pt x="131970" y="0"/>
              </a:lnTo>
              <a:lnTo>
                <a:pt x="2639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961712" y="1604477"/>
        <a:ext cx="95219" cy="95219"/>
      </dsp:txXfrm>
    </dsp:sp>
    <dsp:sp modelId="{D4583558-E7E7-674E-8D58-240AB48742C7}">
      <dsp:nvSpPr>
        <dsp:cNvPr id="0" name=""/>
        <dsp:cNvSpPr/>
      </dsp:nvSpPr>
      <dsp:spPr>
        <a:xfrm rot="16200000">
          <a:off x="-464399" y="2393917"/>
          <a:ext cx="4281155"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t>Training Profile</a:t>
          </a:r>
        </a:p>
      </dsp:txBody>
      <dsp:txXfrm>
        <a:off x="-464399" y="2393917"/>
        <a:ext cx="4281155" cy="402348"/>
      </dsp:txXfrm>
    </dsp:sp>
    <dsp:sp modelId="{D9FFA85A-4E9B-384C-9089-B3C4BF9FA068}">
      <dsp:nvSpPr>
        <dsp:cNvPr id="0" name=""/>
        <dsp:cNvSpPr/>
      </dsp:nvSpPr>
      <dsp:spPr>
        <a:xfrm>
          <a:off x="2141292" y="507909"/>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Airlocks</a:t>
          </a:r>
        </a:p>
      </dsp:txBody>
      <dsp:txXfrm>
        <a:off x="2141292" y="507909"/>
        <a:ext cx="1319702" cy="402348"/>
      </dsp:txXfrm>
    </dsp:sp>
    <dsp:sp modelId="{CC970C0B-BF77-C449-B2C3-863FE2BA4321}">
      <dsp:nvSpPr>
        <dsp:cNvPr id="0" name=""/>
        <dsp:cNvSpPr/>
      </dsp:nvSpPr>
      <dsp:spPr>
        <a:xfrm>
          <a:off x="3724935" y="256441"/>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Exit</a:t>
          </a:r>
        </a:p>
      </dsp:txBody>
      <dsp:txXfrm>
        <a:off x="3724935" y="256441"/>
        <a:ext cx="1319702" cy="402348"/>
      </dsp:txXfrm>
    </dsp:sp>
    <dsp:sp modelId="{14CB7242-1ADC-B746-88D3-9CAE6DDE4C62}">
      <dsp:nvSpPr>
        <dsp:cNvPr id="0" name=""/>
        <dsp:cNvSpPr/>
      </dsp:nvSpPr>
      <dsp:spPr>
        <a:xfrm>
          <a:off x="5301676" y="159166"/>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Indoor Operation + Exit</a:t>
          </a:r>
        </a:p>
      </dsp:txBody>
      <dsp:txXfrm>
        <a:off x="5301676" y="159166"/>
        <a:ext cx="4582917" cy="402348"/>
      </dsp:txXfrm>
    </dsp:sp>
    <dsp:sp modelId="{B551F106-3FCA-CF46-87B1-2A2EACD7159F}">
      <dsp:nvSpPr>
        <dsp:cNvPr id="0" name=""/>
        <dsp:cNvSpPr/>
      </dsp:nvSpPr>
      <dsp:spPr>
        <a:xfrm>
          <a:off x="5301676" y="662101"/>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Indoor Operation + Exit + Reentry</a:t>
          </a:r>
        </a:p>
      </dsp:txBody>
      <dsp:txXfrm>
        <a:off x="5301676" y="662101"/>
        <a:ext cx="4582917" cy="402348"/>
      </dsp:txXfrm>
    </dsp:sp>
    <dsp:sp modelId="{996CFA99-4349-C846-9077-DB6A8AA47CF0}">
      <dsp:nvSpPr>
        <dsp:cNvPr id="0" name=""/>
        <dsp:cNvSpPr/>
      </dsp:nvSpPr>
      <dsp:spPr>
        <a:xfrm>
          <a:off x="3724935" y="759377"/>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No Exit</a:t>
          </a:r>
        </a:p>
      </dsp:txBody>
      <dsp:txXfrm>
        <a:off x="3724935" y="759377"/>
        <a:ext cx="1319702" cy="402348"/>
      </dsp:txXfrm>
    </dsp:sp>
    <dsp:sp modelId="{C810CE6D-6AA2-7142-8D18-061E7E533019}">
      <dsp:nvSpPr>
        <dsp:cNvPr id="0" name=""/>
        <dsp:cNvSpPr/>
      </dsp:nvSpPr>
      <dsp:spPr>
        <a:xfrm>
          <a:off x="2141292" y="2016715"/>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Power</a:t>
          </a:r>
        </a:p>
      </dsp:txBody>
      <dsp:txXfrm>
        <a:off x="2141292" y="2016715"/>
        <a:ext cx="1319702" cy="402348"/>
      </dsp:txXfrm>
    </dsp:sp>
    <dsp:sp modelId="{BEDC0336-8547-C047-A469-41AC44A0FD2B}">
      <dsp:nvSpPr>
        <dsp:cNvPr id="0" name=""/>
        <dsp:cNvSpPr/>
      </dsp:nvSpPr>
      <dsp:spPr>
        <a:xfrm>
          <a:off x="3724935" y="1765247"/>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Exterior</a:t>
          </a:r>
        </a:p>
      </dsp:txBody>
      <dsp:txXfrm>
        <a:off x="3724935" y="1765247"/>
        <a:ext cx="1319702" cy="402348"/>
      </dsp:txXfrm>
    </dsp:sp>
    <dsp:sp modelId="{ADD09C4F-C5DD-BF41-AF9A-0DFEDA5A7E26}">
      <dsp:nvSpPr>
        <dsp:cNvPr id="0" name=""/>
        <dsp:cNvSpPr/>
      </dsp:nvSpPr>
      <dsp:spPr>
        <a:xfrm>
          <a:off x="5308578" y="1262312"/>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Solar Panels Maintenance</a:t>
          </a:r>
        </a:p>
      </dsp:txBody>
      <dsp:txXfrm>
        <a:off x="5308578" y="1262312"/>
        <a:ext cx="4582917" cy="402348"/>
      </dsp:txXfrm>
    </dsp:sp>
    <dsp:sp modelId="{9C74BF30-7EF2-7F47-9B6F-98B2796957B4}">
      <dsp:nvSpPr>
        <dsp:cNvPr id="0" name=""/>
        <dsp:cNvSpPr/>
      </dsp:nvSpPr>
      <dsp:spPr>
        <a:xfrm>
          <a:off x="5322224" y="1777000"/>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Battery Replacement</a:t>
          </a:r>
        </a:p>
      </dsp:txBody>
      <dsp:txXfrm>
        <a:off x="5322224" y="1777000"/>
        <a:ext cx="4582917" cy="402348"/>
      </dsp:txXfrm>
    </dsp:sp>
    <dsp:sp modelId="{AE666EAA-EA13-8448-A5B1-04EF317680B5}">
      <dsp:nvSpPr>
        <dsp:cNvPr id="0" name=""/>
        <dsp:cNvSpPr/>
      </dsp:nvSpPr>
      <dsp:spPr>
        <a:xfrm>
          <a:off x="5308578" y="2268183"/>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Full Habitat Power Reboot</a:t>
          </a:r>
        </a:p>
      </dsp:txBody>
      <dsp:txXfrm>
        <a:off x="5308578" y="2268183"/>
        <a:ext cx="4582917" cy="402348"/>
      </dsp:txXfrm>
    </dsp:sp>
    <dsp:sp modelId="{19D22FAE-5F38-F846-A827-412FC865C02B}">
      <dsp:nvSpPr>
        <dsp:cNvPr id="0" name=""/>
        <dsp:cNvSpPr/>
      </dsp:nvSpPr>
      <dsp:spPr>
        <a:xfrm>
          <a:off x="3724935" y="2268183"/>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Interior</a:t>
          </a:r>
        </a:p>
      </dsp:txBody>
      <dsp:txXfrm>
        <a:off x="3724935" y="2268183"/>
        <a:ext cx="1319702" cy="402348"/>
      </dsp:txXfrm>
    </dsp:sp>
    <dsp:sp modelId="{D142DBE6-9041-3E48-94F6-9686294BD31F}">
      <dsp:nvSpPr>
        <dsp:cNvPr id="0" name=""/>
        <dsp:cNvSpPr/>
      </dsp:nvSpPr>
      <dsp:spPr>
        <a:xfrm>
          <a:off x="2141292" y="3274054"/>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CO2 Filter</a:t>
          </a:r>
        </a:p>
      </dsp:txBody>
      <dsp:txXfrm>
        <a:off x="2141292" y="3274054"/>
        <a:ext cx="1319702" cy="402348"/>
      </dsp:txXfrm>
    </dsp:sp>
    <dsp:sp modelId="{F1990BE5-CAE7-B44D-B29D-5795B6D18C58}">
      <dsp:nvSpPr>
        <dsp:cNvPr id="0" name=""/>
        <dsp:cNvSpPr/>
      </dsp:nvSpPr>
      <dsp:spPr>
        <a:xfrm>
          <a:off x="3724935" y="3022586"/>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Exterior</a:t>
          </a:r>
        </a:p>
      </dsp:txBody>
      <dsp:txXfrm>
        <a:off x="3724935" y="3022586"/>
        <a:ext cx="1319702" cy="402348"/>
      </dsp:txXfrm>
    </dsp:sp>
    <dsp:sp modelId="{E636F822-997D-254A-8383-E12303AD5B49}">
      <dsp:nvSpPr>
        <dsp:cNvPr id="0" name=""/>
        <dsp:cNvSpPr/>
      </dsp:nvSpPr>
      <dsp:spPr>
        <a:xfrm>
          <a:off x="5308578" y="2771118"/>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Rover Filter Replacement</a:t>
          </a:r>
        </a:p>
      </dsp:txBody>
      <dsp:txXfrm>
        <a:off x="5308578" y="2771118"/>
        <a:ext cx="4582917" cy="402348"/>
      </dsp:txXfrm>
    </dsp:sp>
    <dsp:sp modelId="{84BDB35A-B1C5-0F42-8AE5-65336585CFF0}">
      <dsp:nvSpPr>
        <dsp:cNvPr id="0" name=""/>
        <dsp:cNvSpPr/>
      </dsp:nvSpPr>
      <dsp:spPr>
        <a:xfrm>
          <a:off x="5308578" y="3274054"/>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Outside Panel Habitat Filter Replacement</a:t>
          </a:r>
        </a:p>
      </dsp:txBody>
      <dsp:txXfrm>
        <a:off x="5308578" y="3274054"/>
        <a:ext cx="4582917" cy="402348"/>
      </dsp:txXfrm>
    </dsp:sp>
    <dsp:sp modelId="{76203726-7A4A-554A-B23E-E3AFEAF6F6F2}">
      <dsp:nvSpPr>
        <dsp:cNvPr id="0" name=""/>
        <dsp:cNvSpPr/>
      </dsp:nvSpPr>
      <dsp:spPr>
        <a:xfrm>
          <a:off x="3724935" y="3525521"/>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a:t>   Interior</a:t>
          </a:r>
        </a:p>
      </dsp:txBody>
      <dsp:txXfrm>
        <a:off x="3724935" y="3525521"/>
        <a:ext cx="1319702" cy="402348"/>
      </dsp:txXfrm>
    </dsp:sp>
    <dsp:sp modelId="{A7EFEFE2-2DBB-7F4A-A21C-BB8AC47FCDB3}">
      <dsp:nvSpPr>
        <dsp:cNvPr id="0" name=""/>
        <dsp:cNvSpPr/>
      </dsp:nvSpPr>
      <dsp:spPr>
        <a:xfrm>
          <a:off x="2141292" y="4279924"/>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Rover</a:t>
          </a:r>
        </a:p>
      </dsp:txBody>
      <dsp:txXfrm>
        <a:off x="2141292" y="4279924"/>
        <a:ext cx="1319702" cy="402348"/>
      </dsp:txXfrm>
    </dsp:sp>
    <dsp:sp modelId="{D9095F44-4640-0247-9182-8E7E8C2C0E81}">
      <dsp:nvSpPr>
        <dsp:cNvPr id="0" name=""/>
        <dsp:cNvSpPr/>
      </dsp:nvSpPr>
      <dsp:spPr>
        <a:xfrm>
          <a:off x="3724935" y="4028457"/>
          <a:ext cx="1319702"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Repair Rover</a:t>
          </a:r>
        </a:p>
      </dsp:txBody>
      <dsp:txXfrm>
        <a:off x="3724935" y="4028457"/>
        <a:ext cx="1319702" cy="402348"/>
      </dsp:txXfrm>
    </dsp:sp>
    <dsp:sp modelId="{5CC9202F-C391-5746-9505-A6E93DA8FC04}">
      <dsp:nvSpPr>
        <dsp:cNvPr id="0" name=""/>
        <dsp:cNvSpPr/>
      </dsp:nvSpPr>
      <dsp:spPr>
        <a:xfrm>
          <a:off x="5308578" y="4028457"/>
          <a:ext cx="4582917"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Panel Access</a:t>
          </a:r>
        </a:p>
      </dsp:txBody>
      <dsp:txXfrm>
        <a:off x="5308578" y="4028457"/>
        <a:ext cx="4582917" cy="402348"/>
      </dsp:txXfrm>
    </dsp:sp>
    <dsp:sp modelId="{52E41AE9-25D4-6B40-BED7-1E50030E84C5}">
      <dsp:nvSpPr>
        <dsp:cNvPr id="0" name=""/>
        <dsp:cNvSpPr/>
      </dsp:nvSpPr>
      <dsp:spPr>
        <a:xfrm>
          <a:off x="3724935" y="4531392"/>
          <a:ext cx="2208218" cy="402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Use Rover for other tasks</a:t>
          </a:r>
        </a:p>
      </dsp:txBody>
      <dsp:txXfrm>
        <a:off x="3724935" y="4531392"/>
        <a:ext cx="2208218" cy="4023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8FD40-2716-4649-A6EF-F905566B6806}">
      <dsp:nvSpPr>
        <dsp:cNvPr id="0" name=""/>
        <dsp:cNvSpPr/>
      </dsp:nvSpPr>
      <dsp:spPr>
        <a:xfrm>
          <a:off x="1136888" y="1782060"/>
          <a:ext cx="737675" cy="938431"/>
        </a:xfrm>
        <a:custGeom>
          <a:avLst/>
          <a:gdLst/>
          <a:ahLst/>
          <a:cxnLst/>
          <a:rect l="0" t="0" r="0" b="0"/>
          <a:pathLst>
            <a:path>
              <a:moveTo>
                <a:pt x="0" y="0"/>
              </a:moveTo>
              <a:lnTo>
                <a:pt x="368837" y="0"/>
              </a:lnTo>
              <a:lnTo>
                <a:pt x="368837" y="938431"/>
              </a:lnTo>
              <a:lnTo>
                <a:pt x="737675" y="9384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5885" y="2221434"/>
        <a:ext cx="59682" cy="59682"/>
      </dsp:txXfrm>
    </dsp:sp>
    <dsp:sp modelId="{9172AB65-CB24-2948-96B5-70B857B74EC6}">
      <dsp:nvSpPr>
        <dsp:cNvPr id="0" name=""/>
        <dsp:cNvSpPr/>
      </dsp:nvSpPr>
      <dsp:spPr>
        <a:xfrm>
          <a:off x="1136888" y="1736340"/>
          <a:ext cx="726778" cy="91440"/>
        </a:xfrm>
        <a:custGeom>
          <a:avLst/>
          <a:gdLst/>
          <a:ahLst/>
          <a:cxnLst/>
          <a:rect l="0" t="0" r="0" b="0"/>
          <a:pathLst>
            <a:path>
              <a:moveTo>
                <a:pt x="0" y="45720"/>
              </a:moveTo>
              <a:lnTo>
                <a:pt x="363389" y="45720"/>
              </a:lnTo>
              <a:lnTo>
                <a:pt x="363389" y="49110"/>
              </a:lnTo>
              <a:lnTo>
                <a:pt x="726778" y="49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0">
            <a:lnSpc>
              <a:spcPct val="90000"/>
            </a:lnSpc>
            <a:spcBef>
              <a:spcPct val="0"/>
            </a:spcBef>
            <a:spcAft>
              <a:spcPct val="35000"/>
            </a:spcAft>
          </a:pPr>
          <a:endParaRPr lang="en-US" sz="500" kern="1200"/>
        </a:p>
      </dsp:txBody>
      <dsp:txXfrm>
        <a:off x="1482108" y="1763890"/>
        <a:ext cx="36339" cy="36339"/>
      </dsp:txXfrm>
    </dsp:sp>
    <dsp:sp modelId="{67C0D50C-8DA3-3748-9F83-F8DE5CD9DC99}">
      <dsp:nvSpPr>
        <dsp:cNvPr id="0" name=""/>
        <dsp:cNvSpPr/>
      </dsp:nvSpPr>
      <dsp:spPr>
        <a:xfrm>
          <a:off x="1136888" y="874190"/>
          <a:ext cx="737675" cy="907869"/>
        </a:xfrm>
        <a:custGeom>
          <a:avLst/>
          <a:gdLst/>
          <a:ahLst/>
          <a:cxnLst/>
          <a:rect l="0" t="0" r="0" b="0"/>
          <a:pathLst>
            <a:path>
              <a:moveTo>
                <a:pt x="0" y="907869"/>
              </a:moveTo>
              <a:lnTo>
                <a:pt x="368837" y="907869"/>
              </a:lnTo>
              <a:lnTo>
                <a:pt x="368837" y="0"/>
              </a:lnTo>
              <a:lnTo>
                <a:pt x="7376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0">
            <a:lnSpc>
              <a:spcPct val="90000"/>
            </a:lnSpc>
            <a:spcBef>
              <a:spcPct val="0"/>
            </a:spcBef>
            <a:spcAft>
              <a:spcPct val="35000"/>
            </a:spcAft>
          </a:pPr>
          <a:endParaRPr lang="en-US" sz="500" kern="1200"/>
        </a:p>
      </dsp:txBody>
      <dsp:txXfrm>
        <a:off x="1476481" y="1298880"/>
        <a:ext cx="58489" cy="58489"/>
      </dsp:txXfrm>
    </dsp:sp>
    <dsp:sp modelId="{34D5A8B4-36F4-A14C-99E8-496A977904E5}">
      <dsp:nvSpPr>
        <dsp:cNvPr id="0" name=""/>
        <dsp:cNvSpPr/>
      </dsp:nvSpPr>
      <dsp:spPr>
        <a:xfrm rot="16200000">
          <a:off x="-971741" y="1431624"/>
          <a:ext cx="3516387"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a:latin typeface="Avenir Next LT Pro"/>
            </a:rPr>
            <a:t>VR Computer</a:t>
          </a:r>
        </a:p>
      </dsp:txBody>
      <dsp:txXfrm>
        <a:off x="-971741" y="1431624"/>
        <a:ext cx="3516387" cy="700872"/>
      </dsp:txXfrm>
    </dsp:sp>
    <dsp:sp modelId="{5E4E668F-2149-D54D-AC9E-8E98A2E8B98B}">
      <dsp:nvSpPr>
        <dsp:cNvPr id="0" name=""/>
        <dsp:cNvSpPr/>
      </dsp:nvSpPr>
      <dsp:spPr>
        <a:xfrm>
          <a:off x="1874564" y="52375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a:latin typeface="Avenir Next LT Pro"/>
            </a:rPr>
            <a:t>Personal Desktop</a:t>
          </a:r>
        </a:p>
      </dsp:txBody>
      <dsp:txXfrm>
        <a:off x="1874564" y="523754"/>
        <a:ext cx="2591230" cy="700872"/>
      </dsp:txXfrm>
    </dsp:sp>
    <dsp:sp modelId="{8A270707-5A4C-B542-A897-A1B8722E4C0B}">
      <dsp:nvSpPr>
        <dsp:cNvPr id="0" name=""/>
        <dsp:cNvSpPr/>
      </dsp:nvSpPr>
      <dsp:spPr>
        <a:xfrm>
          <a:off x="1863667" y="143501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a:latin typeface="Avenir Next LT Pro"/>
            </a:rPr>
            <a:t>Check out from Electronics Shop</a:t>
          </a:r>
        </a:p>
      </dsp:txBody>
      <dsp:txXfrm>
        <a:off x="1863667" y="1435014"/>
        <a:ext cx="2591230" cy="700872"/>
      </dsp:txXfrm>
    </dsp:sp>
    <dsp:sp modelId="{30689A04-D81A-EF42-A81E-C59F23E3B730}">
      <dsp:nvSpPr>
        <dsp:cNvPr id="0" name=""/>
        <dsp:cNvSpPr/>
      </dsp:nvSpPr>
      <dsp:spPr>
        <a:xfrm>
          <a:off x="1874564" y="2370055"/>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a:latin typeface="Avenir Next LT Pro"/>
            </a:rPr>
            <a:t>Build Dedicated Computer</a:t>
          </a:r>
        </a:p>
      </dsp:txBody>
      <dsp:txXfrm>
        <a:off x="1874564" y="2370055"/>
        <a:ext cx="2591230" cy="7008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FEA04-CEB2-4FC1-A9A5-DA322D69049B}">
      <dsp:nvSpPr>
        <dsp:cNvPr id="0" name=""/>
        <dsp:cNvSpPr/>
      </dsp:nvSpPr>
      <dsp:spPr>
        <a:xfrm>
          <a:off x="5230893" y="4364813"/>
          <a:ext cx="428522" cy="91440"/>
        </a:xfrm>
        <a:custGeom>
          <a:avLst/>
          <a:gdLst/>
          <a:ahLst/>
          <a:cxnLst/>
          <a:rect l="0" t="0" r="0" b="0"/>
          <a:pathLst>
            <a:path>
              <a:moveTo>
                <a:pt x="0" y="45720"/>
              </a:moveTo>
              <a:lnTo>
                <a:pt x="42852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4441" y="4399820"/>
        <a:ext cx="21426" cy="21426"/>
      </dsp:txXfrm>
    </dsp:sp>
    <dsp:sp modelId="{8228FD40-2716-4649-A6EF-F905566B6806}">
      <dsp:nvSpPr>
        <dsp:cNvPr id="0" name=""/>
        <dsp:cNvSpPr/>
      </dsp:nvSpPr>
      <dsp:spPr>
        <a:xfrm>
          <a:off x="2128248" y="2959165"/>
          <a:ext cx="687536" cy="1451367"/>
        </a:xfrm>
        <a:custGeom>
          <a:avLst/>
          <a:gdLst/>
          <a:ahLst/>
          <a:cxnLst/>
          <a:rect l="0" t="0" r="0" b="0"/>
          <a:pathLst>
            <a:path>
              <a:moveTo>
                <a:pt x="0" y="0"/>
              </a:moveTo>
              <a:lnTo>
                <a:pt x="343768" y="0"/>
              </a:lnTo>
              <a:lnTo>
                <a:pt x="343768" y="1451367"/>
              </a:lnTo>
              <a:lnTo>
                <a:pt x="687536" y="14513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31867" y="3644699"/>
        <a:ext cx="80299" cy="80299"/>
      </dsp:txXfrm>
    </dsp:sp>
    <dsp:sp modelId="{6EAF7FCA-3E39-4479-8965-7056215110AB}">
      <dsp:nvSpPr>
        <dsp:cNvPr id="0" name=""/>
        <dsp:cNvSpPr/>
      </dsp:nvSpPr>
      <dsp:spPr>
        <a:xfrm>
          <a:off x="5230893" y="3548269"/>
          <a:ext cx="428522" cy="91440"/>
        </a:xfrm>
        <a:custGeom>
          <a:avLst/>
          <a:gdLst/>
          <a:ahLst/>
          <a:cxnLst/>
          <a:rect l="0" t="0" r="0" b="0"/>
          <a:pathLst>
            <a:path>
              <a:moveTo>
                <a:pt x="0" y="45720"/>
              </a:moveTo>
              <a:lnTo>
                <a:pt x="42852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4441" y="3583276"/>
        <a:ext cx="21426" cy="21426"/>
      </dsp:txXfrm>
    </dsp:sp>
    <dsp:sp modelId="{9172AB65-CB24-2948-96B5-70B857B74EC6}">
      <dsp:nvSpPr>
        <dsp:cNvPr id="0" name=""/>
        <dsp:cNvSpPr/>
      </dsp:nvSpPr>
      <dsp:spPr>
        <a:xfrm>
          <a:off x="2128248" y="2959165"/>
          <a:ext cx="687536" cy="634824"/>
        </a:xfrm>
        <a:custGeom>
          <a:avLst/>
          <a:gdLst/>
          <a:ahLst/>
          <a:cxnLst/>
          <a:rect l="0" t="0" r="0" b="0"/>
          <a:pathLst>
            <a:path>
              <a:moveTo>
                <a:pt x="0" y="0"/>
              </a:moveTo>
              <a:lnTo>
                <a:pt x="343768" y="0"/>
              </a:lnTo>
              <a:lnTo>
                <a:pt x="343768" y="634824"/>
              </a:lnTo>
              <a:lnTo>
                <a:pt x="687536" y="634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0">
            <a:lnSpc>
              <a:spcPct val="90000"/>
            </a:lnSpc>
            <a:spcBef>
              <a:spcPct val="0"/>
            </a:spcBef>
            <a:spcAft>
              <a:spcPct val="35000"/>
            </a:spcAft>
          </a:pPr>
          <a:endParaRPr lang="en-US" sz="500" kern="1200"/>
        </a:p>
      </dsp:txBody>
      <dsp:txXfrm>
        <a:off x="2448622" y="3253182"/>
        <a:ext cx="46789" cy="46789"/>
      </dsp:txXfrm>
    </dsp:sp>
    <dsp:sp modelId="{C1D547FD-4159-4814-8F05-41316F9F2B12}">
      <dsp:nvSpPr>
        <dsp:cNvPr id="0" name=""/>
        <dsp:cNvSpPr/>
      </dsp:nvSpPr>
      <dsp:spPr>
        <a:xfrm>
          <a:off x="5230893" y="1552630"/>
          <a:ext cx="428522" cy="1224815"/>
        </a:xfrm>
        <a:custGeom>
          <a:avLst/>
          <a:gdLst/>
          <a:ahLst/>
          <a:cxnLst/>
          <a:rect l="0" t="0" r="0" b="0"/>
          <a:pathLst>
            <a:path>
              <a:moveTo>
                <a:pt x="0" y="0"/>
              </a:moveTo>
              <a:lnTo>
                <a:pt x="214261" y="0"/>
              </a:lnTo>
              <a:lnTo>
                <a:pt x="214261" y="1224815"/>
              </a:lnTo>
              <a:lnTo>
                <a:pt x="428522" y="12248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12713" y="2132597"/>
        <a:ext cx="64880" cy="64880"/>
      </dsp:txXfrm>
    </dsp:sp>
    <dsp:sp modelId="{A71CE10E-2F23-4E83-AEAD-6FD481ED6893}">
      <dsp:nvSpPr>
        <dsp:cNvPr id="0" name=""/>
        <dsp:cNvSpPr/>
      </dsp:nvSpPr>
      <dsp:spPr>
        <a:xfrm>
          <a:off x="5230893" y="1552630"/>
          <a:ext cx="428522" cy="408271"/>
        </a:xfrm>
        <a:custGeom>
          <a:avLst/>
          <a:gdLst/>
          <a:ahLst/>
          <a:cxnLst/>
          <a:rect l="0" t="0" r="0" b="0"/>
          <a:pathLst>
            <a:path>
              <a:moveTo>
                <a:pt x="0" y="0"/>
              </a:moveTo>
              <a:lnTo>
                <a:pt x="214261" y="0"/>
              </a:lnTo>
              <a:lnTo>
                <a:pt x="214261" y="408271"/>
              </a:lnTo>
              <a:lnTo>
                <a:pt x="428522" y="4082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0357" y="1741969"/>
        <a:ext cx="29593" cy="29593"/>
      </dsp:txXfrm>
    </dsp:sp>
    <dsp:sp modelId="{3ECC48F8-6FDC-4891-AF92-30D78C03A830}">
      <dsp:nvSpPr>
        <dsp:cNvPr id="0" name=""/>
        <dsp:cNvSpPr/>
      </dsp:nvSpPr>
      <dsp:spPr>
        <a:xfrm>
          <a:off x="5230893" y="1144358"/>
          <a:ext cx="428522" cy="408271"/>
        </a:xfrm>
        <a:custGeom>
          <a:avLst/>
          <a:gdLst/>
          <a:ahLst/>
          <a:cxnLst/>
          <a:rect l="0" t="0" r="0" b="0"/>
          <a:pathLst>
            <a:path>
              <a:moveTo>
                <a:pt x="0" y="408271"/>
              </a:moveTo>
              <a:lnTo>
                <a:pt x="214261" y="408271"/>
              </a:lnTo>
              <a:lnTo>
                <a:pt x="214261" y="0"/>
              </a:lnTo>
              <a:lnTo>
                <a:pt x="42852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30357" y="1333697"/>
        <a:ext cx="29593" cy="29593"/>
      </dsp:txXfrm>
    </dsp:sp>
    <dsp:sp modelId="{CAFB10B8-4A29-42E5-8B18-9A29F754CD4D}">
      <dsp:nvSpPr>
        <dsp:cNvPr id="0" name=""/>
        <dsp:cNvSpPr/>
      </dsp:nvSpPr>
      <dsp:spPr>
        <a:xfrm>
          <a:off x="5230893" y="327814"/>
          <a:ext cx="428522" cy="1224815"/>
        </a:xfrm>
        <a:custGeom>
          <a:avLst/>
          <a:gdLst/>
          <a:ahLst/>
          <a:cxnLst/>
          <a:rect l="0" t="0" r="0" b="0"/>
          <a:pathLst>
            <a:path>
              <a:moveTo>
                <a:pt x="0" y="1224815"/>
              </a:moveTo>
              <a:lnTo>
                <a:pt x="214261" y="1224815"/>
              </a:lnTo>
              <a:lnTo>
                <a:pt x="214261" y="0"/>
              </a:lnTo>
              <a:lnTo>
                <a:pt x="42852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12713" y="907782"/>
        <a:ext cx="64880" cy="64880"/>
      </dsp:txXfrm>
    </dsp:sp>
    <dsp:sp modelId="{67C0D50C-8DA3-3748-9F83-F8DE5CD9DC99}">
      <dsp:nvSpPr>
        <dsp:cNvPr id="0" name=""/>
        <dsp:cNvSpPr/>
      </dsp:nvSpPr>
      <dsp:spPr>
        <a:xfrm>
          <a:off x="2128248" y="1552630"/>
          <a:ext cx="687536" cy="1406535"/>
        </a:xfrm>
        <a:custGeom>
          <a:avLst/>
          <a:gdLst/>
          <a:ahLst/>
          <a:cxnLst/>
          <a:rect l="0" t="0" r="0" b="0"/>
          <a:pathLst>
            <a:path>
              <a:moveTo>
                <a:pt x="0" y="1406535"/>
              </a:moveTo>
              <a:lnTo>
                <a:pt x="343768" y="1406535"/>
              </a:lnTo>
              <a:lnTo>
                <a:pt x="343768" y="0"/>
              </a:lnTo>
              <a:lnTo>
                <a:pt x="6875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0">
            <a:lnSpc>
              <a:spcPct val="90000"/>
            </a:lnSpc>
            <a:spcBef>
              <a:spcPct val="0"/>
            </a:spcBef>
            <a:spcAft>
              <a:spcPct val="35000"/>
            </a:spcAft>
          </a:pPr>
          <a:endParaRPr lang="en-US" sz="500" kern="1200"/>
        </a:p>
      </dsp:txBody>
      <dsp:txXfrm>
        <a:off x="2432877" y="2216758"/>
        <a:ext cx="78279" cy="78279"/>
      </dsp:txXfrm>
    </dsp:sp>
    <dsp:sp modelId="{34D5A8B4-36F4-A14C-99E8-496A977904E5}">
      <dsp:nvSpPr>
        <dsp:cNvPr id="0" name=""/>
        <dsp:cNvSpPr/>
      </dsp:nvSpPr>
      <dsp:spPr>
        <a:xfrm rot="16200000">
          <a:off x="162940" y="2632548"/>
          <a:ext cx="3277382"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a:latin typeface="Avenir Next LT Pro"/>
            </a:rPr>
            <a:t>VR Audio</a:t>
          </a:r>
        </a:p>
      </dsp:txBody>
      <dsp:txXfrm>
        <a:off x="162940" y="2632548"/>
        <a:ext cx="3277382" cy="653234"/>
      </dsp:txXfrm>
    </dsp:sp>
    <dsp:sp modelId="{5E4E668F-2149-D54D-AC9E-8E98A2E8B98B}">
      <dsp:nvSpPr>
        <dsp:cNvPr id="0" name=""/>
        <dsp:cNvSpPr/>
      </dsp:nvSpPr>
      <dsp:spPr>
        <a:xfrm>
          <a:off x="2815785" y="1226012"/>
          <a:ext cx="2415107"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Channel-based</a:t>
          </a:r>
        </a:p>
      </dsp:txBody>
      <dsp:txXfrm>
        <a:off x="2815785" y="1226012"/>
        <a:ext cx="2415107" cy="653234"/>
      </dsp:txXfrm>
    </dsp:sp>
    <dsp:sp modelId="{209E05F2-2BC7-4B7B-AB32-125CAACBCBA6}">
      <dsp:nvSpPr>
        <dsp:cNvPr id="0" name=""/>
        <dsp:cNvSpPr/>
      </dsp:nvSpPr>
      <dsp:spPr>
        <a:xfrm>
          <a:off x="5659415" y="1197"/>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latin typeface="Avenir Next LT Pro"/>
            </a:rPr>
            <a:t>Mono</a:t>
          </a:r>
        </a:p>
      </dsp:txBody>
      <dsp:txXfrm>
        <a:off x="5659415" y="1197"/>
        <a:ext cx="2142610" cy="653234"/>
      </dsp:txXfrm>
    </dsp:sp>
    <dsp:sp modelId="{75656C9A-89A5-4353-B99E-EC1DACEB76E4}">
      <dsp:nvSpPr>
        <dsp:cNvPr id="0" name=""/>
        <dsp:cNvSpPr/>
      </dsp:nvSpPr>
      <dsp:spPr>
        <a:xfrm>
          <a:off x="5659415" y="817740"/>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latin typeface="Avenir Next LT Pro"/>
            </a:rPr>
            <a:t>Stereo</a:t>
          </a:r>
        </a:p>
      </dsp:txBody>
      <dsp:txXfrm>
        <a:off x="5659415" y="817740"/>
        <a:ext cx="2142610" cy="653234"/>
      </dsp:txXfrm>
    </dsp:sp>
    <dsp:sp modelId="{16347F44-2613-438A-9600-00BFB07D9680}">
      <dsp:nvSpPr>
        <dsp:cNvPr id="0" name=""/>
        <dsp:cNvSpPr/>
      </dsp:nvSpPr>
      <dsp:spPr>
        <a:xfrm>
          <a:off x="5659415" y="1634284"/>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latin typeface="Avenir Next LT Pro"/>
            </a:rPr>
            <a:t>Surround</a:t>
          </a:r>
        </a:p>
      </dsp:txBody>
      <dsp:txXfrm>
        <a:off x="5659415" y="1634284"/>
        <a:ext cx="2142610" cy="653234"/>
      </dsp:txXfrm>
    </dsp:sp>
    <dsp:sp modelId="{5FE06BD2-857F-4B3E-827F-EE4C6AF117D6}">
      <dsp:nvSpPr>
        <dsp:cNvPr id="0" name=""/>
        <dsp:cNvSpPr/>
      </dsp:nvSpPr>
      <dsp:spPr>
        <a:xfrm>
          <a:off x="5659415" y="2450828"/>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latin typeface="Avenir Next LT Pro"/>
            </a:rPr>
            <a:t>Binaural</a:t>
          </a:r>
        </a:p>
      </dsp:txBody>
      <dsp:txXfrm>
        <a:off x="5659415" y="2450828"/>
        <a:ext cx="2142610" cy="653234"/>
      </dsp:txXfrm>
    </dsp:sp>
    <dsp:sp modelId="{8A270707-5A4C-B542-A897-A1B8722E4C0B}">
      <dsp:nvSpPr>
        <dsp:cNvPr id="0" name=""/>
        <dsp:cNvSpPr/>
      </dsp:nvSpPr>
      <dsp:spPr>
        <a:xfrm>
          <a:off x="2815785" y="3267372"/>
          <a:ext cx="2415107"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Sound-field</a:t>
          </a:r>
        </a:p>
      </dsp:txBody>
      <dsp:txXfrm>
        <a:off x="2815785" y="3267372"/>
        <a:ext cx="2415107" cy="653234"/>
      </dsp:txXfrm>
    </dsp:sp>
    <dsp:sp modelId="{05D1B1C6-9A6D-44FF-9703-3876F694A0B0}">
      <dsp:nvSpPr>
        <dsp:cNvPr id="0" name=""/>
        <dsp:cNvSpPr/>
      </dsp:nvSpPr>
      <dsp:spPr>
        <a:xfrm>
          <a:off x="5659415" y="3267372"/>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latin typeface="Avenir Next LT Pro"/>
            </a:rPr>
            <a:t>Spatial</a:t>
          </a:r>
        </a:p>
      </dsp:txBody>
      <dsp:txXfrm>
        <a:off x="5659415" y="3267372"/>
        <a:ext cx="2142610" cy="653234"/>
      </dsp:txXfrm>
    </dsp:sp>
    <dsp:sp modelId="{30689A04-D81A-EF42-A81E-C59F23E3B730}">
      <dsp:nvSpPr>
        <dsp:cNvPr id="0" name=""/>
        <dsp:cNvSpPr/>
      </dsp:nvSpPr>
      <dsp:spPr>
        <a:xfrm>
          <a:off x="2815785" y="4083915"/>
          <a:ext cx="2415107"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Object-based</a:t>
          </a:r>
        </a:p>
      </dsp:txBody>
      <dsp:txXfrm>
        <a:off x="2815785" y="4083915"/>
        <a:ext cx="2415107" cy="653234"/>
      </dsp:txXfrm>
    </dsp:sp>
    <dsp:sp modelId="{61288CCA-D4FB-4D11-B3FB-16447AF219EB}">
      <dsp:nvSpPr>
        <dsp:cNvPr id="0" name=""/>
        <dsp:cNvSpPr/>
      </dsp:nvSpPr>
      <dsp:spPr>
        <a:xfrm>
          <a:off x="5659415" y="4083915"/>
          <a:ext cx="2142610" cy="65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3D audio</a:t>
          </a:r>
        </a:p>
      </dsp:txBody>
      <dsp:txXfrm>
        <a:off x="5659415" y="4083915"/>
        <a:ext cx="2142610" cy="653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3B375-1999-41D2-90C3-483258F4BD6D}">
      <dsp:nvSpPr>
        <dsp:cNvPr id="0" name=""/>
        <dsp:cNvSpPr/>
      </dsp:nvSpPr>
      <dsp:spPr>
        <a:xfrm>
          <a:off x="0" y="2127"/>
          <a:ext cx="7294550" cy="10781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E0D95-E899-4BCD-AC23-75476A344422}">
      <dsp:nvSpPr>
        <dsp:cNvPr id="0" name=""/>
        <dsp:cNvSpPr/>
      </dsp:nvSpPr>
      <dsp:spPr>
        <a:xfrm>
          <a:off x="326150" y="244718"/>
          <a:ext cx="593001" cy="59300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676986-38C3-46B6-B394-0FF7D056BFEE}">
      <dsp:nvSpPr>
        <dsp:cNvPr id="0" name=""/>
        <dsp:cNvSpPr/>
      </dsp:nvSpPr>
      <dsp:spPr>
        <a:xfrm>
          <a:off x="1245302" y="2127"/>
          <a:ext cx="6049247" cy="10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8" tIns="114108" rIns="114108" bIns="114108" numCol="1" spcCol="1270" anchor="ctr" anchorCtr="0">
          <a:noAutofit/>
        </a:bodyPr>
        <a:lstStyle/>
        <a:p>
          <a:pPr lvl="0" algn="l" defTabSz="800100">
            <a:lnSpc>
              <a:spcPct val="100000"/>
            </a:lnSpc>
            <a:spcBef>
              <a:spcPct val="0"/>
            </a:spcBef>
            <a:spcAft>
              <a:spcPct val="35000"/>
            </a:spcAft>
          </a:pPr>
          <a:r>
            <a:rPr lang="en-US" sz="1800" b="1" kern="1200" dirty="0">
              <a:solidFill>
                <a:schemeClr val="tx1"/>
              </a:solidFill>
            </a:rPr>
            <a:t>1- HEIST shall be an immersive HR system where the user can enter a VR environment and interact with it though PR elements.</a:t>
          </a:r>
        </a:p>
      </dsp:txBody>
      <dsp:txXfrm>
        <a:off x="1245302" y="2127"/>
        <a:ext cx="6049247" cy="1078183"/>
      </dsp:txXfrm>
    </dsp:sp>
    <dsp:sp modelId="{3936C5AF-22CF-4677-9753-0208CEBD9A64}">
      <dsp:nvSpPr>
        <dsp:cNvPr id="0" name=""/>
        <dsp:cNvSpPr/>
      </dsp:nvSpPr>
      <dsp:spPr>
        <a:xfrm>
          <a:off x="0" y="1349857"/>
          <a:ext cx="7294550" cy="10781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09D5AF-9B57-4C26-80D8-F7AE9D4E7A67}">
      <dsp:nvSpPr>
        <dsp:cNvPr id="0" name=""/>
        <dsp:cNvSpPr/>
      </dsp:nvSpPr>
      <dsp:spPr>
        <a:xfrm>
          <a:off x="326150" y="1592448"/>
          <a:ext cx="593001" cy="593001"/>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CDE1B-3B3E-4C16-A123-34DFD42BC2A6}">
      <dsp:nvSpPr>
        <dsp:cNvPr id="0" name=""/>
        <dsp:cNvSpPr/>
      </dsp:nvSpPr>
      <dsp:spPr>
        <a:xfrm>
          <a:off x="1245302" y="1349857"/>
          <a:ext cx="6049247" cy="10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8" tIns="114108" rIns="114108" bIns="114108" numCol="1" spcCol="1270" anchor="ctr" anchorCtr="0">
          <a:noAutofit/>
        </a:bodyPr>
        <a:lstStyle/>
        <a:p>
          <a:pPr lvl="0" algn="l" defTabSz="800100">
            <a:lnSpc>
              <a:spcPct val="100000"/>
            </a:lnSpc>
            <a:spcBef>
              <a:spcPct val="0"/>
            </a:spcBef>
            <a:spcAft>
              <a:spcPct val="35000"/>
            </a:spcAft>
          </a:pPr>
          <a:r>
            <a:rPr lang="en-US" sz="1800" b="1" kern="1200">
              <a:solidFill>
                <a:schemeClr val="tx1"/>
              </a:solidFill>
            </a:rPr>
            <a:t>2- The PCs shall inhibit movement of at least one part of the body.</a:t>
          </a:r>
        </a:p>
      </dsp:txBody>
      <dsp:txXfrm>
        <a:off x="1245302" y="1349857"/>
        <a:ext cx="6049247" cy="1078183"/>
      </dsp:txXfrm>
    </dsp:sp>
    <dsp:sp modelId="{B97FD66F-5359-4870-9333-A7CD57229D76}">
      <dsp:nvSpPr>
        <dsp:cNvPr id="0" name=""/>
        <dsp:cNvSpPr/>
      </dsp:nvSpPr>
      <dsp:spPr>
        <a:xfrm>
          <a:off x="0" y="2697586"/>
          <a:ext cx="7294550" cy="10781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E00A1D-B6BE-43C8-8762-FF35B9BEAFAE}">
      <dsp:nvSpPr>
        <dsp:cNvPr id="0" name=""/>
        <dsp:cNvSpPr/>
      </dsp:nvSpPr>
      <dsp:spPr>
        <a:xfrm>
          <a:off x="326150" y="2940178"/>
          <a:ext cx="593001" cy="593001"/>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671BD-9DCE-4855-ADD8-910F2EF9C0AF}">
      <dsp:nvSpPr>
        <dsp:cNvPr id="0" name=""/>
        <dsp:cNvSpPr/>
      </dsp:nvSpPr>
      <dsp:spPr>
        <a:xfrm>
          <a:off x="1245302" y="2697586"/>
          <a:ext cx="6049247" cy="10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8" tIns="114108" rIns="114108" bIns="114108" numCol="1" spcCol="1270" anchor="ctr" anchorCtr="0">
          <a:noAutofit/>
        </a:bodyPr>
        <a:lstStyle/>
        <a:p>
          <a:pPr lvl="0" algn="l" defTabSz="800100">
            <a:lnSpc>
              <a:spcPct val="100000"/>
            </a:lnSpc>
            <a:spcBef>
              <a:spcPct val="0"/>
            </a:spcBef>
            <a:spcAft>
              <a:spcPct val="35000"/>
            </a:spcAft>
          </a:pPr>
          <a:r>
            <a:rPr lang="en-US" sz="1800" b="1" kern="1200">
              <a:solidFill>
                <a:schemeClr val="tx1"/>
              </a:solidFill>
            </a:rPr>
            <a:t>3- The user shall be in no danger while operating in the HR environment.</a:t>
          </a:r>
        </a:p>
      </dsp:txBody>
      <dsp:txXfrm>
        <a:off x="1245302" y="2697586"/>
        <a:ext cx="6049247" cy="1078183"/>
      </dsp:txXfrm>
    </dsp:sp>
    <dsp:sp modelId="{34C21621-D704-492A-854A-EC9023BF74EC}">
      <dsp:nvSpPr>
        <dsp:cNvPr id="0" name=""/>
        <dsp:cNvSpPr/>
      </dsp:nvSpPr>
      <dsp:spPr>
        <a:xfrm>
          <a:off x="0" y="4045316"/>
          <a:ext cx="7294550" cy="107818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53848-98EC-4E06-9504-8E1A55ECB55D}">
      <dsp:nvSpPr>
        <dsp:cNvPr id="0" name=""/>
        <dsp:cNvSpPr/>
      </dsp:nvSpPr>
      <dsp:spPr>
        <a:xfrm>
          <a:off x="326150" y="4287908"/>
          <a:ext cx="593001" cy="593001"/>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99B52D-968A-4BB2-BDBA-81C290088B6E}">
      <dsp:nvSpPr>
        <dsp:cNvPr id="0" name=""/>
        <dsp:cNvSpPr/>
      </dsp:nvSpPr>
      <dsp:spPr>
        <a:xfrm>
          <a:off x="1245302" y="4045316"/>
          <a:ext cx="6049247" cy="10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08" tIns="114108" rIns="114108" bIns="114108" numCol="1" spcCol="1270" anchor="ctr" anchorCtr="0">
          <a:noAutofit/>
        </a:bodyPr>
        <a:lstStyle/>
        <a:p>
          <a:pPr lvl="0" algn="l" defTabSz="800100">
            <a:lnSpc>
              <a:spcPct val="100000"/>
            </a:lnSpc>
            <a:spcBef>
              <a:spcPct val="0"/>
            </a:spcBef>
            <a:spcAft>
              <a:spcPct val="35000"/>
            </a:spcAft>
          </a:pPr>
          <a:r>
            <a:rPr lang="en-US" sz="1800" b="1" kern="1200">
              <a:solidFill>
                <a:schemeClr val="tx1"/>
              </a:solidFill>
            </a:rPr>
            <a:t>4- The customer shall be able to implement their own training scenarios within the HR environment.</a:t>
          </a:r>
        </a:p>
      </dsp:txBody>
      <dsp:txXfrm>
        <a:off x="1245302" y="4045316"/>
        <a:ext cx="6049247" cy="1078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AC617-29E7-4A5D-AC5D-9A272881554B}">
      <dsp:nvSpPr>
        <dsp:cNvPr id="0" name=""/>
        <dsp:cNvSpPr/>
      </dsp:nvSpPr>
      <dsp:spPr>
        <a:xfrm>
          <a:off x="0"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1F0C8-7AD8-4A58-95E1-0DA052054F5A}">
      <dsp:nvSpPr>
        <dsp:cNvPr id="0" name=""/>
        <dsp:cNvSpPr/>
      </dsp:nvSpPr>
      <dsp:spPr>
        <a:xfrm>
          <a:off x="328612"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C1 - The cost of the project shall not exceed 4000 USD.</a:t>
          </a:r>
        </a:p>
      </dsp:txBody>
      <dsp:txXfrm>
        <a:off x="383617" y="1450847"/>
        <a:ext cx="2847502" cy="1768010"/>
      </dsp:txXfrm>
    </dsp:sp>
    <dsp:sp modelId="{18ED7373-CB04-44D6-89E2-EA36D6AA7EC0}">
      <dsp:nvSpPr>
        <dsp:cNvPr id="0" name=""/>
        <dsp:cNvSpPr/>
      </dsp:nvSpPr>
      <dsp:spPr>
        <a:xfrm>
          <a:off x="3614737"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83436-CB0D-49EF-A9A7-948F479D1C34}">
      <dsp:nvSpPr>
        <dsp:cNvPr id="0" name=""/>
        <dsp:cNvSpPr/>
      </dsp:nvSpPr>
      <dsp:spPr>
        <a:xfrm>
          <a:off x="3943350"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C2 - The system shall have a life span of no less than 3 years.</a:t>
          </a:r>
        </a:p>
      </dsp:txBody>
      <dsp:txXfrm>
        <a:off x="3998355" y="1450847"/>
        <a:ext cx="2847502" cy="1768010"/>
      </dsp:txXfrm>
    </dsp:sp>
    <dsp:sp modelId="{33FB343A-E022-491A-824A-502717E4FE7F}">
      <dsp:nvSpPr>
        <dsp:cNvPr id="0" name=""/>
        <dsp:cNvSpPr/>
      </dsp:nvSpPr>
      <dsp:spPr>
        <a:xfrm>
          <a:off x="7229475"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E17FB-A2FC-466A-BAC7-BCCCC2B283C9}">
      <dsp:nvSpPr>
        <dsp:cNvPr id="0" name=""/>
        <dsp:cNvSpPr/>
      </dsp:nvSpPr>
      <dsp:spPr>
        <a:xfrm>
          <a:off x="7558087"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C3 - Unity shall be used as the VR development engine.</a:t>
          </a:r>
        </a:p>
      </dsp:txBody>
      <dsp:txXfrm>
        <a:off x="7613092" y="1450847"/>
        <a:ext cx="2847502" cy="1768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8FD40-2716-4649-A6EF-F905566B6806}">
      <dsp:nvSpPr>
        <dsp:cNvPr id="0" name=""/>
        <dsp:cNvSpPr/>
      </dsp:nvSpPr>
      <dsp:spPr>
        <a:xfrm>
          <a:off x="1127742" y="1847794"/>
          <a:ext cx="746821" cy="872696"/>
        </a:xfrm>
        <a:custGeom>
          <a:avLst/>
          <a:gdLst/>
          <a:ahLst/>
          <a:cxnLst/>
          <a:rect l="0" t="0" r="0" b="0"/>
          <a:pathLst>
            <a:path>
              <a:moveTo>
                <a:pt x="0" y="0"/>
              </a:moveTo>
              <a:lnTo>
                <a:pt x="373410" y="0"/>
              </a:lnTo>
              <a:lnTo>
                <a:pt x="373410" y="872696"/>
              </a:lnTo>
              <a:lnTo>
                <a:pt x="746821" y="8726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2437" y="2255427"/>
        <a:ext cx="57431" cy="57431"/>
      </dsp:txXfrm>
    </dsp:sp>
    <dsp:sp modelId="{9172AB65-CB24-2948-96B5-70B857B74EC6}">
      <dsp:nvSpPr>
        <dsp:cNvPr id="0" name=""/>
        <dsp:cNvSpPr/>
      </dsp:nvSpPr>
      <dsp:spPr>
        <a:xfrm>
          <a:off x="1127742" y="1798680"/>
          <a:ext cx="746821" cy="91440"/>
        </a:xfrm>
        <a:custGeom>
          <a:avLst/>
          <a:gdLst/>
          <a:ahLst/>
          <a:cxnLst/>
          <a:rect l="0" t="0" r="0" b="0"/>
          <a:pathLst>
            <a:path>
              <a:moveTo>
                <a:pt x="0" y="49113"/>
              </a:moveTo>
              <a:lnTo>
                <a:pt x="373410" y="49113"/>
              </a:lnTo>
              <a:lnTo>
                <a:pt x="373410" y="45720"/>
              </a:lnTo>
              <a:lnTo>
                <a:pt x="7468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82482" y="1825730"/>
        <a:ext cx="37341" cy="37341"/>
      </dsp:txXfrm>
    </dsp:sp>
    <dsp:sp modelId="{67C0D50C-8DA3-3748-9F83-F8DE5CD9DC99}">
      <dsp:nvSpPr>
        <dsp:cNvPr id="0" name=""/>
        <dsp:cNvSpPr/>
      </dsp:nvSpPr>
      <dsp:spPr>
        <a:xfrm>
          <a:off x="1127742" y="968310"/>
          <a:ext cx="746821" cy="879484"/>
        </a:xfrm>
        <a:custGeom>
          <a:avLst/>
          <a:gdLst/>
          <a:ahLst/>
          <a:cxnLst/>
          <a:rect l="0" t="0" r="0" b="0"/>
          <a:pathLst>
            <a:path>
              <a:moveTo>
                <a:pt x="0" y="879484"/>
              </a:moveTo>
              <a:lnTo>
                <a:pt x="373410" y="879484"/>
              </a:lnTo>
              <a:lnTo>
                <a:pt x="373410" y="0"/>
              </a:lnTo>
              <a:lnTo>
                <a:pt x="7468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2308" y="1379207"/>
        <a:ext cx="57689" cy="57689"/>
      </dsp:txXfrm>
    </dsp:sp>
    <dsp:sp modelId="{34D5A8B4-36F4-A14C-99E8-496A977904E5}">
      <dsp:nvSpPr>
        <dsp:cNvPr id="0" name=""/>
        <dsp:cNvSpPr/>
      </dsp:nvSpPr>
      <dsp:spPr>
        <a:xfrm rot="16200000">
          <a:off x="-980887" y="1497358"/>
          <a:ext cx="3516387"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a:latin typeface="Avenir Next LT Pro"/>
            </a:rPr>
            <a:t>Display Methods</a:t>
          </a:r>
        </a:p>
      </dsp:txBody>
      <dsp:txXfrm>
        <a:off x="-980887" y="1497358"/>
        <a:ext cx="3516387" cy="700872"/>
      </dsp:txXfrm>
    </dsp:sp>
    <dsp:sp modelId="{5E4E668F-2149-D54D-AC9E-8E98A2E8B98B}">
      <dsp:nvSpPr>
        <dsp:cNvPr id="0" name=""/>
        <dsp:cNvSpPr/>
      </dsp:nvSpPr>
      <dsp:spPr>
        <a:xfrm>
          <a:off x="1874564" y="61787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a:latin typeface="Avenir Next LT Pro"/>
            </a:rPr>
            <a:t>AR Headset</a:t>
          </a:r>
        </a:p>
      </dsp:txBody>
      <dsp:txXfrm>
        <a:off x="1874564" y="617874"/>
        <a:ext cx="2591230" cy="700872"/>
      </dsp:txXfrm>
    </dsp:sp>
    <dsp:sp modelId="{8A270707-5A4C-B542-A897-A1B8722E4C0B}">
      <dsp:nvSpPr>
        <dsp:cNvPr id="0" name=""/>
        <dsp:cNvSpPr/>
      </dsp:nvSpPr>
      <dsp:spPr>
        <a:xfrm>
          <a:off x="1874564" y="149396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a:latin typeface="Avenir Next LT Pro"/>
            </a:rPr>
            <a:t>VR Headset</a:t>
          </a:r>
        </a:p>
      </dsp:txBody>
      <dsp:txXfrm>
        <a:off x="1874564" y="1493964"/>
        <a:ext cx="2591230" cy="700872"/>
      </dsp:txXfrm>
    </dsp:sp>
    <dsp:sp modelId="{30689A04-D81A-EF42-A81E-C59F23E3B730}">
      <dsp:nvSpPr>
        <dsp:cNvPr id="0" name=""/>
        <dsp:cNvSpPr/>
      </dsp:nvSpPr>
      <dsp:spPr>
        <a:xfrm>
          <a:off x="1874564" y="2370055"/>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a:latin typeface="Avenir Next LT Pro"/>
            </a:rPr>
            <a:t>Projection Room</a:t>
          </a:r>
        </a:p>
      </dsp:txBody>
      <dsp:txXfrm>
        <a:off x="1874564" y="2370055"/>
        <a:ext cx="2591230" cy="700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9CBC9-8E28-2E42-8BA1-ACAC2D4EF601}">
      <dsp:nvSpPr>
        <dsp:cNvPr id="0" name=""/>
        <dsp:cNvSpPr/>
      </dsp:nvSpPr>
      <dsp:spPr>
        <a:xfrm>
          <a:off x="845452" y="1780904"/>
          <a:ext cx="389317" cy="1112760"/>
        </a:xfrm>
        <a:custGeom>
          <a:avLst/>
          <a:gdLst/>
          <a:ahLst/>
          <a:cxnLst/>
          <a:rect l="0" t="0" r="0" b="0"/>
          <a:pathLst>
            <a:path>
              <a:moveTo>
                <a:pt x="0" y="0"/>
              </a:moveTo>
              <a:lnTo>
                <a:pt x="194658" y="0"/>
              </a:lnTo>
              <a:lnTo>
                <a:pt x="194658" y="1112760"/>
              </a:lnTo>
              <a:lnTo>
                <a:pt x="389317" y="1112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10638" y="2307811"/>
        <a:ext cx="58944" cy="58944"/>
      </dsp:txXfrm>
    </dsp:sp>
    <dsp:sp modelId="{913450A1-D898-364E-A87F-4291E0EB86BC}">
      <dsp:nvSpPr>
        <dsp:cNvPr id="0" name=""/>
        <dsp:cNvSpPr/>
      </dsp:nvSpPr>
      <dsp:spPr>
        <a:xfrm>
          <a:off x="3626116" y="2151824"/>
          <a:ext cx="389317" cy="370920"/>
        </a:xfrm>
        <a:custGeom>
          <a:avLst/>
          <a:gdLst/>
          <a:ahLst/>
          <a:cxnLst/>
          <a:rect l="0" t="0" r="0" b="0"/>
          <a:pathLst>
            <a:path>
              <a:moveTo>
                <a:pt x="0" y="0"/>
              </a:moveTo>
              <a:lnTo>
                <a:pt x="194658" y="0"/>
              </a:lnTo>
              <a:lnTo>
                <a:pt x="194658" y="370920"/>
              </a:lnTo>
              <a:lnTo>
                <a:pt x="389317" y="3709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07331" y="2323841"/>
        <a:ext cx="26886" cy="26886"/>
      </dsp:txXfrm>
    </dsp:sp>
    <dsp:sp modelId="{997F2046-3D6A-364C-BC46-D94668867E01}">
      <dsp:nvSpPr>
        <dsp:cNvPr id="0" name=""/>
        <dsp:cNvSpPr/>
      </dsp:nvSpPr>
      <dsp:spPr>
        <a:xfrm>
          <a:off x="3626116" y="1780904"/>
          <a:ext cx="389317" cy="370920"/>
        </a:xfrm>
        <a:custGeom>
          <a:avLst/>
          <a:gdLst/>
          <a:ahLst/>
          <a:cxnLst/>
          <a:rect l="0" t="0" r="0" b="0"/>
          <a:pathLst>
            <a:path>
              <a:moveTo>
                <a:pt x="0" y="370920"/>
              </a:moveTo>
              <a:lnTo>
                <a:pt x="194658" y="370920"/>
              </a:lnTo>
              <a:lnTo>
                <a:pt x="194658" y="0"/>
              </a:lnTo>
              <a:lnTo>
                <a:pt x="389317"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07331" y="1952920"/>
        <a:ext cx="26886" cy="26886"/>
      </dsp:txXfrm>
    </dsp:sp>
    <dsp:sp modelId="{D010E42A-8365-2C4A-9566-4785E0257E0A}">
      <dsp:nvSpPr>
        <dsp:cNvPr id="0" name=""/>
        <dsp:cNvSpPr/>
      </dsp:nvSpPr>
      <dsp:spPr>
        <a:xfrm>
          <a:off x="845452" y="1780904"/>
          <a:ext cx="389317" cy="370920"/>
        </a:xfrm>
        <a:custGeom>
          <a:avLst/>
          <a:gdLst/>
          <a:ahLst/>
          <a:cxnLst/>
          <a:rect l="0" t="0" r="0" b="0"/>
          <a:pathLst>
            <a:path>
              <a:moveTo>
                <a:pt x="0" y="0"/>
              </a:moveTo>
              <a:lnTo>
                <a:pt x="194658" y="0"/>
              </a:lnTo>
              <a:lnTo>
                <a:pt x="194658" y="370920"/>
              </a:lnTo>
              <a:lnTo>
                <a:pt x="389317" y="370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26668" y="1952920"/>
        <a:ext cx="26886" cy="26886"/>
      </dsp:txXfrm>
    </dsp:sp>
    <dsp:sp modelId="{F79647D6-F86F-514E-99A0-1FD64FE8034D}">
      <dsp:nvSpPr>
        <dsp:cNvPr id="0" name=""/>
        <dsp:cNvSpPr/>
      </dsp:nvSpPr>
      <dsp:spPr>
        <a:xfrm>
          <a:off x="845452" y="1409983"/>
          <a:ext cx="389317" cy="370920"/>
        </a:xfrm>
        <a:custGeom>
          <a:avLst/>
          <a:gdLst/>
          <a:ahLst/>
          <a:cxnLst/>
          <a:rect l="0" t="0" r="0" b="0"/>
          <a:pathLst>
            <a:path>
              <a:moveTo>
                <a:pt x="0" y="370920"/>
              </a:moveTo>
              <a:lnTo>
                <a:pt x="194658" y="370920"/>
              </a:lnTo>
              <a:lnTo>
                <a:pt x="194658" y="0"/>
              </a:lnTo>
              <a:lnTo>
                <a:pt x="3893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26668" y="1582000"/>
        <a:ext cx="26886" cy="26886"/>
      </dsp:txXfrm>
    </dsp:sp>
    <dsp:sp modelId="{0826521F-E4FC-9B4C-B5D9-D66A984360FD}">
      <dsp:nvSpPr>
        <dsp:cNvPr id="0" name=""/>
        <dsp:cNvSpPr/>
      </dsp:nvSpPr>
      <dsp:spPr>
        <a:xfrm>
          <a:off x="845452" y="668143"/>
          <a:ext cx="389317" cy="1112760"/>
        </a:xfrm>
        <a:custGeom>
          <a:avLst/>
          <a:gdLst/>
          <a:ahLst/>
          <a:cxnLst/>
          <a:rect l="0" t="0" r="0" b="0"/>
          <a:pathLst>
            <a:path>
              <a:moveTo>
                <a:pt x="0" y="1112760"/>
              </a:moveTo>
              <a:lnTo>
                <a:pt x="194658" y="1112760"/>
              </a:lnTo>
              <a:lnTo>
                <a:pt x="194658" y="0"/>
              </a:lnTo>
              <a:lnTo>
                <a:pt x="3893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10638" y="1195051"/>
        <a:ext cx="58944" cy="58944"/>
      </dsp:txXfrm>
    </dsp:sp>
    <dsp:sp modelId="{C90246BE-2B03-5F4F-8152-7015AE4C1F51}">
      <dsp:nvSpPr>
        <dsp:cNvPr id="0" name=""/>
        <dsp:cNvSpPr/>
      </dsp:nvSpPr>
      <dsp:spPr>
        <a:xfrm rot="16200000">
          <a:off x="-1232184" y="1484167"/>
          <a:ext cx="3561802"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Hand </a:t>
          </a:r>
          <a:r>
            <a:rPr lang="en-US" sz="3600" kern="1200" dirty="0"/>
            <a:t>Tracking</a:t>
          </a:r>
          <a:endParaRPr lang="en-US" sz="3800" kern="1200" dirty="0"/>
        </a:p>
      </dsp:txBody>
      <dsp:txXfrm>
        <a:off x="-1232184" y="1484167"/>
        <a:ext cx="3561802" cy="593472"/>
      </dsp:txXfrm>
    </dsp:sp>
    <dsp:sp modelId="{52DFF9FA-94C5-1F43-BDE8-5BE21F38E397}">
      <dsp:nvSpPr>
        <dsp:cNvPr id="0" name=""/>
        <dsp:cNvSpPr/>
      </dsp:nvSpPr>
      <dsp:spPr>
        <a:xfrm>
          <a:off x="1234770" y="371407"/>
          <a:ext cx="2391346"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In-house build</a:t>
          </a:r>
        </a:p>
      </dsp:txBody>
      <dsp:txXfrm>
        <a:off x="1234770" y="371407"/>
        <a:ext cx="2391346" cy="593472"/>
      </dsp:txXfrm>
    </dsp:sp>
    <dsp:sp modelId="{6B2AEAF7-CB6F-2D4B-A515-6E1049CCFB14}">
      <dsp:nvSpPr>
        <dsp:cNvPr id="0" name=""/>
        <dsp:cNvSpPr/>
      </dsp:nvSpPr>
      <dsp:spPr>
        <a:xfrm>
          <a:off x="1234770" y="1113247"/>
          <a:ext cx="2379861"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Gloves</a:t>
          </a:r>
        </a:p>
      </dsp:txBody>
      <dsp:txXfrm>
        <a:off x="1234770" y="1113247"/>
        <a:ext cx="2379861" cy="593472"/>
      </dsp:txXfrm>
    </dsp:sp>
    <dsp:sp modelId="{00BCC461-911A-504E-A5F0-E739455C7F00}">
      <dsp:nvSpPr>
        <dsp:cNvPr id="0" name=""/>
        <dsp:cNvSpPr/>
      </dsp:nvSpPr>
      <dsp:spPr>
        <a:xfrm>
          <a:off x="1234770" y="1855088"/>
          <a:ext cx="2391346"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Headset Native</a:t>
          </a:r>
        </a:p>
      </dsp:txBody>
      <dsp:txXfrm>
        <a:off x="1234770" y="1855088"/>
        <a:ext cx="2391346" cy="593472"/>
      </dsp:txXfrm>
    </dsp:sp>
    <dsp:sp modelId="{0BC18209-D013-FC4A-85B4-6DDA07545654}">
      <dsp:nvSpPr>
        <dsp:cNvPr id="0" name=""/>
        <dsp:cNvSpPr/>
      </dsp:nvSpPr>
      <dsp:spPr>
        <a:xfrm>
          <a:off x="4015434" y="1484167"/>
          <a:ext cx="1889164"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Headset Software</a:t>
          </a:r>
        </a:p>
      </dsp:txBody>
      <dsp:txXfrm>
        <a:off x="4015434" y="1484167"/>
        <a:ext cx="1889164" cy="593472"/>
      </dsp:txXfrm>
    </dsp:sp>
    <dsp:sp modelId="{7A373731-440E-6B48-A37A-F9E30E128312}">
      <dsp:nvSpPr>
        <dsp:cNvPr id="0" name=""/>
        <dsp:cNvSpPr/>
      </dsp:nvSpPr>
      <dsp:spPr>
        <a:xfrm>
          <a:off x="4015434" y="2226008"/>
          <a:ext cx="1889164"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Native Trackers</a:t>
          </a:r>
        </a:p>
      </dsp:txBody>
      <dsp:txXfrm>
        <a:off x="4015434" y="2226008"/>
        <a:ext cx="1889164" cy="593472"/>
      </dsp:txXfrm>
    </dsp:sp>
    <dsp:sp modelId="{0E598E46-487F-FB45-B67D-462B1502A87F}">
      <dsp:nvSpPr>
        <dsp:cNvPr id="0" name=""/>
        <dsp:cNvSpPr/>
      </dsp:nvSpPr>
      <dsp:spPr>
        <a:xfrm>
          <a:off x="1234770" y="2596928"/>
          <a:ext cx="2391346" cy="5934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External Software</a:t>
          </a:r>
        </a:p>
      </dsp:txBody>
      <dsp:txXfrm>
        <a:off x="1234770" y="2596928"/>
        <a:ext cx="2391346" cy="5934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8FD40-2716-4649-A6EF-F905566B6806}">
      <dsp:nvSpPr>
        <dsp:cNvPr id="0" name=""/>
        <dsp:cNvSpPr/>
      </dsp:nvSpPr>
      <dsp:spPr>
        <a:xfrm>
          <a:off x="1127742" y="1847794"/>
          <a:ext cx="746821" cy="872696"/>
        </a:xfrm>
        <a:custGeom>
          <a:avLst/>
          <a:gdLst/>
          <a:ahLst/>
          <a:cxnLst/>
          <a:rect l="0" t="0" r="0" b="0"/>
          <a:pathLst>
            <a:path>
              <a:moveTo>
                <a:pt x="0" y="0"/>
              </a:moveTo>
              <a:lnTo>
                <a:pt x="373410" y="0"/>
              </a:lnTo>
              <a:lnTo>
                <a:pt x="373410" y="872696"/>
              </a:lnTo>
              <a:lnTo>
                <a:pt x="746821" y="8726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2437" y="2255427"/>
        <a:ext cx="57431" cy="57431"/>
      </dsp:txXfrm>
    </dsp:sp>
    <dsp:sp modelId="{9172AB65-CB24-2948-96B5-70B857B74EC6}">
      <dsp:nvSpPr>
        <dsp:cNvPr id="0" name=""/>
        <dsp:cNvSpPr/>
      </dsp:nvSpPr>
      <dsp:spPr>
        <a:xfrm>
          <a:off x="1127742" y="1798680"/>
          <a:ext cx="746821" cy="91440"/>
        </a:xfrm>
        <a:custGeom>
          <a:avLst/>
          <a:gdLst/>
          <a:ahLst/>
          <a:cxnLst/>
          <a:rect l="0" t="0" r="0" b="0"/>
          <a:pathLst>
            <a:path>
              <a:moveTo>
                <a:pt x="0" y="49113"/>
              </a:moveTo>
              <a:lnTo>
                <a:pt x="373410" y="49113"/>
              </a:lnTo>
              <a:lnTo>
                <a:pt x="373410" y="45720"/>
              </a:lnTo>
              <a:lnTo>
                <a:pt x="7468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82482" y="1825730"/>
        <a:ext cx="37341" cy="37341"/>
      </dsp:txXfrm>
    </dsp:sp>
    <dsp:sp modelId="{67C0D50C-8DA3-3748-9F83-F8DE5CD9DC99}">
      <dsp:nvSpPr>
        <dsp:cNvPr id="0" name=""/>
        <dsp:cNvSpPr/>
      </dsp:nvSpPr>
      <dsp:spPr>
        <a:xfrm>
          <a:off x="1127742" y="968310"/>
          <a:ext cx="746821" cy="879484"/>
        </a:xfrm>
        <a:custGeom>
          <a:avLst/>
          <a:gdLst/>
          <a:ahLst/>
          <a:cxnLst/>
          <a:rect l="0" t="0" r="0" b="0"/>
          <a:pathLst>
            <a:path>
              <a:moveTo>
                <a:pt x="0" y="879484"/>
              </a:moveTo>
              <a:lnTo>
                <a:pt x="373410" y="879484"/>
              </a:lnTo>
              <a:lnTo>
                <a:pt x="373410" y="0"/>
              </a:lnTo>
              <a:lnTo>
                <a:pt x="7468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2308" y="1379207"/>
        <a:ext cx="57689" cy="57689"/>
      </dsp:txXfrm>
    </dsp:sp>
    <dsp:sp modelId="{34D5A8B4-36F4-A14C-99E8-496A977904E5}">
      <dsp:nvSpPr>
        <dsp:cNvPr id="0" name=""/>
        <dsp:cNvSpPr/>
      </dsp:nvSpPr>
      <dsp:spPr>
        <a:xfrm rot="16200000">
          <a:off x="-980887" y="1497358"/>
          <a:ext cx="3516387"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a:latin typeface="Avenir Next LT Pro"/>
            </a:rPr>
            <a:t>Display Methods</a:t>
          </a:r>
        </a:p>
      </dsp:txBody>
      <dsp:txXfrm>
        <a:off x="-980887" y="1497358"/>
        <a:ext cx="3516387" cy="700872"/>
      </dsp:txXfrm>
    </dsp:sp>
    <dsp:sp modelId="{5E4E668F-2149-D54D-AC9E-8E98A2E8B98B}">
      <dsp:nvSpPr>
        <dsp:cNvPr id="0" name=""/>
        <dsp:cNvSpPr/>
      </dsp:nvSpPr>
      <dsp:spPr>
        <a:xfrm>
          <a:off x="1874564" y="61787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AR Headset</a:t>
          </a:r>
        </a:p>
      </dsp:txBody>
      <dsp:txXfrm>
        <a:off x="1874564" y="617874"/>
        <a:ext cx="2591230" cy="700872"/>
      </dsp:txXfrm>
    </dsp:sp>
    <dsp:sp modelId="{8A270707-5A4C-B542-A897-A1B8722E4C0B}">
      <dsp:nvSpPr>
        <dsp:cNvPr id="0" name=""/>
        <dsp:cNvSpPr/>
      </dsp:nvSpPr>
      <dsp:spPr>
        <a:xfrm>
          <a:off x="1874564" y="1493964"/>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VR Headset</a:t>
          </a:r>
        </a:p>
      </dsp:txBody>
      <dsp:txXfrm>
        <a:off x="1874564" y="1493964"/>
        <a:ext cx="2591230" cy="700872"/>
      </dsp:txXfrm>
    </dsp:sp>
    <dsp:sp modelId="{30689A04-D81A-EF42-A81E-C59F23E3B730}">
      <dsp:nvSpPr>
        <dsp:cNvPr id="0" name=""/>
        <dsp:cNvSpPr/>
      </dsp:nvSpPr>
      <dsp:spPr>
        <a:xfrm>
          <a:off x="1874564" y="2370055"/>
          <a:ext cx="2591230" cy="7008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a:latin typeface="Avenir Next LT Pro"/>
            </a:rPr>
            <a:t>Projection Room</a:t>
          </a:r>
        </a:p>
      </dsp:txBody>
      <dsp:txXfrm>
        <a:off x="1874564" y="2370055"/>
        <a:ext cx="2591230" cy="7008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977CA-7BED-F248-80FA-100F30893704}">
      <dsp:nvSpPr>
        <dsp:cNvPr id="0" name=""/>
        <dsp:cNvSpPr/>
      </dsp:nvSpPr>
      <dsp:spPr>
        <a:xfrm>
          <a:off x="2155095" y="2473641"/>
          <a:ext cx="1124954" cy="2184312"/>
        </a:xfrm>
        <a:custGeom>
          <a:avLst/>
          <a:gdLst/>
          <a:ahLst/>
          <a:cxnLst/>
          <a:rect l="0" t="0" r="0" b="0"/>
          <a:pathLst>
            <a:path>
              <a:moveTo>
                <a:pt x="0" y="0"/>
              </a:moveTo>
              <a:lnTo>
                <a:pt x="562477" y="0"/>
              </a:lnTo>
              <a:lnTo>
                <a:pt x="562477" y="2184312"/>
              </a:lnTo>
              <a:lnTo>
                <a:pt x="1124954" y="21843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656148" y="3504373"/>
        <a:ext cx="122848" cy="122848"/>
      </dsp:txXfrm>
    </dsp:sp>
    <dsp:sp modelId="{435CDB4B-EBD1-485C-8E0F-00060A419B75}">
      <dsp:nvSpPr>
        <dsp:cNvPr id="0" name=""/>
        <dsp:cNvSpPr/>
      </dsp:nvSpPr>
      <dsp:spPr>
        <a:xfrm>
          <a:off x="5103112" y="2475031"/>
          <a:ext cx="480134" cy="1680332"/>
        </a:xfrm>
        <a:custGeom>
          <a:avLst/>
          <a:gdLst/>
          <a:ahLst/>
          <a:cxnLst/>
          <a:rect l="0" t="0" r="0" b="0"/>
          <a:pathLst>
            <a:path>
              <a:moveTo>
                <a:pt x="0" y="0"/>
              </a:moveTo>
              <a:lnTo>
                <a:pt x="240067" y="0"/>
              </a:lnTo>
              <a:lnTo>
                <a:pt x="240067" y="1680332"/>
              </a:lnTo>
              <a:lnTo>
                <a:pt x="480134" y="1680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299490" y="3271508"/>
        <a:ext cx="87379" cy="87379"/>
      </dsp:txXfrm>
    </dsp:sp>
    <dsp:sp modelId="{4638E05A-F1DB-4843-B766-5321E5ACB97F}">
      <dsp:nvSpPr>
        <dsp:cNvPr id="0" name=""/>
        <dsp:cNvSpPr/>
      </dsp:nvSpPr>
      <dsp:spPr>
        <a:xfrm>
          <a:off x="5103112" y="2475031"/>
          <a:ext cx="480134" cy="1144211"/>
        </a:xfrm>
        <a:custGeom>
          <a:avLst/>
          <a:gdLst/>
          <a:ahLst/>
          <a:cxnLst/>
          <a:rect l="0" t="0" r="0" b="0"/>
          <a:pathLst>
            <a:path>
              <a:moveTo>
                <a:pt x="0" y="0"/>
              </a:moveTo>
              <a:lnTo>
                <a:pt x="240067" y="0"/>
              </a:lnTo>
              <a:lnTo>
                <a:pt x="240067" y="1144211"/>
              </a:lnTo>
              <a:lnTo>
                <a:pt x="480134" y="1144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12158" y="3016115"/>
        <a:ext cx="62043" cy="62043"/>
      </dsp:txXfrm>
    </dsp:sp>
    <dsp:sp modelId="{5AEFEF41-2AC1-435D-A054-495E47CA8018}">
      <dsp:nvSpPr>
        <dsp:cNvPr id="0" name=""/>
        <dsp:cNvSpPr/>
      </dsp:nvSpPr>
      <dsp:spPr>
        <a:xfrm>
          <a:off x="5103112" y="2475031"/>
          <a:ext cx="480134" cy="584607"/>
        </a:xfrm>
        <a:custGeom>
          <a:avLst/>
          <a:gdLst/>
          <a:ahLst/>
          <a:cxnLst/>
          <a:rect l="0" t="0" r="0" b="0"/>
          <a:pathLst>
            <a:path>
              <a:moveTo>
                <a:pt x="0" y="0"/>
              </a:moveTo>
              <a:lnTo>
                <a:pt x="240067" y="0"/>
              </a:lnTo>
              <a:lnTo>
                <a:pt x="240067" y="584607"/>
              </a:lnTo>
              <a:lnTo>
                <a:pt x="480134" y="584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4267" y="2748423"/>
        <a:ext cx="37825" cy="37825"/>
      </dsp:txXfrm>
    </dsp:sp>
    <dsp:sp modelId="{F0BC159E-B1F3-4565-8004-C254763568D4}">
      <dsp:nvSpPr>
        <dsp:cNvPr id="0" name=""/>
        <dsp:cNvSpPr/>
      </dsp:nvSpPr>
      <dsp:spPr>
        <a:xfrm>
          <a:off x="5103112" y="2429311"/>
          <a:ext cx="480134" cy="91440"/>
        </a:xfrm>
        <a:custGeom>
          <a:avLst/>
          <a:gdLst/>
          <a:ahLst/>
          <a:cxnLst/>
          <a:rect l="0" t="0" r="0" b="0"/>
          <a:pathLst>
            <a:path>
              <a:moveTo>
                <a:pt x="0" y="45720"/>
              </a:moveTo>
              <a:lnTo>
                <a:pt x="240067" y="45720"/>
              </a:lnTo>
              <a:lnTo>
                <a:pt x="240067" y="47242"/>
              </a:lnTo>
              <a:lnTo>
                <a:pt x="480134" y="472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31176" y="2463028"/>
        <a:ext cx="24006" cy="24006"/>
      </dsp:txXfrm>
    </dsp:sp>
    <dsp:sp modelId="{92F00A11-27AE-47FE-BABE-3161779944F3}">
      <dsp:nvSpPr>
        <dsp:cNvPr id="0" name=""/>
        <dsp:cNvSpPr/>
      </dsp:nvSpPr>
      <dsp:spPr>
        <a:xfrm>
          <a:off x="5103112" y="1893469"/>
          <a:ext cx="480134" cy="581562"/>
        </a:xfrm>
        <a:custGeom>
          <a:avLst/>
          <a:gdLst/>
          <a:ahLst/>
          <a:cxnLst/>
          <a:rect l="0" t="0" r="0" b="0"/>
          <a:pathLst>
            <a:path>
              <a:moveTo>
                <a:pt x="0" y="581562"/>
              </a:moveTo>
              <a:lnTo>
                <a:pt x="240067" y="581562"/>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4326" y="2165396"/>
        <a:ext cx="37707" cy="37707"/>
      </dsp:txXfrm>
    </dsp:sp>
    <dsp:sp modelId="{66BB9F52-BCBA-48A8-A6F9-92FC4CB003A9}">
      <dsp:nvSpPr>
        <dsp:cNvPr id="0" name=""/>
        <dsp:cNvSpPr/>
      </dsp:nvSpPr>
      <dsp:spPr>
        <a:xfrm>
          <a:off x="5103112" y="1310383"/>
          <a:ext cx="480134" cy="1164648"/>
        </a:xfrm>
        <a:custGeom>
          <a:avLst/>
          <a:gdLst/>
          <a:ahLst/>
          <a:cxnLst/>
          <a:rect l="0" t="0" r="0" b="0"/>
          <a:pathLst>
            <a:path>
              <a:moveTo>
                <a:pt x="0" y="1164648"/>
              </a:moveTo>
              <a:lnTo>
                <a:pt x="240067" y="1164648"/>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11686" y="1861214"/>
        <a:ext cx="62986" cy="62986"/>
      </dsp:txXfrm>
    </dsp:sp>
    <dsp:sp modelId="{FD0A6AC4-0D8C-4BDD-8583-10450EEB4E84}">
      <dsp:nvSpPr>
        <dsp:cNvPr id="0" name=""/>
        <dsp:cNvSpPr/>
      </dsp:nvSpPr>
      <dsp:spPr>
        <a:xfrm>
          <a:off x="5103112" y="727298"/>
          <a:ext cx="480134" cy="1747733"/>
        </a:xfrm>
        <a:custGeom>
          <a:avLst/>
          <a:gdLst/>
          <a:ahLst/>
          <a:cxnLst/>
          <a:rect l="0" t="0" r="0" b="0"/>
          <a:pathLst>
            <a:path>
              <a:moveTo>
                <a:pt x="0" y="1747733"/>
              </a:moveTo>
              <a:lnTo>
                <a:pt x="240067" y="1747733"/>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297868" y="1555853"/>
        <a:ext cx="90624" cy="90624"/>
      </dsp:txXfrm>
    </dsp:sp>
    <dsp:sp modelId="{763433FD-BD26-46D1-84F0-91DA22A12DFD}">
      <dsp:nvSpPr>
        <dsp:cNvPr id="0" name=""/>
        <dsp:cNvSpPr/>
      </dsp:nvSpPr>
      <dsp:spPr>
        <a:xfrm>
          <a:off x="2155095" y="2427921"/>
          <a:ext cx="1115022" cy="91440"/>
        </a:xfrm>
        <a:custGeom>
          <a:avLst/>
          <a:gdLst/>
          <a:ahLst/>
          <a:cxnLst/>
          <a:rect l="0" t="0" r="0" b="0"/>
          <a:pathLst>
            <a:path>
              <a:moveTo>
                <a:pt x="0" y="45720"/>
              </a:moveTo>
              <a:lnTo>
                <a:pt x="557511" y="45720"/>
              </a:lnTo>
              <a:lnTo>
                <a:pt x="557511" y="47110"/>
              </a:lnTo>
              <a:lnTo>
                <a:pt x="1115022" y="47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84731" y="2445765"/>
        <a:ext cx="55751" cy="55751"/>
      </dsp:txXfrm>
    </dsp:sp>
    <dsp:sp modelId="{BC1E02E9-F5BB-E149-9161-5BED9432161D}">
      <dsp:nvSpPr>
        <dsp:cNvPr id="0" name=""/>
        <dsp:cNvSpPr/>
      </dsp:nvSpPr>
      <dsp:spPr>
        <a:xfrm>
          <a:off x="2155095" y="276665"/>
          <a:ext cx="1114966" cy="2196976"/>
        </a:xfrm>
        <a:custGeom>
          <a:avLst/>
          <a:gdLst/>
          <a:ahLst/>
          <a:cxnLst/>
          <a:rect l="0" t="0" r="0" b="0"/>
          <a:pathLst>
            <a:path>
              <a:moveTo>
                <a:pt x="0" y="2196976"/>
              </a:moveTo>
              <a:lnTo>
                <a:pt x="557483" y="2196976"/>
              </a:lnTo>
              <a:lnTo>
                <a:pt x="557483" y="0"/>
              </a:lnTo>
              <a:lnTo>
                <a:pt x="11149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650986" y="1313560"/>
        <a:ext cx="123185" cy="123185"/>
      </dsp:txXfrm>
    </dsp:sp>
    <dsp:sp modelId="{34D5A8B4-36F4-A14C-99E8-496A977904E5}">
      <dsp:nvSpPr>
        <dsp:cNvPr id="0" name=""/>
        <dsp:cNvSpPr/>
      </dsp:nvSpPr>
      <dsp:spPr>
        <a:xfrm rot="16200000">
          <a:off x="-524426" y="2259193"/>
          <a:ext cx="4930147"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US" sz="2700" kern="1200">
              <a:latin typeface="Avenir Next LT Pro"/>
            </a:rPr>
            <a:t>Arm Constraints</a:t>
          </a:r>
        </a:p>
      </dsp:txBody>
      <dsp:txXfrm>
        <a:off x="-524426" y="2259193"/>
        <a:ext cx="4930147" cy="428896"/>
      </dsp:txXfrm>
    </dsp:sp>
    <dsp:sp modelId="{750F7826-B7D4-F943-A2D0-40E3A5864701}">
      <dsp:nvSpPr>
        <dsp:cNvPr id="0" name=""/>
        <dsp:cNvSpPr/>
      </dsp:nvSpPr>
      <dsp:spPr>
        <a:xfrm>
          <a:off x="3270062" y="4971"/>
          <a:ext cx="1575004" cy="5433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t>Only </a:t>
          </a:r>
          <a:r>
            <a:rPr lang="en-US" sz="1800" kern="1200">
              <a:latin typeface="Avenir Next LT Pro"/>
            </a:rPr>
            <a:t>Shoulder</a:t>
          </a:r>
        </a:p>
      </dsp:txBody>
      <dsp:txXfrm>
        <a:off x="3270062" y="4971"/>
        <a:ext cx="1575004" cy="543386"/>
      </dsp:txXfrm>
    </dsp:sp>
    <dsp:sp modelId="{E975161F-A6BA-4F8F-A841-7EF57B3BFBC2}">
      <dsp:nvSpPr>
        <dsp:cNvPr id="0" name=""/>
        <dsp:cNvSpPr/>
      </dsp:nvSpPr>
      <dsp:spPr>
        <a:xfrm>
          <a:off x="3270118" y="2260583"/>
          <a:ext cx="1832994"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venir Next LT Pro"/>
            </a:rPr>
            <a:t>Shoulder</a:t>
          </a:r>
          <a:r>
            <a:rPr lang="en-US" sz="1400" kern="1200"/>
            <a:t> and Elbow</a:t>
          </a:r>
        </a:p>
      </dsp:txBody>
      <dsp:txXfrm>
        <a:off x="3270118" y="2260583"/>
        <a:ext cx="1832994" cy="428896"/>
      </dsp:txXfrm>
    </dsp:sp>
    <dsp:sp modelId="{3FA59070-D326-4617-8869-9B72134D6A84}">
      <dsp:nvSpPr>
        <dsp:cNvPr id="0" name=""/>
        <dsp:cNvSpPr/>
      </dsp:nvSpPr>
      <dsp:spPr>
        <a:xfrm>
          <a:off x="5583247" y="489367"/>
          <a:ext cx="3022428"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Foam Sleeve</a:t>
          </a:r>
        </a:p>
      </dsp:txBody>
      <dsp:txXfrm>
        <a:off x="5583247" y="489367"/>
        <a:ext cx="3022428" cy="475861"/>
      </dsp:txXfrm>
    </dsp:sp>
    <dsp:sp modelId="{7A404336-1895-4DA7-B4A4-6FF3A0651F6E}">
      <dsp:nvSpPr>
        <dsp:cNvPr id="0" name=""/>
        <dsp:cNvSpPr/>
      </dsp:nvSpPr>
      <dsp:spPr>
        <a:xfrm>
          <a:off x="5583247" y="1072453"/>
          <a:ext cx="3021007"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Wire Arm Harness</a:t>
          </a:r>
          <a:endParaRPr lang="en-US" sz="1600" kern="1200">
            <a:latin typeface="Avenir Next LT Pro"/>
          </a:endParaRPr>
        </a:p>
      </dsp:txBody>
      <dsp:txXfrm>
        <a:off x="5583247" y="1072453"/>
        <a:ext cx="3021007" cy="475861"/>
      </dsp:txXfrm>
    </dsp:sp>
    <dsp:sp modelId="{FF1780DC-85A5-4057-9A6C-5F56982EDDE2}">
      <dsp:nvSpPr>
        <dsp:cNvPr id="0" name=""/>
        <dsp:cNvSpPr/>
      </dsp:nvSpPr>
      <dsp:spPr>
        <a:xfrm>
          <a:off x="5583247" y="1655538"/>
          <a:ext cx="3016730"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Ball and Socket</a:t>
          </a:r>
          <a:r>
            <a:rPr lang="en-US" sz="1600" kern="1200">
              <a:latin typeface="Avenir Next LT Pro"/>
            </a:rPr>
            <a:t> (</a:t>
          </a:r>
          <a:r>
            <a:rPr lang="en-US" sz="1600" kern="1200"/>
            <a:t>Octopus</a:t>
          </a:r>
          <a:r>
            <a:rPr lang="en-US" sz="1600" kern="1200">
              <a:latin typeface="Avenir Next LT Pro"/>
            </a:rPr>
            <a:t>)</a:t>
          </a:r>
          <a:endParaRPr lang="en-US" sz="1600" kern="1200"/>
        </a:p>
      </dsp:txBody>
      <dsp:txXfrm>
        <a:off x="5583247" y="1655538"/>
        <a:ext cx="3016730" cy="475861"/>
      </dsp:txXfrm>
    </dsp:sp>
    <dsp:sp modelId="{3579DFB0-141B-4DF4-8214-4E52762901C8}">
      <dsp:nvSpPr>
        <dsp:cNvPr id="0" name=""/>
        <dsp:cNvSpPr/>
      </dsp:nvSpPr>
      <dsp:spPr>
        <a:xfrm>
          <a:off x="5583247" y="2238623"/>
          <a:ext cx="3024608"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Clothing</a:t>
          </a:r>
          <a:endParaRPr lang="en-US" sz="1600" kern="1200">
            <a:latin typeface="Avenir Next LT Pro"/>
          </a:endParaRPr>
        </a:p>
      </dsp:txBody>
      <dsp:txXfrm>
        <a:off x="5583247" y="2238623"/>
        <a:ext cx="3024608" cy="475861"/>
      </dsp:txXfrm>
    </dsp:sp>
    <dsp:sp modelId="{A92CB4F1-3D69-464D-9B8B-F1769FEE03C3}">
      <dsp:nvSpPr>
        <dsp:cNvPr id="0" name=""/>
        <dsp:cNvSpPr/>
      </dsp:nvSpPr>
      <dsp:spPr>
        <a:xfrm>
          <a:off x="5583247" y="2821709"/>
          <a:ext cx="3021007"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latin typeface="Avenir Next LT Pro"/>
            </a:rPr>
            <a:t>Air-Pressurized</a:t>
          </a:r>
          <a:r>
            <a:rPr lang="en-US" sz="1600" kern="1200"/>
            <a:t> </a:t>
          </a:r>
          <a:r>
            <a:rPr lang="en-US" sz="1600" kern="1200">
              <a:latin typeface="Avenir Next LT Pro"/>
            </a:rPr>
            <a:t>Sleeve</a:t>
          </a:r>
        </a:p>
      </dsp:txBody>
      <dsp:txXfrm>
        <a:off x="5583247" y="2821709"/>
        <a:ext cx="3021007" cy="475861"/>
      </dsp:txXfrm>
    </dsp:sp>
    <dsp:sp modelId="{71688065-9B61-4B09-87B2-CC6A46BDFCC2}">
      <dsp:nvSpPr>
        <dsp:cNvPr id="0" name=""/>
        <dsp:cNvSpPr/>
      </dsp:nvSpPr>
      <dsp:spPr>
        <a:xfrm>
          <a:off x="5583247" y="3404794"/>
          <a:ext cx="3019642"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Braces</a:t>
          </a:r>
          <a:endParaRPr lang="en-US" sz="1600" kern="1200">
            <a:latin typeface="Avenir Next LT Pro"/>
          </a:endParaRPr>
        </a:p>
      </dsp:txBody>
      <dsp:txXfrm>
        <a:off x="5583247" y="3404794"/>
        <a:ext cx="3019642" cy="428896"/>
      </dsp:txXfrm>
    </dsp:sp>
    <dsp:sp modelId="{81703117-A73C-4513-A2E8-09CF8469529C}">
      <dsp:nvSpPr>
        <dsp:cNvPr id="0" name=""/>
        <dsp:cNvSpPr/>
      </dsp:nvSpPr>
      <dsp:spPr>
        <a:xfrm>
          <a:off x="5583247" y="3940915"/>
          <a:ext cx="3019642"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Splints</a:t>
          </a:r>
          <a:endParaRPr lang="en-US" sz="1600" kern="1200">
            <a:latin typeface="Avenir Next LT Pro"/>
          </a:endParaRPr>
        </a:p>
      </dsp:txBody>
      <dsp:txXfrm>
        <a:off x="5583247" y="3940915"/>
        <a:ext cx="3019642" cy="428896"/>
      </dsp:txXfrm>
    </dsp:sp>
    <dsp:sp modelId="{64B709F4-93EE-AE4F-B244-90596E56D4F4}">
      <dsp:nvSpPr>
        <dsp:cNvPr id="0" name=""/>
        <dsp:cNvSpPr/>
      </dsp:nvSpPr>
      <dsp:spPr>
        <a:xfrm>
          <a:off x="3280050" y="4386260"/>
          <a:ext cx="1575004" cy="5433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Only Elbow</a:t>
          </a:r>
          <a:endParaRPr lang="en-US" sz="1600" kern="1200">
            <a:latin typeface="Avenir Next LT Pro"/>
          </a:endParaRPr>
        </a:p>
      </dsp:txBody>
      <dsp:txXfrm>
        <a:off x="3280050" y="4386260"/>
        <a:ext cx="1575004" cy="5433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977CA-7BED-F248-80FA-100F30893704}">
      <dsp:nvSpPr>
        <dsp:cNvPr id="0" name=""/>
        <dsp:cNvSpPr/>
      </dsp:nvSpPr>
      <dsp:spPr>
        <a:xfrm>
          <a:off x="2625020" y="2473641"/>
          <a:ext cx="655029" cy="2184312"/>
        </a:xfrm>
        <a:custGeom>
          <a:avLst/>
          <a:gdLst/>
          <a:ahLst/>
          <a:cxnLst/>
          <a:rect l="0" t="0" r="0" b="0"/>
          <a:pathLst>
            <a:path>
              <a:moveTo>
                <a:pt x="0" y="0"/>
              </a:moveTo>
              <a:lnTo>
                <a:pt x="327514" y="0"/>
              </a:lnTo>
              <a:lnTo>
                <a:pt x="327514" y="2184312"/>
              </a:lnTo>
              <a:lnTo>
                <a:pt x="655029" y="21843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895525" y="3508787"/>
        <a:ext cx="114020" cy="114020"/>
      </dsp:txXfrm>
    </dsp:sp>
    <dsp:sp modelId="{435CDB4B-EBD1-485C-8E0F-00060A419B75}">
      <dsp:nvSpPr>
        <dsp:cNvPr id="0" name=""/>
        <dsp:cNvSpPr/>
      </dsp:nvSpPr>
      <dsp:spPr>
        <a:xfrm>
          <a:off x="5103112" y="2475031"/>
          <a:ext cx="480134" cy="1680332"/>
        </a:xfrm>
        <a:custGeom>
          <a:avLst/>
          <a:gdLst/>
          <a:ahLst/>
          <a:cxnLst/>
          <a:rect l="0" t="0" r="0" b="0"/>
          <a:pathLst>
            <a:path>
              <a:moveTo>
                <a:pt x="0" y="0"/>
              </a:moveTo>
              <a:lnTo>
                <a:pt x="240067" y="0"/>
              </a:lnTo>
              <a:lnTo>
                <a:pt x="240067" y="1680332"/>
              </a:lnTo>
              <a:lnTo>
                <a:pt x="480134" y="1680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299490" y="3271508"/>
        <a:ext cx="87379" cy="87379"/>
      </dsp:txXfrm>
    </dsp:sp>
    <dsp:sp modelId="{4638E05A-F1DB-4843-B766-5321E5ACB97F}">
      <dsp:nvSpPr>
        <dsp:cNvPr id="0" name=""/>
        <dsp:cNvSpPr/>
      </dsp:nvSpPr>
      <dsp:spPr>
        <a:xfrm>
          <a:off x="5103112" y="2475031"/>
          <a:ext cx="480134" cy="1144211"/>
        </a:xfrm>
        <a:custGeom>
          <a:avLst/>
          <a:gdLst/>
          <a:ahLst/>
          <a:cxnLst/>
          <a:rect l="0" t="0" r="0" b="0"/>
          <a:pathLst>
            <a:path>
              <a:moveTo>
                <a:pt x="0" y="0"/>
              </a:moveTo>
              <a:lnTo>
                <a:pt x="240067" y="0"/>
              </a:lnTo>
              <a:lnTo>
                <a:pt x="240067" y="1144211"/>
              </a:lnTo>
              <a:lnTo>
                <a:pt x="480134" y="11442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12158" y="3016115"/>
        <a:ext cx="62043" cy="62043"/>
      </dsp:txXfrm>
    </dsp:sp>
    <dsp:sp modelId="{5AEFEF41-2AC1-435D-A054-495E47CA8018}">
      <dsp:nvSpPr>
        <dsp:cNvPr id="0" name=""/>
        <dsp:cNvSpPr/>
      </dsp:nvSpPr>
      <dsp:spPr>
        <a:xfrm>
          <a:off x="5103112" y="2475031"/>
          <a:ext cx="480134" cy="584607"/>
        </a:xfrm>
        <a:custGeom>
          <a:avLst/>
          <a:gdLst/>
          <a:ahLst/>
          <a:cxnLst/>
          <a:rect l="0" t="0" r="0" b="0"/>
          <a:pathLst>
            <a:path>
              <a:moveTo>
                <a:pt x="0" y="0"/>
              </a:moveTo>
              <a:lnTo>
                <a:pt x="240067" y="0"/>
              </a:lnTo>
              <a:lnTo>
                <a:pt x="240067" y="584607"/>
              </a:lnTo>
              <a:lnTo>
                <a:pt x="480134" y="584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4267" y="2748423"/>
        <a:ext cx="37825" cy="37825"/>
      </dsp:txXfrm>
    </dsp:sp>
    <dsp:sp modelId="{F0BC159E-B1F3-4565-8004-C254763568D4}">
      <dsp:nvSpPr>
        <dsp:cNvPr id="0" name=""/>
        <dsp:cNvSpPr/>
      </dsp:nvSpPr>
      <dsp:spPr>
        <a:xfrm>
          <a:off x="5103112" y="2429311"/>
          <a:ext cx="480134" cy="91440"/>
        </a:xfrm>
        <a:custGeom>
          <a:avLst/>
          <a:gdLst/>
          <a:ahLst/>
          <a:cxnLst/>
          <a:rect l="0" t="0" r="0" b="0"/>
          <a:pathLst>
            <a:path>
              <a:moveTo>
                <a:pt x="0" y="45720"/>
              </a:moveTo>
              <a:lnTo>
                <a:pt x="240067" y="45720"/>
              </a:lnTo>
              <a:lnTo>
                <a:pt x="240067" y="47242"/>
              </a:lnTo>
              <a:lnTo>
                <a:pt x="480134" y="472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31176" y="2463028"/>
        <a:ext cx="24006" cy="24006"/>
      </dsp:txXfrm>
    </dsp:sp>
    <dsp:sp modelId="{92F00A11-27AE-47FE-BABE-3161779944F3}">
      <dsp:nvSpPr>
        <dsp:cNvPr id="0" name=""/>
        <dsp:cNvSpPr/>
      </dsp:nvSpPr>
      <dsp:spPr>
        <a:xfrm>
          <a:off x="5103112" y="1893469"/>
          <a:ext cx="480134" cy="581562"/>
        </a:xfrm>
        <a:custGeom>
          <a:avLst/>
          <a:gdLst/>
          <a:ahLst/>
          <a:cxnLst/>
          <a:rect l="0" t="0" r="0" b="0"/>
          <a:pathLst>
            <a:path>
              <a:moveTo>
                <a:pt x="0" y="581562"/>
              </a:moveTo>
              <a:lnTo>
                <a:pt x="240067" y="581562"/>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4326" y="2165396"/>
        <a:ext cx="37707" cy="37707"/>
      </dsp:txXfrm>
    </dsp:sp>
    <dsp:sp modelId="{66BB9F52-BCBA-48A8-A6F9-92FC4CB003A9}">
      <dsp:nvSpPr>
        <dsp:cNvPr id="0" name=""/>
        <dsp:cNvSpPr/>
      </dsp:nvSpPr>
      <dsp:spPr>
        <a:xfrm>
          <a:off x="5103112" y="1310383"/>
          <a:ext cx="480134" cy="1164648"/>
        </a:xfrm>
        <a:custGeom>
          <a:avLst/>
          <a:gdLst/>
          <a:ahLst/>
          <a:cxnLst/>
          <a:rect l="0" t="0" r="0" b="0"/>
          <a:pathLst>
            <a:path>
              <a:moveTo>
                <a:pt x="0" y="1164648"/>
              </a:moveTo>
              <a:lnTo>
                <a:pt x="240067" y="1164648"/>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11686" y="1861214"/>
        <a:ext cx="62986" cy="62986"/>
      </dsp:txXfrm>
    </dsp:sp>
    <dsp:sp modelId="{FD0A6AC4-0D8C-4BDD-8583-10450EEB4E84}">
      <dsp:nvSpPr>
        <dsp:cNvPr id="0" name=""/>
        <dsp:cNvSpPr/>
      </dsp:nvSpPr>
      <dsp:spPr>
        <a:xfrm>
          <a:off x="5103112" y="727298"/>
          <a:ext cx="480134" cy="1747733"/>
        </a:xfrm>
        <a:custGeom>
          <a:avLst/>
          <a:gdLst/>
          <a:ahLst/>
          <a:cxnLst/>
          <a:rect l="0" t="0" r="0" b="0"/>
          <a:pathLst>
            <a:path>
              <a:moveTo>
                <a:pt x="0" y="1747733"/>
              </a:moveTo>
              <a:lnTo>
                <a:pt x="240067" y="1747733"/>
              </a:lnTo>
              <a:lnTo>
                <a:pt x="240067" y="0"/>
              </a:lnTo>
              <a:lnTo>
                <a:pt x="48013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297868" y="1555853"/>
        <a:ext cx="90624" cy="90624"/>
      </dsp:txXfrm>
    </dsp:sp>
    <dsp:sp modelId="{763433FD-BD26-46D1-84F0-91DA22A12DFD}">
      <dsp:nvSpPr>
        <dsp:cNvPr id="0" name=""/>
        <dsp:cNvSpPr/>
      </dsp:nvSpPr>
      <dsp:spPr>
        <a:xfrm>
          <a:off x="2625020" y="2427921"/>
          <a:ext cx="645097" cy="91440"/>
        </a:xfrm>
        <a:custGeom>
          <a:avLst/>
          <a:gdLst/>
          <a:ahLst/>
          <a:cxnLst/>
          <a:rect l="0" t="0" r="0" b="0"/>
          <a:pathLst>
            <a:path>
              <a:moveTo>
                <a:pt x="0" y="45720"/>
              </a:moveTo>
              <a:lnTo>
                <a:pt x="322548" y="45720"/>
              </a:lnTo>
              <a:lnTo>
                <a:pt x="322548" y="47110"/>
              </a:lnTo>
              <a:lnTo>
                <a:pt x="645097" y="47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31442" y="2457514"/>
        <a:ext cx="32254" cy="32254"/>
      </dsp:txXfrm>
    </dsp:sp>
    <dsp:sp modelId="{BC1E02E9-F5BB-E149-9161-5BED9432161D}">
      <dsp:nvSpPr>
        <dsp:cNvPr id="0" name=""/>
        <dsp:cNvSpPr/>
      </dsp:nvSpPr>
      <dsp:spPr>
        <a:xfrm>
          <a:off x="2625020" y="276665"/>
          <a:ext cx="645041" cy="2196976"/>
        </a:xfrm>
        <a:custGeom>
          <a:avLst/>
          <a:gdLst/>
          <a:ahLst/>
          <a:cxnLst/>
          <a:rect l="0" t="0" r="0" b="0"/>
          <a:pathLst>
            <a:path>
              <a:moveTo>
                <a:pt x="0" y="2196976"/>
              </a:moveTo>
              <a:lnTo>
                <a:pt x="322520" y="2196976"/>
              </a:lnTo>
              <a:lnTo>
                <a:pt x="322520" y="0"/>
              </a:lnTo>
              <a:lnTo>
                <a:pt x="64504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890298" y="1317910"/>
        <a:ext cx="114485" cy="114485"/>
      </dsp:txXfrm>
    </dsp:sp>
    <dsp:sp modelId="{34D5A8B4-36F4-A14C-99E8-496A977904E5}">
      <dsp:nvSpPr>
        <dsp:cNvPr id="0" name=""/>
        <dsp:cNvSpPr/>
      </dsp:nvSpPr>
      <dsp:spPr>
        <a:xfrm rot="16200000">
          <a:off x="-54501" y="2259193"/>
          <a:ext cx="4930147"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US" sz="2700" kern="1200" dirty="0">
              <a:latin typeface="Avenir Next LT Pro"/>
            </a:rPr>
            <a:t>Arm Constraints</a:t>
          </a:r>
        </a:p>
      </dsp:txBody>
      <dsp:txXfrm>
        <a:off x="-54501" y="2259193"/>
        <a:ext cx="4930147" cy="428896"/>
      </dsp:txXfrm>
    </dsp:sp>
    <dsp:sp modelId="{750F7826-B7D4-F943-A2D0-40E3A5864701}">
      <dsp:nvSpPr>
        <dsp:cNvPr id="0" name=""/>
        <dsp:cNvSpPr/>
      </dsp:nvSpPr>
      <dsp:spPr>
        <a:xfrm>
          <a:off x="3270062" y="4971"/>
          <a:ext cx="1575004" cy="5433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t>Only </a:t>
          </a:r>
          <a:r>
            <a:rPr lang="en-US" sz="1800" kern="1200">
              <a:latin typeface="Avenir Next LT Pro"/>
            </a:rPr>
            <a:t>Shoulder</a:t>
          </a:r>
        </a:p>
      </dsp:txBody>
      <dsp:txXfrm>
        <a:off x="3270062" y="4971"/>
        <a:ext cx="1575004" cy="543386"/>
      </dsp:txXfrm>
    </dsp:sp>
    <dsp:sp modelId="{E975161F-A6BA-4F8F-A841-7EF57B3BFBC2}">
      <dsp:nvSpPr>
        <dsp:cNvPr id="0" name=""/>
        <dsp:cNvSpPr/>
      </dsp:nvSpPr>
      <dsp:spPr>
        <a:xfrm>
          <a:off x="3270118" y="2260583"/>
          <a:ext cx="1832994"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venir Next LT Pro"/>
            </a:rPr>
            <a:t>Shoulder</a:t>
          </a:r>
          <a:r>
            <a:rPr lang="en-US" sz="1400" kern="1200"/>
            <a:t> and Elbow</a:t>
          </a:r>
        </a:p>
      </dsp:txBody>
      <dsp:txXfrm>
        <a:off x="3270118" y="2260583"/>
        <a:ext cx="1832994" cy="428896"/>
      </dsp:txXfrm>
    </dsp:sp>
    <dsp:sp modelId="{3FA59070-D326-4617-8869-9B72134D6A84}">
      <dsp:nvSpPr>
        <dsp:cNvPr id="0" name=""/>
        <dsp:cNvSpPr/>
      </dsp:nvSpPr>
      <dsp:spPr>
        <a:xfrm>
          <a:off x="5583247" y="489367"/>
          <a:ext cx="3022428"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Foam Sleeve</a:t>
          </a:r>
        </a:p>
      </dsp:txBody>
      <dsp:txXfrm>
        <a:off x="5583247" y="489367"/>
        <a:ext cx="3022428" cy="475861"/>
      </dsp:txXfrm>
    </dsp:sp>
    <dsp:sp modelId="{7A404336-1895-4DA7-B4A4-6FF3A0651F6E}">
      <dsp:nvSpPr>
        <dsp:cNvPr id="0" name=""/>
        <dsp:cNvSpPr/>
      </dsp:nvSpPr>
      <dsp:spPr>
        <a:xfrm>
          <a:off x="5583247" y="1072453"/>
          <a:ext cx="3021007"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Wire Arm Harness</a:t>
          </a:r>
          <a:endParaRPr lang="en-US" sz="1600" kern="1200">
            <a:latin typeface="Avenir Next LT Pro"/>
          </a:endParaRPr>
        </a:p>
      </dsp:txBody>
      <dsp:txXfrm>
        <a:off x="5583247" y="1072453"/>
        <a:ext cx="3021007" cy="475861"/>
      </dsp:txXfrm>
    </dsp:sp>
    <dsp:sp modelId="{FF1780DC-85A5-4057-9A6C-5F56982EDDE2}">
      <dsp:nvSpPr>
        <dsp:cNvPr id="0" name=""/>
        <dsp:cNvSpPr/>
      </dsp:nvSpPr>
      <dsp:spPr>
        <a:xfrm>
          <a:off x="5583247" y="1655538"/>
          <a:ext cx="3016730"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t>Ball and Socket</a:t>
          </a:r>
          <a:r>
            <a:rPr lang="en-US" sz="1600" kern="1200">
              <a:latin typeface="Avenir Next LT Pro"/>
            </a:rPr>
            <a:t> (</a:t>
          </a:r>
          <a:r>
            <a:rPr lang="en-US" sz="1600" kern="1200"/>
            <a:t>Octopus</a:t>
          </a:r>
          <a:r>
            <a:rPr lang="en-US" sz="1600" kern="1200">
              <a:latin typeface="Avenir Next LT Pro"/>
            </a:rPr>
            <a:t>)</a:t>
          </a:r>
          <a:endParaRPr lang="en-US" sz="1600" kern="1200"/>
        </a:p>
      </dsp:txBody>
      <dsp:txXfrm>
        <a:off x="5583247" y="1655538"/>
        <a:ext cx="3016730" cy="475861"/>
      </dsp:txXfrm>
    </dsp:sp>
    <dsp:sp modelId="{3579DFB0-141B-4DF4-8214-4E52762901C8}">
      <dsp:nvSpPr>
        <dsp:cNvPr id="0" name=""/>
        <dsp:cNvSpPr/>
      </dsp:nvSpPr>
      <dsp:spPr>
        <a:xfrm>
          <a:off x="5583247" y="2238623"/>
          <a:ext cx="3024608"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Clothing</a:t>
          </a:r>
          <a:endParaRPr lang="en-US" sz="1600" kern="1200">
            <a:latin typeface="Avenir Next LT Pro"/>
          </a:endParaRPr>
        </a:p>
      </dsp:txBody>
      <dsp:txXfrm>
        <a:off x="5583247" y="2238623"/>
        <a:ext cx="3024608" cy="475861"/>
      </dsp:txXfrm>
    </dsp:sp>
    <dsp:sp modelId="{A92CB4F1-3D69-464D-9B8B-F1769FEE03C3}">
      <dsp:nvSpPr>
        <dsp:cNvPr id="0" name=""/>
        <dsp:cNvSpPr/>
      </dsp:nvSpPr>
      <dsp:spPr>
        <a:xfrm>
          <a:off x="5583247" y="2821709"/>
          <a:ext cx="3021007" cy="475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a:latin typeface="Avenir Next LT Pro"/>
            </a:rPr>
            <a:t>Air-Pressurized</a:t>
          </a:r>
          <a:r>
            <a:rPr lang="en-US" sz="1600" kern="1200"/>
            <a:t> </a:t>
          </a:r>
          <a:r>
            <a:rPr lang="en-US" sz="1600" kern="1200">
              <a:latin typeface="Avenir Next LT Pro"/>
            </a:rPr>
            <a:t>Sleeve</a:t>
          </a:r>
        </a:p>
      </dsp:txBody>
      <dsp:txXfrm>
        <a:off x="5583247" y="2821709"/>
        <a:ext cx="3021007" cy="475861"/>
      </dsp:txXfrm>
    </dsp:sp>
    <dsp:sp modelId="{71688065-9B61-4B09-87B2-CC6A46BDFCC2}">
      <dsp:nvSpPr>
        <dsp:cNvPr id="0" name=""/>
        <dsp:cNvSpPr/>
      </dsp:nvSpPr>
      <dsp:spPr>
        <a:xfrm>
          <a:off x="5583247" y="3404794"/>
          <a:ext cx="3019642"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Braces</a:t>
          </a:r>
          <a:endParaRPr lang="en-US" sz="1600" kern="1200">
            <a:latin typeface="Avenir Next LT Pro"/>
          </a:endParaRPr>
        </a:p>
      </dsp:txBody>
      <dsp:txXfrm>
        <a:off x="5583247" y="3404794"/>
        <a:ext cx="3019642" cy="428896"/>
      </dsp:txXfrm>
    </dsp:sp>
    <dsp:sp modelId="{81703117-A73C-4513-A2E8-09CF8469529C}">
      <dsp:nvSpPr>
        <dsp:cNvPr id="0" name=""/>
        <dsp:cNvSpPr/>
      </dsp:nvSpPr>
      <dsp:spPr>
        <a:xfrm>
          <a:off x="5583247" y="3940915"/>
          <a:ext cx="3019642" cy="4288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Splints</a:t>
          </a:r>
          <a:endParaRPr lang="en-US" sz="1600" kern="1200">
            <a:latin typeface="Avenir Next LT Pro"/>
          </a:endParaRPr>
        </a:p>
      </dsp:txBody>
      <dsp:txXfrm>
        <a:off x="5583247" y="3940915"/>
        <a:ext cx="3019642" cy="428896"/>
      </dsp:txXfrm>
    </dsp:sp>
    <dsp:sp modelId="{64B709F4-93EE-AE4F-B244-90596E56D4F4}">
      <dsp:nvSpPr>
        <dsp:cNvPr id="0" name=""/>
        <dsp:cNvSpPr/>
      </dsp:nvSpPr>
      <dsp:spPr>
        <a:xfrm>
          <a:off x="3280050" y="4386260"/>
          <a:ext cx="1575004" cy="5433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Only Elbow</a:t>
          </a:r>
          <a:endParaRPr lang="en-US" sz="1600" kern="1200">
            <a:latin typeface="Avenir Next LT Pro"/>
          </a:endParaRPr>
        </a:p>
      </dsp:txBody>
      <dsp:txXfrm>
        <a:off x="3280050" y="4386260"/>
        <a:ext cx="1575004" cy="5433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9CBC9-8E28-2E42-8BA1-ACAC2D4EF601}">
      <dsp:nvSpPr>
        <dsp:cNvPr id="0" name=""/>
        <dsp:cNvSpPr/>
      </dsp:nvSpPr>
      <dsp:spPr>
        <a:xfrm>
          <a:off x="2611371" y="2117453"/>
          <a:ext cx="462889" cy="1323046"/>
        </a:xfrm>
        <a:custGeom>
          <a:avLst/>
          <a:gdLst/>
          <a:ahLst/>
          <a:cxnLst/>
          <a:rect l="0" t="0" r="0" b="0"/>
          <a:pathLst>
            <a:path>
              <a:moveTo>
                <a:pt x="0" y="0"/>
              </a:moveTo>
              <a:lnTo>
                <a:pt x="231444" y="0"/>
              </a:lnTo>
              <a:lnTo>
                <a:pt x="231444" y="1323046"/>
              </a:lnTo>
              <a:lnTo>
                <a:pt x="462889" y="1323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07774" y="2743934"/>
        <a:ext cx="70084" cy="70084"/>
      </dsp:txXfrm>
    </dsp:sp>
    <dsp:sp modelId="{913450A1-D898-364E-A87F-4291E0EB86BC}">
      <dsp:nvSpPr>
        <dsp:cNvPr id="0" name=""/>
        <dsp:cNvSpPr/>
      </dsp:nvSpPr>
      <dsp:spPr>
        <a:xfrm>
          <a:off x="5917516" y="2558469"/>
          <a:ext cx="462889" cy="441015"/>
        </a:xfrm>
        <a:custGeom>
          <a:avLst/>
          <a:gdLst/>
          <a:ahLst/>
          <a:cxnLst/>
          <a:rect l="0" t="0" r="0" b="0"/>
          <a:pathLst>
            <a:path>
              <a:moveTo>
                <a:pt x="0" y="0"/>
              </a:moveTo>
              <a:lnTo>
                <a:pt x="231444" y="0"/>
              </a:lnTo>
              <a:lnTo>
                <a:pt x="231444" y="441015"/>
              </a:lnTo>
              <a:lnTo>
                <a:pt x="462889" y="4410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32978" y="2762993"/>
        <a:ext cx="31967" cy="31967"/>
      </dsp:txXfrm>
    </dsp:sp>
    <dsp:sp modelId="{997F2046-3D6A-364C-BC46-D94668867E01}">
      <dsp:nvSpPr>
        <dsp:cNvPr id="0" name=""/>
        <dsp:cNvSpPr/>
      </dsp:nvSpPr>
      <dsp:spPr>
        <a:xfrm>
          <a:off x="5917516" y="2117453"/>
          <a:ext cx="462889" cy="441015"/>
        </a:xfrm>
        <a:custGeom>
          <a:avLst/>
          <a:gdLst/>
          <a:ahLst/>
          <a:cxnLst/>
          <a:rect l="0" t="0" r="0" b="0"/>
          <a:pathLst>
            <a:path>
              <a:moveTo>
                <a:pt x="0" y="441015"/>
              </a:moveTo>
              <a:lnTo>
                <a:pt x="231444" y="441015"/>
              </a:lnTo>
              <a:lnTo>
                <a:pt x="231444" y="0"/>
              </a:lnTo>
              <a:lnTo>
                <a:pt x="46288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32978" y="2321977"/>
        <a:ext cx="31967" cy="31967"/>
      </dsp:txXfrm>
    </dsp:sp>
    <dsp:sp modelId="{D010E42A-8365-2C4A-9566-4785E0257E0A}">
      <dsp:nvSpPr>
        <dsp:cNvPr id="0" name=""/>
        <dsp:cNvSpPr/>
      </dsp:nvSpPr>
      <dsp:spPr>
        <a:xfrm>
          <a:off x="2611371" y="2117453"/>
          <a:ext cx="462889" cy="441015"/>
        </a:xfrm>
        <a:custGeom>
          <a:avLst/>
          <a:gdLst/>
          <a:ahLst/>
          <a:cxnLst/>
          <a:rect l="0" t="0" r="0" b="0"/>
          <a:pathLst>
            <a:path>
              <a:moveTo>
                <a:pt x="0" y="0"/>
              </a:moveTo>
              <a:lnTo>
                <a:pt x="231444" y="0"/>
              </a:lnTo>
              <a:lnTo>
                <a:pt x="231444" y="441015"/>
              </a:lnTo>
              <a:lnTo>
                <a:pt x="462889" y="44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26833" y="2321977"/>
        <a:ext cx="31967" cy="31967"/>
      </dsp:txXfrm>
    </dsp:sp>
    <dsp:sp modelId="{F79647D6-F86F-514E-99A0-1FD64FE8034D}">
      <dsp:nvSpPr>
        <dsp:cNvPr id="0" name=""/>
        <dsp:cNvSpPr/>
      </dsp:nvSpPr>
      <dsp:spPr>
        <a:xfrm>
          <a:off x="2611371" y="1676437"/>
          <a:ext cx="462889" cy="441015"/>
        </a:xfrm>
        <a:custGeom>
          <a:avLst/>
          <a:gdLst/>
          <a:ahLst/>
          <a:cxnLst/>
          <a:rect l="0" t="0" r="0" b="0"/>
          <a:pathLst>
            <a:path>
              <a:moveTo>
                <a:pt x="0" y="441015"/>
              </a:moveTo>
              <a:lnTo>
                <a:pt x="231444" y="441015"/>
              </a:lnTo>
              <a:lnTo>
                <a:pt x="231444" y="0"/>
              </a:lnTo>
              <a:lnTo>
                <a:pt x="4628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26833" y="1880962"/>
        <a:ext cx="31967" cy="31967"/>
      </dsp:txXfrm>
    </dsp:sp>
    <dsp:sp modelId="{0826521F-E4FC-9B4C-B5D9-D66A984360FD}">
      <dsp:nvSpPr>
        <dsp:cNvPr id="0" name=""/>
        <dsp:cNvSpPr/>
      </dsp:nvSpPr>
      <dsp:spPr>
        <a:xfrm>
          <a:off x="2611371" y="794406"/>
          <a:ext cx="462889" cy="1323046"/>
        </a:xfrm>
        <a:custGeom>
          <a:avLst/>
          <a:gdLst/>
          <a:ahLst/>
          <a:cxnLst/>
          <a:rect l="0" t="0" r="0" b="0"/>
          <a:pathLst>
            <a:path>
              <a:moveTo>
                <a:pt x="0" y="1323046"/>
              </a:moveTo>
              <a:lnTo>
                <a:pt x="231444" y="1323046"/>
              </a:lnTo>
              <a:lnTo>
                <a:pt x="231444" y="0"/>
              </a:lnTo>
              <a:lnTo>
                <a:pt x="4628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07774" y="1420888"/>
        <a:ext cx="70084" cy="70084"/>
      </dsp:txXfrm>
    </dsp:sp>
    <dsp:sp modelId="{C90246BE-2B03-5F4F-8152-7015AE4C1F51}">
      <dsp:nvSpPr>
        <dsp:cNvPr id="0" name=""/>
        <dsp:cNvSpPr/>
      </dsp:nvSpPr>
      <dsp:spPr>
        <a:xfrm rot="16200000">
          <a:off x="141109" y="1764641"/>
          <a:ext cx="4234900"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Hand Tracking</a:t>
          </a:r>
        </a:p>
      </dsp:txBody>
      <dsp:txXfrm>
        <a:off x="141109" y="1764641"/>
        <a:ext cx="4234900" cy="705624"/>
      </dsp:txXfrm>
    </dsp:sp>
    <dsp:sp modelId="{52DFF9FA-94C5-1F43-BDE8-5BE21F38E397}">
      <dsp:nvSpPr>
        <dsp:cNvPr id="0" name=""/>
        <dsp:cNvSpPr/>
      </dsp:nvSpPr>
      <dsp:spPr>
        <a:xfrm>
          <a:off x="3074261" y="441594"/>
          <a:ext cx="2843254"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In-house build</a:t>
          </a:r>
        </a:p>
      </dsp:txBody>
      <dsp:txXfrm>
        <a:off x="3074261" y="441594"/>
        <a:ext cx="2843254" cy="705624"/>
      </dsp:txXfrm>
    </dsp:sp>
    <dsp:sp modelId="{6B2AEAF7-CB6F-2D4B-A515-6E1049CCFB14}">
      <dsp:nvSpPr>
        <dsp:cNvPr id="0" name=""/>
        <dsp:cNvSpPr/>
      </dsp:nvSpPr>
      <dsp:spPr>
        <a:xfrm>
          <a:off x="3074261" y="1323625"/>
          <a:ext cx="2829599"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Gloves</a:t>
          </a:r>
        </a:p>
      </dsp:txBody>
      <dsp:txXfrm>
        <a:off x="3074261" y="1323625"/>
        <a:ext cx="2829599" cy="705624"/>
      </dsp:txXfrm>
    </dsp:sp>
    <dsp:sp modelId="{00BCC461-911A-504E-A5F0-E739455C7F00}">
      <dsp:nvSpPr>
        <dsp:cNvPr id="0" name=""/>
        <dsp:cNvSpPr/>
      </dsp:nvSpPr>
      <dsp:spPr>
        <a:xfrm>
          <a:off x="3074261" y="2205656"/>
          <a:ext cx="2843254"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Headset Native</a:t>
          </a:r>
        </a:p>
      </dsp:txBody>
      <dsp:txXfrm>
        <a:off x="3074261" y="2205656"/>
        <a:ext cx="2843254" cy="705624"/>
      </dsp:txXfrm>
    </dsp:sp>
    <dsp:sp modelId="{0BC18209-D013-FC4A-85B4-6DDA07545654}">
      <dsp:nvSpPr>
        <dsp:cNvPr id="0" name=""/>
        <dsp:cNvSpPr/>
      </dsp:nvSpPr>
      <dsp:spPr>
        <a:xfrm>
          <a:off x="6380406" y="1764641"/>
          <a:ext cx="2246173"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Software</a:t>
          </a:r>
        </a:p>
      </dsp:txBody>
      <dsp:txXfrm>
        <a:off x="6380406" y="1764641"/>
        <a:ext cx="2246173" cy="705624"/>
      </dsp:txXfrm>
    </dsp:sp>
    <dsp:sp modelId="{7A373731-440E-6B48-A37A-F9E30E128312}">
      <dsp:nvSpPr>
        <dsp:cNvPr id="0" name=""/>
        <dsp:cNvSpPr/>
      </dsp:nvSpPr>
      <dsp:spPr>
        <a:xfrm>
          <a:off x="6380406" y="2646672"/>
          <a:ext cx="2246173"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Hardware (native sensors)</a:t>
          </a:r>
        </a:p>
      </dsp:txBody>
      <dsp:txXfrm>
        <a:off x="6380406" y="2646672"/>
        <a:ext cx="2246173" cy="705624"/>
      </dsp:txXfrm>
    </dsp:sp>
    <dsp:sp modelId="{0E598E46-487F-FB45-B67D-462B1502A87F}">
      <dsp:nvSpPr>
        <dsp:cNvPr id="0" name=""/>
        <dsp:cNvSpPr/>
      </dsp:nvSpPr>
      <dsp:spPr>
        <a:xfrm>
          <a:off x="3074261" y="3087687"/>
          <a:ext cx="2843254" cy="7056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External Software</a:t>
          </a:r>
        </a:p>
      </dsp:txBody>
      <dsp:txXfrm>
        <a:off x="3074261" y="3087687"/>
        <a:ext cx="2843254" cy="70562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F5004E-E68C-D4DC-A9A5-4B6D2B657A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DC9327-D0F9-26E8-84D0-0C78F39E71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22ABD7-525D-E14F-BAC2-20FC7E6AFE10}" type="datetimeFigureOut">
              <a:rPr lang="en-US" smtClean="0"/>
              <a:t>3/9/2023</a:t>
            </a:fld>
            <a:endParaRPr lang="en-US"/>
          </a:p>
        </p:txBody>
      </p:sp>
      <p:sp>
        <p:nvSpPr>
          <p:cNvPr id="4" name="Footer Placeholder 3">
            <a:extLst>
              <a:ext uri="{FF2B5EF4-FFF2-40B4-BE49-F238E27FC236}">
                <a16:creationId xmlns:a16="http://schemas.microsoft.com/office/drawing/2014/main" id="{CCA4BEB4-0A21-9D7B-7FF6-ACF5427300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CBCEA2-59B7-2303-2F33-049A3316BF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FF191-4734-9540-A51F-EE770435D1ED}" type="slidenum">
              <a:rPr lang="en-US" smtClean="0"/>
              <a:t>‹#›</a:t>
            </a:fld>
            <a:endParaRPr lang="en-US"/>
          </a:p>
        </p:txBody>
      </p:sp>
    </p:spTree>
    <p:extLst>
      <p:ext uri="{BB962C8B-B14F-4D97-AF65-F5344CB8AC3E}">
        <p14:creationId xmlns:p14="http://schemas.microsoft.com/office/powerpoint/2010/main" val="401217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7DCB0-E424-9D4C-AA73-39B8ED292834}"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1E7E4-7F7E-D248-819F-24FEB6295138}" type="slidenum">
              <a:rPr lang="en-US" smtClean="0"/>
              <a:t>‹#›</a:t>
            </a:fld>
            <a:endParaRPr lang="en-US"/>
          </a:p>
        </p:txBody>
      </p:sp>
    </p:spTree>
    <p:extLst>
      <p:ext uri="{BB962C8B-B14F-4D97-AF65-F5344CB8AC3E}">
        <p14:creationId xmlns:p14="http://schemas.microsoft.com/office/powerpoint/2010/main" val="1656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Presented by ESTHER</a:t>
            </a:r>
          </a:p>
          <a:p>
            <a:endParaRPr lang="en-US" dirty="0">
              <a:cs typeface="Calibri"/>
            </a:endParaRPr>
          </a:p>
          <a:p>
            <a:r>
              <a:rPr lang="en-US" dirty="0">
                <a:cs typeface="Calibri"/>
              </a:rPr>
              <a:t>1) </a:t>
            </a:r>
            <a:r>
              <a:rPr lang="en-US" b="1" dirty="0">
                <a:cs typeface="Calibri"/>
              </a:rPr>
              <a:t>Consistent language choices</a:t>
            </a:r>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1</a:t>
            </a:fld>
            <a:endParaRPr lang="en-US"/>
          </a:p>
        </p:txBody>
      </p:sp>
    </p:spTree>
    <p:extLst>
      <p:ext uri="{BB962C8B-B14F-4D97-AF65-F5344CB8AC3E}">
        <p14:creationId xmlns:p14="http://schemas.microsoft.com/office/powerpoint/2010/main" val="180217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Allie’s Feedback: Highlight why you have elevated them to a CPE level</a:t>
            </a:r>
          </a:p>
          <a:p>
            <a:r>
              <a:rPr lang="en-US" dirty="0"/>
              <a:t>___________________________________________________</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ALICIA</a:t>
            </a:r>
          </a:p>
          <a:p>
            <a:endParaRPr lang="en-US" dirty="0">
              <a:cs typeface="Calibri"/>
            </a:endParaRPr>
          </a:p>
          <a:p>
            <a:r>
              <a:rPr lang="en-US" dirty="0">
                <a:cs typeface="Calibri"/>
              </a:rPr>
              <a:t>Need to show why we have elevated them to CPE level</a:t>
            </a:r>
          </a:p>
        </p:txBody>
      </p:sp>
      <p:sp>
        <p:nvSpPr>
          <p:cNvPr id="4" name="Slide Number Placeholder 3"/>
          <p:cNvSpPr>
            <a:spLocks noGrp="1"/>
          </p:cNvSpPr>
          <p:nvPr>
            <p:ph type="sldNum" sz="quarter" idx="5"/>
          </p:nvPr>
        </p:nvSpPr>
        <p:spPr/>
        <p:txBody>
          <a:bodyPr/>
          <a:lstStyle/>
          <a:p>
            <a:fld id="{CE21E7E4-7F7E-D248-819F-24FEB6295138}" type="slidenum">
              <a:rPr lang="en-US" smtClean="0"/>
              <a:t>10</a:t>
            </a:fld>
            <a:endParaRPr lang="en-US"/>
          </a:p>
        </p:txBody>
      </p:sp>
    </p:spTree>
    <p:extLst>
      <p:ext uri="{BB962C8B-B14F-4D97-AF65-F5344CB8AC3E}">
        <p14:creationId xmlns:p14="http://schemas.microsoft.com/office/powerpoint/2010/main" val="1659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ALICIA</a:t>
            </a:r>
          </a:p>
          <a:p>
            <a:endParaRPr lang="en-US" dirty="0"/>
          </a:p>
          <a:p>
            <a:r>
              <a:rPr lang="en-US" dirty="0"/>
              <a:t>C1 – Project imposed constraint</a:t>
            </a:r>
          </a:p>
          <a:p>
            <a:r>
              <a:rPr lang="en-US" dirty="0"/>
              <a:t>C2 &amp; C3 – Customer imposed constraint</a:t>
            </a:r>
          </a:p>
          <a:p>
            <a:endParaRPr lang="en-US" dirty="0"/>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11</a:t>
            </a:fld>
            <a:endParaRPr lang="en-US"/>
          </a:p>
        </p:txBody>
      </p:sp>
    </p:spTree>
    <p:extLst>
      <p:ext uri="{BB962C8B-B14F-4D97-AF65-F5344CB8AC3E}">
        <p14:creationId xmlns:p14="http://schemas.microsoft.com/office/powerpoint/2010/main" val="2319251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how systems are dissected which helps lead into trades...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a:t>
            </a:r>
            <a:r>
              <a:rPr lang="en-US">
                <a:latin typeface="Arial"/>
                <a:cs typeface="Arial"/>
              </a:rPr>
              <a:t>ALICIA</a:t>
            </a:r>
            <a:endParaRPr lang="en-US" sz="1200" b="0" i="0">
              <a:effectLst/>
              <a:latin typeface="Arial" panose="020B0604020202020204" pitchFamily="34" charset="0"/>
              <a:cs typeface="Arial"/>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12</a:t>
            </a:fld>
            <a:endParaRPr lang="en-US"/>
          </a:p>
        </p:txBody>
      </p:sp>
    </p:spTree>
    <p:extLst>
      <p:ext uri="{BB962C8B-B14F-4D97-AF65-F5344CB8AC3E}">
        <p14:creationId xmlns:p14="http://schemas.microsoft.com/office/powerpoint/2010/main" val="199894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a:t>
            </a:r>
            <a:r>
              <a:rPr lang="en-US">
                <a:latin typeface="Arial"/>
                <a:cs typeface="Arial"/>
              </a:rPr>
              <a:t>ALICIA</a:t>
            </a:r>
            <a:endParaRPr lang="en-US" sz="1200" b="0" i="0" dirty="0">
              <a:effectLst/>
              <a:latin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endParaRPr lang="en-US" sz="1200" b="0" i="0">
              <a:effectLst/>
              <a:latin typeface="Arial" panose="020B0604020202020204" pitchFamily="34" charset="0"/>
              <a:cs typeface="Arial"/>
            </a:endParaRPr>
          </a:p>
          <a:p>
            <a:pPr>
              <a:defRPr/>
            </a:pPr>
            <a:r>
              <a:rPr lang="en-US">
                <a:latin typeface="Arial"/>
                <a:cs typeface="Arial"/>
              </a:rPr>
              <a:t>I added the legend, feel free to mess with it – </a:t>
            </a:r>
            <a:r>
              <a:rPr lang="en-US" err="1">
                <a:latin typeface="Arial"/>
                <a:cs typeface="Arial"/>
              </a:rPr>
              <a:t>julia</a:t>
            </a:r>
            <a:r>
              <a:rPr lang="en-US">
                <a:latin typeface="Arial"/>
                <a:cs typeface="Arial"/>
              </a:rPr>
              <a:t> c</a:t>
            </a:r>
            <a:endParaRPr lang="en-US">
              <a:latin typeface="Arial" panose="020B0604020202020204" pitchFamily="34" charset="0"/>
              <a:cs typeface="Arial"/>
            </a:endParaRPr>
          </a:p>
          <a:p>
            <a:pPr>
              <a:defRPr/>
            </a:pPr>
            <a:endParaRPr 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Purple = Trade Studies that have been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Green outline = Trades presented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Pink (rest) = in process or not started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Convince them that we know how to dissect the system</a:t>
            </a: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13</a:t>
            </a:fld>
            <a:endParaRPr lang="en-US"/>
          </a:p>
        </p:txBody>
      </p:sp>
    </p:spTree>
    <p:extLst>
      <p:ext uri="{BB962C8B-B14F-4D97-AF65-F5344CB8AC3E}">
        <p14:creationId xmlns:p14="http://schemas.microsoft.com/office/powerpoint/2010/main" val="301725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a:effectLst/>
                <a:latin typeface="Arial"/>
                <a:cs typeface="Arial"/>
              </a:rPr>
              <a:t>Presented </a:t>
            </a:r>
            <a:r>
              <a:rPr lang="en-US">
                <a:latin typeface="Arial"/>
                <a:cs typeface="Arial"/>
              </a:rPr>
              <a:t>by JULIA?</a:t>
            </a:r>
            <a:endParaRPr lang="en-US" sz="1200" b="0" i="0">
              <a:effectLst/>
              <a:latin typeface="Arial"/>
              <a:cs typeface="Arial"/>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a:effectLst/>
                <a:latin typeface="Arial"/>
                <a:cs typeface="Arial"/>
              </a:rPr>
              <a:t>Trades covered are most critical to design. Requirements clearly tie to trade matrices. </a:t>
            </a:r>
            <a:r>
              <a:rPr lang="en-US">
                <a:cs typeface="+mn-lt"/>
              </a:rPr>
              <a:t/>
            </a:r>
            <a:br>
              <a:rPr lang="en-US">
                <a:cs typeface="+mn-lt"/>
              </a:rPr>
            </a:br>
            <a:r>
              <a:rPr lang="en-US" b="0" i="0">
                <a:effectLst/>
                <a:latin typeface="Arial"/>
                <a:cs typeface="Arial"/>
              </a:rPr>
              <a:t>Engineering analyses utilized in trade matrices. Design space well explored. </a:t>
            </a:r>
            <a:r>
              <a:rPr lang="en-US">
                <a:cs typeface="+mn-lt"/>
              </a:rPr>
              <a:t/>
            </a:r>
            <a:br>
              <a:rPr lang="en-US">
                <a:cs typeface="+mn-lt"/>
              </a:rPr>
            </a:br>
            <a:r>
              <a:rPr lang="en-US" b="0" i="0">
                <a:effectLst/>
                <a:latin typeface="Arial"/>
                <a:cs typeface="Arial"/>
              </a:rPr>
              <a:t>Selections are well reasoned. (27-30 pts)</a:t>
            </a:r>
            <a:r>
              <a:rPr lang="en-US">
                <a:latin typeface="Arial"/>
                <a:cs typeface="Arial"/>
              </a:rPr>
              <a:t> </a:t>
            </a:r>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14</a:t>
            </a:fld>
            <a:endParaRPr lang="en-US"/>
          </a:p>
        </p:txBody>
      </p:sp>
    </p:spTree>
    <p:extLst>
      <p:ext uri="{BB962C8B-B14F-4D97-AF65-F5344CB8AC3E}">
        <p14:creationId xmlns:p14="http://schemas.microsoft.com/office/powerpoint/2010/main" val="371465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a:t>
            </a:r>
            <a:r>
              <a:rPr lang="en-US"/>
              <a:t>JULIA?</a:t>
            </a:r>
            <a:endParaRPr lang="en-US" dirty="0"/>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15</a:t>
            </a:fld>
            <a:endParaRPr lang="en-US"/>
          </a:p>
        </p:txBody>
      </p:sp>
    </p:spTree>
    <p:extLst>
      <p:ext uri="{BB962C8B-B14F-4D97-AF65-F5344CB8AC3E}">
        <p14:creationId xmlns:p14="http://schemas.microsoft.com/office/powerpoint/2010/main" val="377713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TRAYANA</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16</a:t>
            </a:fld>
            <a:endParaRPr lang="en-US"/>
          </a:p>
        </p:txBody>
      </p:sp>
    </p:spTree>
    <p:extLst>
      <p:ext uri="{BB962C8B-B14F-4D97-AF65-F5344CB8AC3E}">
        <p14:creationId xmlns:p14="http://schemas.microsoft.com/office/powerpoint/2010/main" val="50428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TRAYANA</a:t>
            </a:r>
          </a:p>
          <a:p>
            <a:endParaRPr lang="en-US" dirty="0">
              <a:cs typeface="Calibri"/>
            </a:endParaRPr>
          </a:p>
          <a:p>
            <a:endParaRPr lang="en-US" dirty="0">
              <a:cs typeface="Calibri"/>
            </a:endParaRPr>
          </a:p>
          <a:p>
            <a:r>
              <a:rPr lang="en-US" dirty="0">
                <a:cs typeface="Calibri"/>
              </a:rPr>
              <a:t>Specify main criteria for this trade study! So that's easier to know what to look for when you're going over pros and cons</a:t>
            </a:r>
          </a:p>
          <a:p>
            <a:endParaRPr lang="en-US" dirty="0">
              <a:cs typeface="Calibri"/>
            </a:endParaRPr>
          </a:p>
          <a:p>
            <a:r>
              <a:rPr lang="en-US" dirty="0">
                <a:cs typeface="Calibri"/>
              </a:rPr>
              <a:t>Instead of showing trade study dependency, show different options</a:t>
            </a:r>
          </a:p>
        </p:txBody>
      </p:sp>
      <p:sp>
        <p:nvSpPr>
          <p:cNvPr id="4" name="Slide Number Placeholder 3"/>
          <p:cNvSpPr>
            <a:spLocks noGrp="1"/>
          </p:cNvSpPr>
          <p:nvPr>
            <p:ph type="sldNum" sz="quarter" idx="5"/>
          </p:nvPr>
        </p:nvSpPr>
        <p:spPr/>
        <p:txBody>
          <a:bodyPr/>
          <a:lstStyle/>
          <a:p>
            <a:fld id="{CE21E7E4-7F7E-D248-819F-24FEB6295138}" type="slidenum">
              <a:rPr lang="en-US" smtClean="0"/>
              <a:t>17</a:t>
            </a:fld>
            <a:endParaRPr lang="en-US"/>
          </a:p>
        </p:txBody>
      </p:sp>
    </p:spTree>
    <p:extLst>
      <p:ext uri="{BB962C8B-B14F-4D97-AF65-F5344CB8AC3E}">
        <p14:creationId xmlns:p14="http://schemas.microsoft.com/office/powerpoint/2010/main" val="34062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TRAYANA</a:t>
            </a:r>
          </a:p>
        </p:txBody>
      </p:sp>
      <p:sp>
        <p:nvSpPr>
          <p:cNvPr id="4" name="Slide Number Placeholder 3"/>
          <p:cNvSpPr>
            <a:spLocks noGrp="1"/>
          </p:cNvSpPr>
          <p:nvPr>
            <p:ph type="sldNum" sz="quarter" idx="5"/>
          </p:nvPr>
        </p:nvSpPr>
        <p:spPr/>
        <p:txBody>
          <a:bodyPr/>
          <a:lstStyle/>
          <a:p>
            <a:fld id="{CE21E7E4-7F7E-D248-819F-24FEB6295138}" type="slidenum">
              <a:rPr lang="en-US" smtClean="0"/>
              <a:t>18</a:t>
            </a:fld>
            <a:endParaRPr lang="en-US"/>
          </a:p>
        </p:txBody>
      </p:sp>
    </p:spTree>
    <p:extLst>
      <p:ext uri="{BB962C8B-B14F-4D97-AF65-F5344CB8AC3E}">
        <p14:creationId xmlns:p14="http://schemas.microsoft.com/office/powerpoint/2010/main" val="361959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TRAYANA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Allie’s Feedback: </a:t>
            </a:r>
            <a:r>
              <a:rPr lang="en-US" b="0" i="0" dirty="0">
                <a:solidFill>
                  <a:srgbClr val="222222"/>
                </a:solidFill>
                <a:effectLst/>
                <a:latin typeface="Arial" panose="020B0604020202020204" pitchFamily="34" charset="0"/>
              </a:rPr>
              <a:t> The AR headset is usable with C# and Unity btw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rPr>
              <a:t>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22222"/>
              </a:solidFill>
              <a:effectLst/>
              <a:latin typeface="Arial" panose="020B0604020202020204" pitchFamily="34" charset="0"/>
            </a:endParaRPr>
          </a:p>
          <a:p>
            <a:r>
              <a:rPr lang="en-US" sz="1200" b="1" dirty="0">
                <a:solidFill>
                  <a:srgbClr val="00B050"/>
                </a:solidFill>
              </a:rPr>
              <a:t>Pros:</a:t>
            </a:r>
          </a:p>
          <a:p>
            <a:pPr marL="285750" indent="-285750">
              <a:buFont typeface="Arial"/>
              <a:buChar char="•"/>
            </a:pPr>
            <a:r>
              <a:rPr lang="en-US" sz="1200" dirty="0"/>
              <a:t>Easy to use with C# and Unity</a:t>
            </a:r>
          </a:p>
          <a:p>
            <a:pPr marL="285750" indent="-285750">
              <a:buFont typeface="Arial"/>
              <a:buChar char="•"/>
            </a:pPr>
            <a:r>
              <a:rPr lang="en-US" sz="1200" dirty="0"/>
              <a:t>Comfortable and safe with years of testing</a:t>
            </a:r>
          </a:p>
          <a:p>
            <a:pPr marL="285750" indent="-285750">
              <a:buFont typeface="Arial"/>
              <a:buChar char="•"/>
            </a:pPr>
            <a:r>
              <a:rPr lang="en-US" sz="1200" dirty="0"/>
              <a:t>Easy to integrate with outside sources via Bluetooth</a:t>
            </a:r>
          </a:p>
          <a:p>
            <a:pPr marL="285750" indent="-285750">
              <a:buFont typeface="Arial"/>
              <a:buChar char="•"/>
            </a:pPr>
            <a:r>
              <a:rPr lang="en-US" sz="1200" dirty="0"/>
              <a:t>Diverse ability to track hands and outside objects</a:t>
            </a:r>
          </a:p>
          <a:p>
            <a:pPr marL="285750" indent="-285750">
              <a:buFont typeface="Arial"/>
              <a:buChar char="•"/>
            </a:pPr>
            <a:r>
              <a:rPr lang="en-US" sz="1200" dirty="0"/>
              <a:t>Built in headphones allowing further integration</a:t>
            </a:r>
          </a:p>
          <a:p>
            <a:pPr marL="285750" indent="-285750">
              <a:buFont typeface="Arial"/>
              <a:buChar char="•"/>
            </a:pPr>
            <a:endParaRPr lang="en-US" sz="1200" dirty="0">
              <a:solidFill>
                <a:srgbClr val="FFFFFF"/>
              </a:solidFill>
            </a:endParaRPr>
          </a:p>
          <a:p>
            <a:r>
              <a:rPr lang="en-US" sz="1200" b="1" dirty="0">
                <a:solidFill>
                  <a:srgbClr val="FF0000"/>
                </a:solidFill>
              </a:rPr>
              <a:t>Cons:</a:t>
            </a:r>
          </a:p>
          <a:p>
            <a:pPr marL="342900" indent="-342900">
              <a:buFont typeface="Arial" panose="020B0604020202020204" pitchFamily="34" charset="0"/>
              <a:buChar char="•"/>
            </a:pPr>
            <a:r>
              <a:rPr lang="en-US" sz="1200" dirty="0"/>
              <a:t>Built in software may block any changes we try to make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19</a:t>
            </a:fld>
            <a:endParaRPr lang="en-US"/>
          </a:p>
        </p:txBody>
      </p:sp>
    </p:spTree>
    <p:extLst>
      <p:ext uri="{BB962C8B-B14F-4D97-AF65-F5344CB8AC3E}">
        <p14:creationId xmlns:p14="http://schemas.microsoft.com/office/powerpoint/2010/main" val="394699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Presented by ESTHER</a:t>
            </a:r>
          </a:p>
          <a:p>
            <a:endParaRPr lang="en-US" dirty="0"/>
          </a:p>
          <a:p>
            <a:endParaRPr lang="en-US" dirty="0"/>
          </a:p>
          <a:p>
            <a:r>
              <a:rPr lang="en-US" dirty="0"/>
              <a:t>Introduce each team member.</a:t>
            </a:r>
          </a:p>
          <a:p>
            <a:r>
              <a:rPr lang="en-US" dirty="0"/>
              <a:t>Describe what we want to do: Provide the capability to train astronauts for lunar missions using HR.</a:t>
            </a:r>
          </a:p>
        </p:txBody>
      </p:sp>
      <p:sp>
        <p:nvSpPr>
          <p:cNvPr id="4" name="Slide Number Placeholder 3"/>
          <p:cNvSpPr>
            <a:spLocks noGrp="1"/>
          </p:cNvSpPr>
          <p:nvPr>
            <p:ph type="sldNum" sz="quarter" idx="5"/>
          </p:nvPr>
        </p:nvSpPr>
        <p:spPr/>
        <p:txBody>
          <a:bodyPr/>
          <a:lstStyle/>
          <a:p>
            <a:fld id="{CE21E7E4-7F7E-D248-819F-24FEB6295138}" type="slidenum">
              <a:rPr lang="en-US" smtClean="0"/>
              <a:t>2</a:t>
            </a:fld>
            <a:endParaRPr lang="en-US"/>
          </a:p>
        </p:txBody>
      </p:sp>
    </p:spTree>
    <p:extLst>
      <p:ext uri="{BB962C8B-B14F-4D97-AF65-F5344CB8AC3E}">
        <p14:creationId xmlns:p14="http://schemas.microsoft.com/office/powerpoint/2010/main" val="1444062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TRAYANA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From Matthew’s comment: “</a:t>
            </a:r>
            <a:r>
              <a:rPr lang="en-US" dirty="0">
                <a:solidFill>
                  <a:srgbClr val="000000"/>
                </a:solidFill>
                <a:effectLst/>
                <a:latin typeface="Helvetica" pitchFamily="2" charset="0"/>
              </a:rPr>
              <a:t>The main reason that I gave it an 8 is based on the description of augmented reality. In essence, the objects that we would need to “track” would not be tracked as they would be the real-world object and the AR wouldn’t put anything on to it. Therefore, it is super accurate (because its not actually doing anything just not overlaying an image) but its not perfect in that we would have to make the model much higher fidelity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endParaRPr lang="en-US" b="1" dirty="0"/>
          </a:p>
          <a:p>
            <a:pPr marL="0" indent="0">
              <a:buNone/>
            </a:pPr>
            <a:r>
              <a:rPr lang="en-US" sz="1200" b="1" dirty="0">
                <a:solidFill>
                  <a:srgbClr val="00B050"/>
                </a:solidFill>
              </a:rPr>
              <a:t>Pros:</a:t>
            </a:r>
          </a:p>
          <a:p>
            <a:r>
              <a:rPr lang="en-US" sz="1200" dirty="0"/>
              <a:t>Safe and comfortable</a:t>
            </a:r>
          </a:p>
          <a:p>
            <a:endParaRPr lang="en-US" sz="1200" dirty="0">
              <a:solidFill>
                <a:srgbClr val="FFFFFF"/>
              </a:solidFill>
            </a:endParaRPr>
          </a:p>
          <a:p>
            <a:pPr marL="0" indent="0">
              <a:buNone/>
            </a:pPr>
            <a:r>
              <a:rPr lang="en-US" sz="1200" b="1" dirty="0">
                <a:solidFill>
                  <a:srgbClr val="FF0000"/>
                </a:solidFill>
              </a:rPr>
              <a:t>Cons:</a:t>
            </a:r>
          </a:p>
          <a:p>
            <a:r>
              <a:rPr lang="en-US" sz="1200" dirty="0"/>
              <a:t>Difficult to integrate with Unity and C#</a:t>
            </a:r>
          </a:p>
          <a:p>
            <a:r>
              <a:rPr lang="en-US" sz="1200" dirty="0"/>
              <a:t>Do not typically track hands or outside objects</a:t>
            </a:r>
          </a:p>
          <a:p>
            <a:r>
              <a:rPr lang="en-US" sz="1200" dirty="0"/>
              <a:t>Less immersive and more focused on certain virtual objects</a:t>
            </a:r>
          </a:p>
          <a:p>
            <a:endParaRPr lang="en-US" b="1" dirty="0"/>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20</a:t>
            </a:fld>
            <a:endParaRPr lang="en-US"/>
          </a:p>
        </p:txBody>
      </p:sp>
    </p:spTree>
    <p:extLst>
      <p:ext uri="{BB962C8B-B14F-4D97-AF65-F5344CB8AC3E}">
        <p14:creationId xmlns:p14="http://schemas.microsoft.com/office/powerpoint/2010/main" val="1331196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TRAYANA</a:t>
            </a:r>
          </a:p>
          <a:p>
            <a:endParaRPr lang="en-US" dirty="0">
              <a:cs typeface="Calibri"/>
            </a:endParaRPr>
          </a:p>
          <a:p>
            <a:r>
              <a:rPr lang="en-US" sz="1200" dirty="0">
                <a:solidFill>
                  <a:srgbClr val="00B050"/>
                </a:solidFill>
              </a:rPr>
              <a:t>Pros:</a:t>
            </a:r>
          </a:p>
          <a:p>
            <a:pPr marL="342900" indent="-342900">
              <a:buFont typeface="Arial" panose="020B0604020202020204" pitchFamily="34" charset="0"/>
              <a:buChar char="•"/>
            </a:pPr>
            <a:r>
              <a:rPr lang="en-US" sz="1200" b="0" dirty="0">
                <a:solidFill>
                  <a:srgbClr val="FFFFFF"/>
                </a:solidFill>
              </a:rPr>
              <a:t>Allows for free motion of user within simulated environment</a:t>
            </a:r>
          </a:p>
          <a:p>
            <a:pPr marL="342900" indent="-342900">
              <a:buChar char="•"/>
            </a:pPr>
            <a:endParaRPr lang="en-US" sz="1200" b="0" dirty="0">
              <a:solidFill>
                <a:srgbClr val="FFFFFF"/>
              </a:solidFill>
            </a:endParaRPr>
          </a:p>
          <a:p>
            <a:r>
              <a:rPr lang="en-US" sz="1200" dirty="0">
                <a:solidFill>
                  <a:srgbClr val="FF0000"/>
                </a:solidFill>
              </a:rPr>
              <a:t>Cons:</a:t>
            </a:r>
          </a:p>
          <a:p>
            <a:pPr marL="285750" indent="-285750">
              <a:buChar char="•"/>
            </a:pPr>
            <a:r>
              <a:rPr lang="en-US" sz="1200" b="0" dirty="0"/>
              <a:t>Requires a large amount of space</a:t>
            </a:r>
          </a:p>
          <a:p>
            <a:pPr marL="285750" indent="-285750">
              <a:buChar char="•"/>
            </a:pPr>
            <a:r>
              <a:rPr lang="en-US" sz="1200" b="0" dirty="0"/>
              <a:t>Would need exterior sound systems for a full immersion </a:t>
            </a:r>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21</a:t>
            </a:fld>
            <a:endParaRPr lang="en-US"/>
          </a:p>
        </p:txBody>
      </p:sp>
    </p:spTree>
    <p:extLst>
      <p:ext uri="{BB962C8B-B14F-4D97-AF65-F5344CB8AC3E}">
        <p14:creationId xmlns:p14="http://schemas.microsoft.com/office/powerpoint/2010/main" val="4089485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JULIA</a:t>
            </a:r>
          </a:p>
        </p:txBody>
      </p:sp>
      <p:sp>
        <p:nvSpPr>
          <p:cNvPr id="4" name="Slide Number Placeholder 3"/>
          <p:cNvSpPr>
            <a:spLocks noGrp="1"/>
          </p:cNvSpPr>
          <p:nvPr>
            <p:ph type="sldNum" sz="quarter" idx="5"/>
          </p:nvPr>
        </p:nvSpPr>
        <p:spPr/>
        <p:txBody>
          <a:bodyPr/>
          <a:lstStyle/>
          <a:p>
            <a:fld id="{CE21E7E4-7F7E-D248-819F-24FEB6295138}" type="slidenum">
              <a:rPr lang="en-US" smtClean="0"/>
              <a:t>22</a:t>
            </a:fld>
            <a:endParaRPr lang="en-US"/>
          </a:p>
        </p:txBody>
      </p:sp>
    </p:spTree>
    <p:extLst>
      <p:ext uri="{BB962C8B-B14F-4D97-AF65-F5344CB8AC3E}">
        <p14:creationId xmlns:p14="http://schemas.microsoft.com/office/powerpoint/2010/main" val="132919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JULIA</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23</a:t>
            </a:fld>
            <a:endParaRPr lang="en-US"/>
          </a:p>
        </p:txBody>
      </p:sp>
    </p:spTree>
    <p:extLst>
      <p:ext uri="{BB962C8B-B14F-4D97-AF65-F5344CB8AC3E}">
        <p14:creationId xmlns:p14="http://schemas.microsoft.com/office/powerpoint/2010/main" val="628165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24</a:t>
            </a:fld>
            <a:endParaRPr lang="en-US"/>
          </a:p>
        </p:txBody>
      </p:sp>
    </p:spTree>
    <p:extLst>
      <p:ext uri="{BB962C8B-B14F-4D97-AF65-F5344CB8AC3E}">
        <p14:creationId xmlns:p14="http://schemas.microsoft.com/office/powerpoint/2010/main" val="422874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Allie’s Feedback: </a:t>
            </a:r>
            <a:r>
              <a:rPr lang="en-US" b="0" i="0" dirty="0">
                <a:solidFill>
                  <a:srgbClr val="222222"/>
                </a:solidFill>
                <a:effectLst/>
                <a:latin typeface="Arial" panose="020B0604020202020204" pitchFamily="34" charset="0"/>
              </a:rPr>
              <a:t>For the “dependent trade studies” I wonder if this is most effective to have at the beginning. You’re giving the summary of ‘protype and model” but we haven’t seen the trade yet. </a:t>
            </a:r>
            <a:endParaRPr lang="en-US" sz="1200"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rPr>
              <a:t>________________________________</a:t>
            </a:r>
            <a:endParaRPr lang="en-US" sz="1200" b="0" i="0" dirty="0">
              <a:effectLst/>
              <a:latin typeface="Arial" panose="020B0604020202020204" pitchFamily="34" charset="0"/>
            </a:endParaRPr>
          </a:p>
          <a:p>
            <a:endParaRPr lang="en-US" dirty="0"/>
          </a:p>
          <a:p>
            <a:endParaRPr lang="en-US" dirty="0"/>
          </a:p>
          <a:p>
            <a:r>
              <a:rPr lang="en-US" dirty="0"/>
              <a:t>Dependent trades/prototyping </a:t>
            </a:r>
            <a:r>
              <a:rPr lang="en-US" dirty="0">
                <a:sym typeface="Wingdings" pitchFamily="2" charset="2"/>
              </a:rPr>
              <a:t> explain WHY we need to do this trade study now (so early). Is there a lot of dependent trades that come after this decision? Does it require feasibility analysis / prototyping to happen relatively soon?</a:t>
            </a:r>
          </a:p>
          <a:p>
            <a:r>
              <a:rPr lang="en-US" dirty="0">
                <a:sym typeface="Wingdings" pitchFamily="2" charset="2"/>
              </a:rPr>
              <a:t>COTS = Commercial off-the-shelf (can buy from somewhere)</a:t>
            </a:r>
            <a:endParaRPr lang="en-US" dirty="0">
              <a:cs typeface="Calibri"/>
            </a:endParaRPr>
          </a:p>
          <a:p>
            <a:r>
              <a:rPr lang="en-US" dirty="0">
                <a:cs typeface="Calibri"/>
              </a:rPr>
              <a:t>The hand restraint system and object tracking directly overlap, so we need to know what the arm constraints will be first</a:t>
            </a:r>
          </a:p>
          <a:p>
            <a:r>
              <a:rPr lang="en-US" dirty="0">
                <a:cs typeface="Calibri"/>
              </a:rPr>
              <a:t>We mainly need a top 3 design choices for the pcs for this exact reason. With respect to prototyping and modeling, yes it needs to be prototyped fairly soon to make sure the restraints for feasible. </a:t>
            </a:r>
          </a:p>
          <a:p>
            <a:endParaRPr lang="en-US" dirty="0">
              <a:cs typeface="Calibri"/>
            </a:endParaRPr>
          </a:p>
          <a:p>
            <a:r>
              <a:rPr lang="en-US" dirty="0">
                <a:cs typeface="Calibri"/>
              </a:rPr>
              <a:t>NOTES FROM TF MEETING:</a:t>
            </a:r>
            <a:endParaRPr lang="en-US" dirty="0"/>
          </a:p>
          <a:p>
            <a:r>
              <a:rPr lang="en-US" dirty="0"/>
              <a:t>Specify main criteria for this trade study! So that's easier to know what to look for when you're going over pros and cons</a:t>
            </a:r>
            <a:endParaRPr lang="en-US" dirty="0">
              <a:cs typeface="Calibri"/>
            </a:endParaRPr>
          </a:p>
          <a:p>
            <a:endParaRPr lang="en-US" dirty="0">
              <a:cs typeface="Calibri"/>
            </a:endParaRPr>
          </a:p>
          <a:p>
            <a:endParaRPr lang="en-US" dirty="0">
              <a:cs typeface="Calibri"/>
            </a:endParaRPr>
          </a:p>
          <a:p>
            <a:r>
              <a:rPr lang="en-US" dirty="0">
                <a:cs typeface="Calibri"/>
              </a:rPr>
              <a:t>CHANGE RW for PR!!!!!!</a:t>
            </a:r>
          </a:p>
        </p:txBody>
      </p:sp>
      <p:sp>
        <p:nvSpPr>
          <p:cNvPr id="4" name="Slide Number Placeholder 3"/>
          <p:cNvSpPr>
            <a:spLocks noGrp="1"/>
          </p:cNvSpPr>
          <p:nvPr>
            <p:ph type="sldNum" sz="quarter" idx="5"/>
          </p:nvPr>
        </p:nvSpPr>
        <p:spPr/>
        <p:txBody>
          <a:bodyPr/>
          <a:lstStyle/>
          <a:p>
            <a:fld id="{CE21E7E4-7F7E-D248-819F-24FEB6295138}" type="slidenum">
              <a:rPr lang="en-US" smtClean="0"/>
              <a:t>25</a:t>
            </a:fld>
            <a:endParaRPr lang="en-US"/>
          </a:p>
        </p:txBody>
      </p:sp>
    </p:spTree>
    <p:extLst>
      <p:ext uri="{BB962C8B-B14F-4D97-AF65-F5344CB8AC3E}">
        <p14:creationId xmlns:p14="http://schemas.microsoft.com/office/powerpoint/2010/main" val="284014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a:p>
            <a:endParaRPr lang="en-US" dirty="0">
              <a:cs typeface="Calibri"/>
            </a:endParaRPr>
          </a:p>
          <a:p>
            <a:endParaRPr lang="en-US" dirty="0">
              <a:cs typeface="Calibri"/>
            </a:endParaRPr>
          </a:p>
          <a:p>
            <a:r>
              <a:rPr lang="en-US" dirty="0">
                <a:cs typeface="Calibri"/>
              </a:rPr>
              <a:t>Arm constraints: We chose to focus to constrain the arm for the astronaut suit mockup. We found that the main constraint astronauts have are their arms. From there, we decided to focus in on the three parts of the arm: shoulder and elbow</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26</a:t>
            </a:fld>
            <a:endParaRPr lang="en-US"/>
          </a:p>
        </p:txBody>
      </p:sp>
    </p:spTree>
    <p:extLst>
      <p:ext uri="{BB962C8B-B14F-4D97-AF65-F5344CB8AC3E}">
        <p14:creationId xmlns:p14="http://schemas.microsoft.com/office/powerpoint/2010/main" val="286805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p:txBody>
      </p:sp>
      <p:sp>
        <p:nvSpPr>
          <p:cNvPr id="4" name="Slide Number Placeholder 3"/>
          <p:cNvSpPr>
            <a:spLocks noGrp="1"/>
          </p:cNvSpPr>
          <p:nvPr>
            <p:ph type="sldNum" sz="quarter" idx="5"/>
          </p:nvPr>
        </p:nvSpPr>
        <p:spPr/>
        <p:txBody>
          <a:bodyPr/>
          <a:lstStyle/>
          <a:p>
            <a:fld id="{CE21E7E4-7F7E-D248-819F-24FEB6295138}" type="slidenum">
              <a:rPr lang="en-US" smtClean="0"/>
              <a:t>27</a:t>
            </a:fld>
            <a:endParaRPr lang="en-US"/>
          </a:p>
        </p:txBody>
      </p:sp>
    </p:spTree>
    <p:extLst>
      <p:ext uri="{BB962C8B-B14F-4D97-AF65-F5344CB8AC3E}">
        <p14:creationId xmlns:p14="http://schemas.microsoft.com/office/powerpoint/2010/main" val="4082882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a:p>
            <a:endParaRPr lang="en-US" dirty="0"/>
          </a:p>
          <a:p>
            <a:endParaRPr lang="en-US" dirty="0"/>
          </a:p>
          <a:p>
            <a:endParaRPr lang="en-US" dirty="0"/>
          </a:p>
          <a:p>
            <a:r>
              <a:rPr lang="en-US" dirty="0"/>
              <a:t>Clothing was the best option based on the trade study, however due to its very poor resistivity, it was not a valid choice to move forward with.</a:t>
            </a:r>
          </a:p>
          <a:p>
            <a:r>
              <a:rPr lang="en-US" dirty="0"/>
              <a:t>Have a previous table outlining criteria: simple definitions</a:t>
            </a:r>
          </a:p>
          <a:p>
            <a:r>
              <a:rPr lang="en-US" dirty="0"/>
              <a:t>Adaptability: being able to adjust and apply across the board.</a:t>
            </a:r>
          </a:p>
          <a:p>
            <a:endParaRPr lang="en-US" dirty="0"/>
          </a:p>
          <a:p>
            <a:r>
              <a:rPr lang="en-US" dirty="0"/>
              <a:t>Likewise, the compression support also had low resistivity making it an invalid choice moving forward</a:t>
            </a:r>
          </a:p>
          <a:p>
            <a:r>
              <a:rPr lang="en-US" dirty="0"/>
              <a:t>Removed Air-pressurized sleeve due to its inability to be very adaptable</a:t>
            </a:r>
            <a:endParaRPr lang="en-US" dirty="0">
              <a:cs typeface="Calibri"/>
            </a:endParaRPr>
          </a:p>
          <a:p>
            <a:r>
              <a:rPr lang="en-US" dirty="0">
                <a:cs typeface="Calibri"/>
              </a:rPr>
              <a:t>Braces and Splints were some of the best options</a:t>
            </a:r>
          </a:p>
        </p:txBody>
      </p:sp>
      <p:sp>
        <p:nvSpPr>
          <p:cNvPr id="4" name="Slide Number Placeholder 3"/>
          <p:cNvSpPr>
            <a:spLocks noGrp="1"/>
          </p:cNvSpPr>
          <p:nvPr>
            <p:ph type="sldNum" sz="quarter" idx="5"/>
          </p:nvPr>
        </p:nvSpPr>
        <p:spPr/>
        <p:txBody>
          <a:bodyPr/>
          <a:lstStyle/>
          <a:p>
            <a:fld id="{CE21E7E4-7F7E-D248-819F-24FEB6295138}" type="slidenum">
              <a:rPr lang="en-US" smtClean="0"/>
              <a:t>28</a:t>
            </a:fld>
            <a:endParaRPr lang="en-US"/>
          </a:p>
        </p:txBody>
      </p:sp>
    </p:spTree>
    <p:extLst>
      <p:ext uri="{BB962C8B-B14F-4D97-AF65-F5344CB8AC3E}">
        <p14:creationId xmlns:p14="http://schemas.microsoft.com/office/powerpoint/2010/main" val="3492247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RACHAEL</a:t>
            </a:r>
          </a:p>
          <a:p>
            <a:endParaRPr lang="en-US" dirty="0">
              <a:ea typeface="Calibri"/>
              <a:cs typeface="Calibri"/>
            </a:endParaRPr>
          </a:p>
          <a:p>
            <a:endParaRPr lang="en-US" dirty="0">
              <a:ea typeface="Calibri"/>
              <a:cs typeface="Calibri"/>
            </a:endParaRPr>
          </a:p>
          <a:p>
            <a:r>
              <a:rPr lang="en-US" dirty="0">
                <a:ea typeface="Calibri"/>
                <a:cs typeface="Calibri"/>
              </a:rPr>
              <a:t>Our top three arm constraints after our trade study were splints, braces, and the wire arm harness. We found that the splint, brace, and wire arm harness had high </a:t>
            </a:r>
            <a:r>
              <a:rPr lang="en-US" dirty="0" err="1">
                <a:ea typeface="Calibri"/>
                <a:cs typeface="Calibri"/>
              </a:rPr>
              <a:t>resisitivity</a:t>
            </a:r>
            <a:r>
              <a:rPr lang="en-US" dirty="0">
                <a:ea typeface="Calibri"/>
                <a:cs typeface="Calibri"/>
              </a:rPr>
              <a:t>, durability, and adaptability which aligns well with our top expectations for the mockup suit. </a:t>
            </a:r>
          </a:p>
          <a:p>
            <a:endParaRPr lang="en-US" dirty="0">
              <a:ea typeface="Calibri"/>
              <a:cs typeface="Calibri"/>
            </a:endParaRPr>
          </a:p>
          <a:p>
            <a:endParaRPr lang="en-US" dirty="0">
              <a:ea typeface="Calibri"/>
              <a:cs typeface="Calibri"/>
            </a:endParaRPr>
          </a:p>
          <a:p>
            <a:r>
              <a:rPr lang="en-US" dirty="0">
                <a:ea typeface="Calibri"/>
                <a:cs typeface="Calibri"/>
              </a:rPr>
              <a:t>Options traded most fa </a:t>
            </a:r>
            <a:r>
              <a:rPr lang="en-US" dirty="0" err="1">
                <a:ea typeface="Calibri"/>
                <a:cs typeface="Calibri"/>
              </a:rPr>
              <a:t>vourably</a:t>
            </a:r>
            <a:r>
              <a:rPr lang="en-US" dirty="0">
                <a:ea typeface="Calibri"/>
                <a:cs typeface="Calibri"/>
              </a:rPr>
              <a:t> for the most important criteria</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29</a:t>
            </a:fld>
            <a:endParaRPr lang="en-US"/>
          </a:p>
        </p:txBody>
      </p:sp>
    </p:spTree>
    <p:extLst>
      <p:ext uri="{BB962C8B-B14F-4D97-AF65-F5344CB8AC3E}">
        <p14:creationId xmlns:p14="http://schemas.microsoft.com/office/powerpoint/2010/main" val="810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Presented by ESTHER</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3</a:t>
            </a:fld>
            <a:endParaRPr lang="en-US"/>
          </a:p>
        </p:txBody>
      </p:sp>
    </p:spTree>
    <p:extLst>
      <p:ext uri="{BB962C8B-B14F-4D97-AF65-F5344CB8AC3E}">
        <p14:creationId xmlns:p14="http://schemas.microsoft.com/office/powerpoint/2010/main" val="3531218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STEVEN</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30</a:t>
            </a:fld>
            <a:endParaRPr lang="en-US"/>
          </a:p>
        </p:txBody>
      </p:sp>
    </p:spTree>
    <p:extLst>
      <p:ext uri="{BB962C8B-B14F-4D97-AF65-F5344CB8AC3E}">
        <p14:creationId xmlns:p14="http://schemas.microsoft.com/office/powerpoint/2010/main" val="301220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STEVEN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Allie’s Feedback: </a:t>
            </a:r>
            <a:r>
              <a:rPr lang="en-US" b="0" i="0">
                <a:solidFill>
                  <a:srgbClr val="222222"/>
                </a:solidFill>
                <a:effectLst/>
                <a:latin typeface="Arial"/>
                <a:cs typeface="Arial"/>
              </a:rPr>
              <a:t>Design limitations an AR headset is within the budget btw. Magic Leap. (The reason the AR headset is not within the budget is because we would still have to have money for hand tracking and arm constraints and would not leave enough money for either of those</a:t>
            </a:r>
            <a:r>
              <a:rPr lang="en-US">
                <a:solidFill>
                  <a:srgbClr val="222222"/>
                </a:solidFill>
                <a:latin typeface="Arial"/>
                <a:cs typeface="Arial"/>
              </a:rPr>
              <a:t>)</a:t>
            </a:r>
            <a:endParaRPr lang="en-US" sz="1200" b="0" i="0">
              <a:solidFill>
                <a:srgbClr val="222222"/>
              </a:solidFill>
              <a:effectLst/>
              <a:latin typeface="Arial" panose="020B0604020202020204" pitchFamily="34" charset="0"/>
              <a:cs typeface="Arial"/>
            </a:endParaRPr>
          </a:p>
          <a:p>
            <a:pPr>
              <a:defRPr/>
            </a:pPr>
            <a:r>
              <a:rPr lang="en-US">
                <a:solidFill>
                  <a:srgbClr val="222222"/>
                </a:solidFill>
                <a:latin typeface="Arial"/>
                <a:cs typeface="Arial"/>
              </a:rPr>
              <a:t>(magic leap is $3200 at the cheapest it seems so, yeah, no AR – </a:t>
            </a:r>
            <a:r>
              <a:rPr lang="en-US" err="1">
                <a:solidFill>
                  <a:srgbClr val="222222"/>
                </a:solidFill>
                <a:latin typeface="Arial"/>
                <a:cs typeface="Arial"/>
              </a:rPr>
              <a:t>julia</a:t>
            </a:r>
            <a:r>
              <a:rPr lang="en-US">
                <a:solidFill>
                  <a:srgbClr val="222222"/>
                </a:solidFill>
                <a:latin typeface="Arial"/>
                <a:cs typeface="Arial"/>
              </a:rPr>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22222"/>
                </a:solidFill>
                <a:effectLst/>
                <a:latin typeface="Arial"/>
                <a:cs typeface="Arial"/>
              </a:rPr>
              <a:t>__________________________</a:t>
            </a:r>
            <a:endParaRPr lang="en-US" sz="1200" b="0" i="0">
              <a:effectLst/>
              <a:latin typeface="Arial"/>
              <a:cs typeface="Arial"/>
            </a:endParaRPr>
          </a:p>
          <a:p>
            <a:endParaRPr lang="en-US" dirty="0"/>
          </a:p>
          <a:p>
            <a:r>
              <a:rPr lang="en-US" dirty="0"/>
              <a:t>“As we highlighted previously in the trade studies, blah blah blah”</a:t>
            </a:r>
            <a:endParaRPr lang="en-US"/>
          </a:p>
          <a:p>
            <a:r>
              <a:rPr lang="en-US"/>
              <a:t>need to be explored further through prototyping</a:t>
            </a:r>
          </a:p>
          <a:p>
            <a:endParaRPr lang="en-US">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31</a:t>
            </a:fld>
            <a:endParaRPr lang="en-US"/>
          </a:p>
        </p:txBody>
      </p:sp>
    </p:spTree>
    <p:extLst>
      <p:ext uri="{BB962C8B-B14F-4D97-AF65-F5344CB8AC3E}">
        <p14:creationId xmlns:p14="http://schemas.microsoft.com/office/powerpoint/2010/main" val="2693750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Presented by STEVEN</a:t>
            </a:r>
          </a:p>
          <a:p>
            <a:endParaRPr lang="en-US"/>
          </a:p>
        </p:txBody>
      </p:sp>
      <p:sp>
        <p:nvSpPr>
          <p:cNvPr id="4" name="Slide Number Placeholder 3"/>
          <p:cNvSpPr>
            <a:spLocks noGrp="1"/>
          </p:cNvSpPr>
          <p:nvPr>
            <p:ph type="sldNum" sz="quarter" idx="5"/>
          </p:nvPr>
        </p:nvSpPr>
        <p:spPr/>
        <p:txBody>
          <a:bodyPr/>
          <a:lstStyle/>
          <a:p>
            <a:fld id="{CE21E7E4-7F7E-D248-819F-24FEB6295138}" type="slidenum">
              <a:rPr lang="en-US" smtClean="0"/>
              <a:t>32</a:t>
            </a:fld>
            <a:endParaRPr lang="en-US"/>
          </a:p>
        </p:txBody>
      </p:sp>
    </p:spTree>
    <p:extLst>
      <p:ext uri="{BB962C8B-B14F-4D97-AF65-F5344CB8AC3E}">
        <p14:creationId xmlns:p14="http://schemas.microsoft.com/office/powerpoint/2010/main" val="2501705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STEVEN</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33</a:t>
            </a:fld>
            <a:endParaRPr lang="en-US"/>
          </a:p>
        </p:txBody>
      </p:sp>
    </p:spTree>
    <p:extLst>
      <p:ext uri="{BB962C8B-B14F-4D97-AF65-F5344CB8AC3E}">
        <p14:creationId xmlns:p14="http://schemas.microsoft.com/office/powerpoint/2010/main" val="411410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STEVEN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a:defRPr/>
            </a:pPr>
            <a:r>
              <a:rPr lang="en-US" sz="1200" b="0" i="0">
                <a:effectLst/>
                <a:latin typeface="Arial"/>
                <a:cs typeface="Arial"/>
              </a:rPr>
              <a:t>Allie’s Feedback: </a:t>
            </a:r>
            <a:r>
              <a:rPr lang="en-US" b="0" i="0">
                <a:solidFill>
                  <a:srgbClr val="222222"/>
                </a:solidFill>
                <a:effectLst/>
                <a:latin typeface="Arial"/>
                <a:cs typeface="Arial"/>
              </a:rPr>
              <a:t>there is a lot of stuff on this slide with two. </a:t>
            </a:r>
            <a:r>
              <a:rPr lang="en-US">
                <a:solidFill>
                  <a:srgbClr val="222222"/>
                </a:solidFill>
                <a:latin typeface="Arial"/>
                <a:cs typeface="Arial"/>
              </a:rPr>
              <a:t>To do this prototyping, you will have to buy a lot of stuff. How will you do this? The key thing to emphasize here is what will the prototyping</a:t>
            </a:r>
            <a:r>
              <a:rPr lang="en-US" b="0" i="0">
                <a:solidFill>
                  <a:srgbClr val="222222"/>
                </a:solidFill>
                <a:effectLst/>
                <a:latin typeface="Arial"/>
                <a:cs typeface="Arial"/>
              </a:rPr>
              <a:t> tell you and how does it help you narrow down the design space.</a:t>
            </a:r>
            <a:endParaRPr lang="en-US" sz="1200" b="0" i="0">
              <a:effectLst/>
              <a:latin typeface="Arial"/>
              <a:cs typeface="Arial"/>
            </a:endParaRPr>
          </a:p>
          <a:p>
            <a:r>
              <a:rPr lang="en-US" dirty="0"/>
              <a:t>__________________________________</a:t>
            </a:r>
            <a:endParaRPr lang="en-US">
              <a:cs typeface="Calibri"/>
            </a:endParaRPr>
          </a:p>
          <a:p>
            <a:endParaRPr lang="en-US" dirty="0"/>
          </a:p>
          <a:p>
            <a:r>
              <a:rPr lang="en-US" dirty="0"/>
              <a:t>Explain: test with available headset (Oculus Quest 2 from Electronics Shop – Bobby Hodgkinson) to show that we can send a VR environment to headset and </a:t>
            </a:r>
            <a:r>
              <a:rPr lang="en-US" b="1" u="sng" dirty="0"/>
              <a:t>move around.</a:t>
            </a:r>
            <a:endParaRPr lang="en-US" b="1" u="sng">
              <a:cs typeface="Calibri"/>
            </a:endParaRPr>
          </a:p>
          <a:p>
            <a:r>
              <a:rPr lang="en-US" b="0" u="none" dirty="0"/>
              <a:t>Requires training but has already started (by the time we present)</a:t>
            </a:r>
            <a:endParaRPr lang="en-US" b="0" u="none">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34</a:t>
            </a:fld>
            <a:endParaRPr lang="en-US"/>
          </a:p>
        </p:txBody>
      </p:sp>
    </p:spTree>
    <p:extLst>
      <p:ext uri="{BB962C8B-B14F-4D97-AF65-F5344CB8AC3E}">
        <p14:creationId xmlns:p14="http://schemas.microsoft.com/office/powerpoint/2010/main" val="1949576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STEVEN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Allie’s Feedback: </a:t>
            </a:r>
            <a:r>
              <a:rPr lang="en-US" b="0" i="0" dirty="0">
                <a:solidFill>
                  <a:srgbClr val="222222"/>
                </a:solidFill>
                <a:effectLst/>
                <a:latin typeface="Arial" panose="020B0604020202020204" pitchFamily="34" charset="0"/>
              </a:rPr>
              <a:t>To do this prototyping, you will have to buy a lot of stuff. How will you do this? The key thing to emphasize here is what will the prototyping tell you and how does it help you narrow down the design space.</a:t>
            </a:r>
            <a:endParaRPr lang="en-US" sz="1200" b="0" i="0" dirty="0">
              <a:effectLst/>
              <a:latin typeface="Arial" panose="020B0604020202020204" pitchFamily="34" charset="0"/>
            </a:endParaRPr>
          </a:p>
          <a:p>
            <a:r>
              <a:rPr lang="en-US" dirty="0"/>
              <a:t>________________________________</a:t>
            </a:r>
          </a:p>
          <a:p>
            <a:r>
              <a:rPr lang="en-US" dirty="0"/>
              <a:t>Explain: test hand tracking w/ headset </a:t>
            </a:r>
            <a:r>
              <a:rPr lang="en-US" dirty="0">
                <a:sym typeface="Wingdings" pitchFamily="2" charset="2"/>
              </a:rPr>
              <a:t> Goal: test with Oculus Quest 2 (best ranked VR headset for hand tracking in our trade study) to see how good is the best option (help inform the trade study and adjust if necessary). If it turns out to be bad, we can discard all VR headsets hand tracking since they would be worse.</a:t>
            </a:r>
          </a:p>
          <a:p>
            <a:r>
              <a:rPr lang="en-US" dirty="0">
                <a:sym typeface="Wingdings" pitchFamily="2" charset="2"/>
              </a:rPr>
              <a:t>Hand tracking gloves would be the best quality we could realistically achieve. Only reason to eliminate this option would be budget. IF gloves are over budget, then Plan C: prototype our own hand trackers</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35</a:t>
            </a:fld>
            <a:endParaRPr lang="en-US"/>
          </a:p>
        </p:txBody>
      </p:sp>
    </p:spTree>
    <p:extLst>
      <p:ext uri="{BB962C8B-B14F-4D97-AF65-F5344CB8AC3E}">
        <p14:creationId xmlns:p14="http://schemas.microsoft.com/office/powerpoint/2010/main" val="2574493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Presented by STEVEN</a:t>
            </a:r>
          </a:p>
          <a:p>
            <a:endParaRPr lang="en-US" sz="1200" b="0" i="0">
              <a:effectLst/>
              <a:latin typeface="Arial" panose="020B0604020202020204" pitchFamily="34" charset="0"/>
            </a:endParaRPr>
          </a:p>
          <a:p>
            <a:r>
              <a:rPr lang="en-US" sz="1200" b="0" i="0">
                <a:effectLst/>
                <a:latin typeface="Arial" panose="020B0604020202020204" pitchFamily="34" charset="0"/>
              </a:rPr>
              <a:t>Allie’s Feedback: </a:t>
            </a:r>
            <a:r>
              <a:rPr lang="en-US" b="0" i="0">
                <a:solidFill>
                  <a:srgbClr val="222222"/>
                </a:solidFill>
                <a:effectLst/>
                <a:latin typeface="Arial" panose="020B0604020202020204" pitchFamily="34" charset="0"/>
              </a:rPr>
              <a:t>this is great and it makes it clear why you need to do this. That said, you have these options here, I’m not clear what these options are? Is this not something you can do a trade on?</a:t>
            </a:r>
          </a:p>
          <a:p>
            <a:r>
              <a:rPr lang="en-US" b="0" i="0">
                <a:solidFill>
                  <a:srgbClr val="222222"/>
                </a:solidFill>
                <a:effectLst/>
                <a:latin typeface="Arial" panose="020B0604020202020204" pitchFamily="34" charset="0"/>
              </a:rPr>
              <a:t>___________________________</a:t>
            </a:r>
            <a:endParaRPr lang="en-US"/>
          </a:p>
          <a:p>
            <a:endParaRPr lang="en-US"/>
          </a:p>
          <a:p>
            <a:r>
              <a:rPr lang="en-US"/>
              <a:t>Have a software architecture tree or FBD for how the software will interact or how it’s going to work/what we’re expecting (In appendix)</a:t>
            </a:r>
          </a:p>
          <a:p>
            <a:endParaRPr lang="en-US"/>
          </a:p>
          <a:p>
            <a:r>
              <a:rPr lang="en-US"/>
              <a:t>Explain:  we want to demonstrate that we can create a PR-VR interaction (we will do this no matter what)</a:t>
            </a:r>
          </a:p>
          <a:p>
            <a:r>
              <a:rPr lang="en-US"/>
              <a:t>For object tracking: will test available tracking sensors to see how good they are </a:t>
            </a:r>
            <a:r>
              <a:rPr lang="en-US">
                <a:sym typeface="Wingdings" pitchFamily="2" charset="2"/>
              </a:rPr>
              <a:t> inform our object tracking trade study</a:t>
            </a:r>
          </a:p>
          <a:p>
            <a:r>
              <a:rPr lang="en-US">
                <a:sym typeface="Wingdings" pitchFamily="2" charset="2"/>
              </a:rPr>
              <a:t>	It depends on which VR headset we choose, may or may not have outside trackers and/or may be over budget  need to trade study object tracking</a:t>
            </a:r>
          </a:p>
          <a:p>
            <a:r>
              <a:rPr lang="en-US">
                <a:sym typeface="Wingdings" pitchFamily="2" charset="2"/>
              </a:rPr>
              <a:t>	If they are overbudget: then prototype our own object trackers</a:t>
            </a:r>
            <a:endParaRPr lang="en-US"/>
          </a:p>
        </p:txBody>
      </p:sp>
      <p:sp>
        <p:nvSpPr>
          <p:cNvPr id="4" name="Slide Number Placeholder 3"/>
          <p:cNvSpPr>
            <a:spLocks noGrp="1"/>
          </p:cNvSpPr>
          <p:nvPr>
            <p:ph type="sldNum" sz="quarter" idx="5"/>
          </p:nvPr>
        </p:nvSpPr>
        <p:spPr/>
        <p:txBody>
          <a:bodyPr/>
          <a:lstStyle/>
          <a:p>
            <a:fld id="{CE21E7E4-7F7E-D248-819F-24FEB6295138}" type="slidenum">
              <a:rPr lang="en-US" smtClean="0"/>
              <a:t>36</a:t>
            </a:fld>
            <a:endParaRPr lang="en-US"/>
          </a:p>
        </p:txBody>
      </p:sp>
    </p:spTree>
    <p:extLst>
      <p:ext uri="{BB962C8B-B14F-4D97-AF65-F5344CB8AC3E}">
        <p14:creationId xmlns:p14="http://schemas.microsoft.com/office/powerpoint/2010/main" val="3180060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RACHAEL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Allie’s Feedback: </a:t>
            </a:r>
            <a:r>
              <a:rPr lang="en-US" b="0" i="0">
                <a:solidFill>
                  <a:srgbClr val="222222"/>
                </a:solidFill>
                <a:effectLst/>
                <a:latin typeface="Arial"/>
                <a:cs typeface="Arial"/>
              </a:rPr>
              <a:t>This is clear from the trade why you need to do this, and I like how you will state your metrics for how you will assess and feed the decision.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22222"/>
                </a:solidFill>
                <a:effectLst/>
                <a:latin typeface="Arial"/>
                <a:cs typeface="Arial"/>
              </a:rPr>
              <a:t>__________________________</a:t>
            </a:r>
            <a:endParaRPr lang="en-US" sz="1200" b="0" i="0">
              <a:effectLst/>
              <a:latin typeface="Arial"/>
              <a:cs typeface="Arial"/>
            </a:endParaRPr>
          </a:p>
          <a:p>
            <a:endParaRPr lang="en-US" dirty="0">
              <a:ea typeface="Calibri"/>
              <a:cs typeface="Calibri"/>
            </a:endParaRPr>
          </a:p>
          <a:p>
            <a:r>
              <a:rPr lang="en-US"/>
              <a:t>* We need to start prototyping ASAP, so we must buy things soon (preferably begin prototyping/testing after PDR)</a:t>
            </a:r>
            <a:endParaRPr lang="en-US">
              <a:cs typeface="Calibri"/>
            </a:endParaRPr>
          </a:p>
          <a:p>
            <a:endParaRPr lang="en-US" dirty="0">
              <a:ea typeface="Calibri"/>
              <a:cs typeface="Calibri"/>
            </a:endParaRPr>
          </a:p>
          <a:p>
            <a:r>
              <a:rPr lang="en-US" dirty="0">
                <a:ea typeface="Calibri"/>
                <a:cs typeface="Calibri"/>
              </a:rPr>
              <a:t>Interaction PR-VR right before</a:t>
            </a:r>
          </a:p>
          <a:p>
            <a:r>
              <a:rPr lang="en-US" dirty="0">
                <a:ea typeface="Calibri"/>
                <a:cs typeface="Calibri"/>
              </a:rPr>
              <a:t>Mention we need P-card to buy prototype materials: materials, needed mechanisms, etc.</a:t>
            </a:r>
          </a:p>
        </p:txBody>
      </p:sp>
      <p:sp>
        <p:nvSpPr>
          <p:cNvPr id="4" name="Slide Number Placeholder 3"/>
          <p:cNvSpPr>
            <a:spLocks noGrp="1"/>
          </p:cNvSpPr>
          <p:nvPr>
            <p:ph type="sldNum" sz="quarter" idx="5"/>
          </p:nvPr>
        </p:nvSpPr>
        <p:spPr/>
        <p:txBody>
          <a:bodyPr/>
          <a:lstStyle/>
          <a:p>
            <a:fld id="{CE21E7E4-7F7E-D248-819F-24FEB6295138}" type="slidenum">
              <a:rPr lang="en-US" smtClean="0"/>
              <a:t>37</a:t>
            </a:fld>
            <a:endParaRPr lang="en-US"/>
          </a:p>
        </p:txBody>
      </p:sp>
    </p:spTree>
    <p:extLst>
      <p:ext uri="{BB962C8B-B14F-4D97-AF65-F5344CB8AC3E}">
        <p14:creationId xmlns:p14="http://schemas.microsoft.com/office/powerpoint/2010/main" val="3084418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Presented by ESTHER</a:t>
            </a:r>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38</a:t>
            </a:fld>
            <a:endParaRPr lang="en-US"/>
          </a:p>
        </p:txBody>
      </p:sp>
    </p:spTree>
    <p:extLst>
      <p:ext uri="{BB962C8B-B14F-4D97-AF65-F5344CB8AC3E}">
        <p14:creationId xmlns:p14="http://schemas.microsoft.com/office/powerpoint/2010/main" val="2001748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Presented by ESTHER</a:t>
            </a:r>
          </a:p>
          <a:p>
            <a:endParaRPr lang="en-US" dirty="0"/>
          </a:p>
          <a:p>
            <a:endParaRPr lang="en-US" dirty="0"/>
          </a:p>
          <a:p>
            <a:pPr algn="l"/>
            <a:r>
              <a:rPr lang="en-US" dirty="0"/>
              <a:t>Allie’s Feedback: </a:t>
            </a:r>
            <a:r>
              <a:rPr lang="en-US" sz="1800" b="0" i="0" dirty="0">
                <a:solidFill>
                  <a:srgbClr val="222222"/>
                </a:solidFill>
                <a:effectLst/>
                <a:latin typeface="Arial" panose="020B0604020202020204" pitchFamily="34" charset="0"/>
              </a:rPr>
              <a:t>Please annotate with your critical path, current date on the slides. Can you color code so the </a:t>
            </a:r>
            <a:r>
              <a:rPr lang="en-US" sz="1800" b="0" i="0" dirty="0" err="1">
                <a:solidFill>
                  <a:srgbClr val="222222"/>
                </a:solidFill>
                <a:effectLst/>
                <a:latin typeface="Arial" panose="020B0604020202020204" pitchFamily="34" charset="0"/>
              </a:rPr>
              <a:t>gantt</a:t>
            </a:r>
            <a:r>
              <a:rPr lang="en-US" sz="1800" b="0" i="0" dirty="0">
                <a:solidFill>
                  <a:srgbClr val="222222"/>
                </a:solidFill>
                <a:effectLst/>
                <a:latin typeface="Arial" panose="020B0604020202020204" pitchFamily="34" charset="0"/>
              </a:rPr>
              <a:t> chart is tied to the system components</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39</a:t>
            </a:fld>
            <a:endParaRPr lang="en-US"/>
          </a:p>
        </p:txBody>
      </p:sp>
    </p:spTree>
    <p:extLst>
      <p:ext uri="{BB962C8B-B14F-4D97-AF65-F5344CB8AC3E}">
        <p14:creationId xmlns:p14="http://schemas.microsoft.com/office/powerpoint/2010/main" val="298681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effectLst/>
                <a:latin typeface="Arial" panose="020B0604020202020204" pitchFamily="34" charset="0"/>
              </a:rPr>
              <a:t>Presented by JULIA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effectLst/>
                <a:latin typeface="Arial" panose="020B0604020202020204" pitchFamily="34" charset="0"/>
              </a:rPr>
              <a:t>Clear what project is about and what it must accomplish to be successful. (18-20 pts) </a:t>
            </a:r>
            <a:endParaRPr lang="en-US" sz="2000" dirty="0"/>
          </a:p>
          <a:p>
            <a:endParaRPr lang="en-US" sz="3600" dirty="0"/>
          </a:p>
          <a:p>
            <a:endParaRPr lang="en-US" sz="3600" dirty="0"/>
          </a:p>
          <a:p>
            <a:endParaRPr lang="en-US" sz="3600" dirty="0"/>
          </a:p>
        </p:txBody>
      </p:sp>
      <p:sp>
        <p:nvSpPr>
          <p:cNvPr id="4" name="Slide Number Placeholder 3"/>
          <p:cNvSpPr>
            <a:spLocks noGrp="1"/>
          </p:cNvSpPr>
          <p:nvPr>
            <p:ph type="sldNum" sz="quarter" idx="5"/>
          </p:nvPr>
        </p:nvSpPr>
        <p:spPr/>
        <p:txBody>
          <a:bodyPr/>
          <a:lstStyle/>
          <a:p>
            <a:fld id="{CE21E7E4-7F7E-D248-819F-24FEB6295138}" type="slidenum">
              <a:rPr lang="en-US" smtClean="0"/>
              <a:t>4</a:t>
            </a:fld>
            <a:endParaRPr lang="en-US"/>
          </a:p>
        </p:txBody>
      </p:sp>
    </p:spTree>
    <p:extLst>
      <p:ext uri="{BB962C8B-B14F-4D97-AF65-F5344CB8AC3E}">
        <p14:creationId xmlns:p14="http://schemas.microsoft.com/office/powerpoint/2010/main" val="1209291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ESTHER</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40</a:t>
            </a:fld>
            <a:endParaRPr lang="en-US"/>
          </a:p>
        </p:txBody>
      </p:sp>
    </p:spTree>
    <p:extLst>
      <p:ext uri="{BB962C8B-B14F-4D97-AF65-F5344CB8AC3E}">
        <p14:creationId xmlns:p14="http://schemas.microsoft.com/office/powerpoint/2010/main" val="2346840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ESTHER</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41</a:t>
            </a:fld>
            <a:endParaRPr lang="en-US"/>
          </a:p>
        </p:txBody>
      </p:sp>
    </p:spTree>
    <p:extLst>
      <p:ext uri="{BB962C8B-B14F-4D97-AF65-F5344CB8AC3E}">
        <p14:creationId xmlns:p14="http://schemas.microsoft.com/office/powerpoint/2010/main" val="827524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add FBD for software implementation. Kind of a hybrid between trades and block diagram. </a:t>
            </a:r>
          </a:p>
        </p:txBody>
      </p:sp>
      <p:sp>
        <p:nvSpPr>
          <p:cNvPr id="4" name="Slide Number Placeholder 3"/>
          <p:cNvSpPr>
            <a:spLocks noGrp="1"/>
          </p:cNvSpPr>
          <p:nvPr>
            <p:ph type="sldNum" sz="quarter" idx="5"/>
          </p:nvPr>
        </p:nvSpPr>
        <p:spPr/>
        <p:txBody>
          <a:bodyPr/>
          <a:lstStyle/>
          <a:p>
            <a:fld id="{CE21E7E4-7F7E-D248-819F-24FEB6295138}" type="slidenum">
              <a:rPr lang="en-US" smtClean="0"/>
              <a:t>42</a:t>
            </a:fld>
            <a:endParaRPr lang="en-US"/>
          </a:p>
        </p:txBody>
      </p:sp>
    </p:spTree>
    <p:extLst>
      <p:ext uri="{BB962C8B-B14F-4D97-AF65-F5344CB8AC3E}">
        <p14:creationId xmlns:p14="http://schemas.microsoft.com/office/powerpoint/2010/main" val="3055313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SMALL TO READ</a:t>
            </a:r>
          </a:p>
        </p:txBody>
      </p:sp>
      <p:sp>
        <p:nvSpPr>
          <p:cNvPr id="4" name="Slide Number Placeholder 3"/>
          <p:cNvSpPr>
            <a:spLocks noGrp="1"/>
          </p:cNvSpPr>
          <p:nvPr>
            <p:ph type="sldNum" sz="quarter" idx="5"/>
          </p:nvPr>
        </p:nvSpPr>
        <p:spPr/>
        <p:txBody>
          <a:bodyPr/>
          <a:lstStyle/>
          <a:p>
            <a:fld id="{CE21E7E4-7F7E-D248-819F-24FEB6295138}" type="slidenum">
              <a:rPr lang="en-US" smtClean="0"/>
              <a:t>46</a:t>
            </a:fld>
            <a:endParaRPr lang="en-US"/>
          </a:p>
        </p:txBody>
      </p:sp>
    </p:spTree>
    <p:extLst>
      <p:ext uri="{BB962C8B-B14F-4D97-AF65-F5344CB8AC3E}">
        <p14:creationId xmlns:p14="http://schemas.microsoft.com/office/powerpoint/2010/main" val="4010819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SMALL TO READ</a:t>
            </a:r>
          </a:p>
        </p:txBody>
      </p:sp>
      <p:sp>
        <p:nvSpPr>
          <p:cNvPr id="4" name="Slide Number Placeholder 3"/>
          <p:cNvSpPr>
            <a:spLocks noGrp="1"/>
          </p:cNvSpPr>
          <p:nvPr>
            <p:ph type="sldNum" sz="quarter" idx="5"/>
          </p:nvPr>
        </p:nvSpPr>
        <p:spPr/>
        <p:txBody>
          <a:bodyPr/>
          <a:lstStyle/>
          <a:p>
            <a:fld id="{CE21E7E4-7F7E-D248-819F-24FEB6295138}" type="slidenum">
              <a:rPr lang="en-US" smtClean="0"/>
              <a:t>47</a:t>
            </a:fld>
            <a:endParaRPr lang="en-US"/>
          </a:p>
        </p:txBody>
      </p:sp>
    </p:spTree>
    <p:extLst>
      <p:ext uri="{BB962C8B-B14F-4D97-AF65-F5344CB8AC3E}">
        <p14:creationId xmlns:p14="http://schemas.microsoft.com/office/powerpoint/2010/main" val="1375364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SMALL TO READ</a:t>
            </a:r>
          </a:p>
        </p:txBody>
      </p:sp>
      <p:sp>
        <p:nvSpPr>
          <p:cNvPr id="4" name="Slide Number Placeholder 3"/>
          <p:cNvSpPr>
            <a:spLocks noGrp="1"/>
          </p:cNvSpPr>
          <p:nvPr>
            <p:ph type="sldNum" sz="quarter" idx="5"/>
          </p:nvPr>
        </p:nvSpPr>
        <p:spPr/>
        <p:txBody>
          <a:bodyPr/>
          <a:lstStyle/>
          <a:p>
            <a:fld id="{CE21E7E4-7F7E-D248-819F-24FEB6295138}" type="slidenum">
              <a:rPr lang="en-US" smtClean="0"/>
              <a:t>48</a:t>
            </a:fld>
            <a:endParaRPr lang="en-US"/>
          </a:p>
        </p:txBody>
      </p:sp>
    </p:spTree>
    <p:extLst>
      <p:ext uri="{BB962C8B-B14F-4D97-AF65-F5344CB8AC3E}">
        <p14:creationId xmlns:p14="http://schemas.microsoft.com/office/powerpoint/2010/main" val="3689384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SMALL TO READ</a:t>
            </a:r>
          </a:p>
        </p:txBody>
      </p:sp>
      <p:sp>
        <p:nvSpPr>
          <p:cNvPr id="4" name="Slide Number Placeholder 3"/>
          <p:cNvSpPr>
            <a:spLocks noGrp="1"/>
          </p:cNvSpPr>
          <p:nvPr>
            <p:ph type="sldNum" sz="quarter" idx="5"/>
          </p:nvPr>
        </p:nvSpPr>
        <p:spPr/>
        <p:txBody>
          <a:bodyPr/>
          <a:lstStyle/>
          <a:p>
            <a:fld id="{CE21E7E4-7F7E-D248-819F-24FEB6295138}" type="slidenum">
              <a:rPr lang="en-US" smtClean="0"/>
              <a:t>49</a:t>
            </a:fld>
            <a:endParaRPr lang="en-US"/>
          </a:p>
        </p:txBody>
      </p:sp>
    </p:spTree>
    <p:extLst>
      <p:ext uri="{BB962C8B-B14F-4D97-AF65-F5344CB8AC3E}">
        <p14:creationId xmlns:p14="http://schemas.microsoft.com/office/powerpoint/2010/main" val="4110244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 criteria from max weight to min</a:t>
            </a:r>
          </a:p>
        </p:txBody>
      </p:sp>
      <p:sp>
        <p:nvSpPr>
          <p:cNvPr id="4" name="Slide Number Placeholder 3"/>
          <p:cNvSpPr>
            <a:spLocks noGrp="1"/>
          </p:cNvSpPr>
          <p:nvPr>
            <p:ph type="sldNum" sz="quarter" idx="5"/>
          </p:nvPr>
        </p:nvSpPr>
        <p:spPr/>
        <p:txBody>
          <a:bodyPr/>
          <a:lstStyle/>
          <a:p>
            <a:fld id="{CE21E7E4-7F7E-D248-819F-24FEB6295138}" type="slidenum">
              <a:rPr lang="en-US" smtClean="0"/>
              <a:t>52</a:t>
            </a:fld>
            <a:endParaRPr lang="en-US"/>
          </a:p>
        </p:txBody>
      </p:sp>
    </p:spTree>
    <p:extLst>
      <p:ext uri="{BB962C8B-B14F-4D97-AF65-F5344CB8AC3E}">
        <p14:creationId xmlns:p14="http://schemas.microsoft.com/office/powerpoint/2010/main" val="2689154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move to Appendix if going to explain each case individually in their respective slide</a:t>
            </a:r>
          </a:p>
        </p:txBody>
      </p:sp>
      <p:sp>
        <p:nvSpPr>
          <p:cNvPr id="4" name="Slide Number Placeholder 3"/>
          <p:cNvSpPr>
            <a:spLocks noGrp="1"/>
          </p:cNvSpPr>
          <p:nvPr>
            <p:ph type="sldNum" sz="quarter" idx="5"/>
          </p:nvPr>
        </p:nvSpPr>
        <p:spPr/>
        <p:txBody>
          <a:bodyPr/>
          <a:lstStyle/>
          <a:p>
            <a:fld id="{CE21E7E4-7F7E-D248-819F-24FEB6295138}" type="slidenum">
              <a:rPr lang="en-US" smtClean="0"/>
              <a:t>53</a:t>
            </a:fld>
            <a:endParaRPr lang="en-US"/>
          </a:p>
        </p:txBody>
      </p:sp>
    </p:spTree>
    <p:extLst>
      <p:ext uri="{BB962C8B-B14F-4D97-AF65-F5344CB8AC3E}">
        <p14:creationId xmlns:p14="http://schemas.microsoft.com/office/powerpoint/2010/main" val="3617340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Allie’s Feedback: </a:t>
            </a:r>
            <a:r>
              <a:rPr lang="en-US" b="0" i="0" dirty="0">
                <a:solidFill>
                  <a:srgbClr val="222222"/>
                </a:solidFill>
                <a:effectLst/>
                <a:latin typeface="Arial" panose="020B0604020202020204" pitchFamily="34" charset="0"/>
              </a:rPr>
              <a:t>Organize criteria from max weight to min weight</a:t>
            </a:r>
          </a:p>
          <a:p>
            <a:r>
              <a:rPr lang="en-US" b="0" i="0" dirty="0">
                <a:solidFill>
                  <a:srgbClr val="222222"/>
                </a:solidFill>
                <a:effectLst/>
                <a:latin typeface="Arial" panose="020B0604020202020204" pitchFamily="34" charset="0"/>
              </a:rPr>
              <a:t>_________________________________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a:t>
            </a:r>
          </a:p>
          <a:p>
            <a:endParaRPr lang="en-US" dirty="0"/>
          </a:p>
          <a:p>
            <a:endParaRPr lang="en-US" dirty="0"/>
          </a:p>
          <a:p>
            <a:r>
              <a:rPr lang="en-US" dirty="0"/>
              <a:t>DESCRIBE CRITERIA NUMBERING: WHAT IS EACH NUMBER? MAYBE EASIER TO MAKE INTO ‘WHAT IS 0-3 POINTS VS 4-7 VS 8-10? </a:t>
            </a:r>
            <a:r>
              <a:rPr lang="en-US" dirty="0">
                <a:sym typeface="Wingdings" pitchFamily="2" charset="2"/>
              </a:rPr>
              <a:t> Backup slides</a:t>
            </a:r>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54</a:t>
            </a:fld>
            <a:endParaRPr lang="en-US"/>
          </a:p>
        </p:txBody>
      </p:sp>
    </p:spTree>
    <p:extLst>
      <p:ext uri="{BB962C8B-B14F-4D97-AF65-F5344CB8AC3E}">
        <p14:creationId xmlns:p14="http://schemas.microsoft.com/office/powerpoint/2010/main" val="37779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Presented by JULIA</a:t>
            </a:r>
          </a:p>
          <a:p>
            <a:endParaRPr lang="en-US" b="1" dirty="0">
              <a:cs typeface="Calibri"/>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5</a:t>
            </a:fld>
            <a:endParaRPr lang="en-US"/>
          </a:p>
        </p:txBody>
      </p:sp>
    </p:spTree>
    <p:extLst>
      <p:ext uri="{BB962C8B-B14F-4D97-AF65-F5344CB8AC3E}">
        <p14:creationId xmlns:p14="http://schemas.microsoft.com/office/powerpoint/2010/main" val="4039643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close cases, no need for sensitivity analysis</a:t>
            </a:r>
          </a:p>
          <a:p>
            <a:endParaRPr lang="en-US" dirty="0"/>
          </a:p>
          <a:p>
            <a:r>
              <a:rPr lang="en-US" dirty="0"/>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56</a:t>
            </a:fld>
            <a:endParaRPr lang="en-US"/>
          </a:p>
        </p:txBody>
      </p:sp>
    </p:spTree>
    <p:extLst>
      <p:ext uri="{BB962C8B-B14F-4D97-AF65-F5344CB8AC3E}">
        <p14:creationId xmlns:p14="http://schemas.microsoft.com/office/powerpoint/2010/main" val="2057644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57</a:t>
            </a:fld>
            <a:endParaRPr lang="en-US"/>
          </a:p>
        </p:txBody>
      </p:sp>
    </p:spTree>
    <p:extLst>
      <p:ext uri="{BB962C8B-B14F-4D97-AF65-F5344CB8AC3E}">
        <p14:creationId xmlns:p14="http://schemas.microsoft.com/office/powerpoint/2010/main" val="3430842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close cases, no need for sensitivity analysis</a:t>
            </a:r>
          </a:p>
          <a:p>
            <a:endParaRPr lang="en-US" dirty="0"/>
          </a:p>
          <a:p>
            <a:r>
              <a:rPr lang="en-US" dirty="0"/>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61</a:t>
            </a:fld>
            <a:endParaRPr lang="en-US"/>
          </a:p>
        </p:txBody>
      </p:sp>
    </p:spTree>
    <p:extLst>
      <p:ext uri="{BB962C8B-B14F-4D97-AF65-F5344CB8AC3E}">
        <p14:creationId xmlns:p14="http://schemas.microsoft.com/office/powerpoint/2010/main" val="356533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63</a:t>
            </a:fld>
            <a:endParaRPr lang="en-US"/>
          </a:p>
        </p:txBody>
      </p:sp>
    </p:spTree>
    <p:extLst>
      <p:ext uri="{BB962C8B-B14F-4D97-AF65-F5344CB8AC3E}">
        <p14:creationId xmlns:p14="http://schemas.microsoft.com/office/powerpoint/2010/main" val="1718740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/figure/a-Hardware-implementation-of-the-IMU-hand-tracking-system-b-Application-example_fig12_327758775</a:t>
            </a:r>
          </a:p>
        </p:txBody>
      </p:sp>
      <p:sp>
        <p:nvSpPr>
          <p:cNvPr id="4" name="Slide Number Placeholder 3"/>
          <p:cNvSpPr>
            <a:spLocks noGrp="1"/>
          </p:cNvSpPr>
          <p:nvPr>
            <p:ph type="sldNum" sz="quarter" idx="5"/>
          </p:nvPr>
        </p:nvSpPr>
        <p:spPr/>
        <p:txBody>
          <a:bodyPr/>
          <a:lstStyle/>
          <a:p>
            <a:fld id="{CE21E7E4-7F7E-D248-819F-24FEB6295138}" type="slidenum">
              <a:rPr lang="en-US" smtClean="0"/>
              <a:t>66</a:t>
            </a:fld>
            <a:endParaRPr lang="en-US"/>
          </a:p>
        </p:txBody>
      </p:sp>
    </p:spTree>
    <p:extLst>
      <p:ext uri="{BB962C8B-B14F-4D97-AF65-F5344CB8AC3E}">
        <p14:creationId xmlns:p14="http://schemas.microsoft.com/office/powerpoint/2010/main" val="28080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68</a:t>
            </a:fld>
            <a:endParaRPr lang="en-US"/>
          </a:p>
        </p:txBody>
      </p:sp>
    </p:spTree>
    <p:extLst>
      <p:ext uri="{BB962C8B-B14F-4D97-AF65-F5344CB8AC3E}">
        <p14:creationId xmlns:p14="http://schemas.microsoft.com/office/powerpoint/2010/main" val="3661394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71</a:t>
            </a:fld>
            <a:endParaRPr lang="en-US"/>
          </a:p>
        </p:txBody>
      </p:sp>
    </p:spTree>
    <p:extLst>
      <p:ext uri="{BB962C8B-B14F-4D97-AF65-F5344CB8AC3E}">
        <p14:creationId xmlns:p14="http://schemas.microsoft.com/office/powerpoint/2010/main" val="805641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Organize criteria from max to min weight</a:t>
            </a:r>
          </a:p>
        </p:txBody>
      </p:sp>
      <p:sp>
        <p:nvSpPr>
          <p:cNvPr id="4" name="Slide Number Placeholder 3"/>
          <p:cNvSpPr>
            <a:spLocks noGrp="1"/>
          </p:cNvSpPr>
          <p:nvPr>
            <p:ph type="sldNum" sz="quarter" idx="5"/>
          </p:nvPr>
        </p:nvSpPr>
        <p:spPr/>
        <p:txBody>
          <a:bodyPr/>
          <a:lstStyle/>
          <a:p>
            <a:fld id="{CE21E7E4-7F7E-D248-819F-24FEB6295138}" type="slidenum">
              <a:rPr lang="en-US" smtClean="0"/>
              <a:t>72</a:t>
            </a:fld>
            <a:endParaRPr lang="en-US"/>
          </a:p>
        </p:txBody>
      </p:sp>
    </p:spTree>
    <p:extLst>
      <p:ext uri="{BB962C8B-B14F-4D97-AF65-F5344CB8AC3E}">
        <p14:creationId xmlns:p14="http://schemas.microsoft.com/office/powerpoint/2010/main" val="2434873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73</a:t>
            </a:fld>
            <a:endParaRPr lang="en-US"/>
          </a:p>
        </p:txBody>
      </p:sp>
    </p:spTree>
    <p:extLst>
      <p:ext uri="{BB962C8B-B14F-4D97-AF65-F5344CB8AC3E}">
        <p14:creationId xmlns:p14="http://schemas.microsoft.com/office/powerpoint/2010/main" val="455306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74</a:t>
            </a:fld>
            <a:endParaRPr lang="en-US"/>
          </a:p>
        </p:txBody>
      </p:sp>
    </p:spTree>
    <p:extLst>
      <p:ext uri="{BB962C8B-B14F-4D97-AF65-F5344CB8AC3E}">
        <p14:creationId xmlns:p14="http://schemas.microsoft.com/office/powerpoint/2010/main" val="311441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JULIA</a:t>
            </a:r>
          </a:p>
        </p:txBody>
      </p:sp>
      <p:sp>
        <p:nvSpPr>
          <p:cNvPr id="4" name="Slide Number Placeholder 3"/>
          <p:cNvSpPr>
            <a:spLocks noGrp="1"/>
          </p:cNvSpPr>
          <p:nvPr>
            <p:ph type="sldNum" sz="quarter" idx="5"/>
          </p:nvPr>
        </p:nvSpPr>
        <p:spPr/>
        <p:txBody>
          <a:bodyPr/>
          <a:lstStyle/>
          <a:p>
            <a:fld id="{CE21E7E4-7F7E-D248-819F-24FEB6295138}" type="slidenum">
              <a:rPr lang="en-US" smtClean="0"/>
              <a:t>6</a:t>
            </a:fld>
            <a:endParaRPr lang="en-US"/>
          </a:p>
        </p:txBody>
      </p:sp>
    </p:spTree>
    <p:extLst>
      <p:ext uri="{BB962C8B-B14F-4D97-AF65-F5344CB8AC3E}">
        <p14:creationId xmlns:p14="http://schemas.microsoft.com/office/powerpoint/2010/main" val="3731872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75</a:t>
            </a:fld>
            <a:endParaRPr lang="en-US"/>
          </a:p>
        </p:txBody>
      </p:sp>
    </p:spTree>
    <p:extLst>
      <p:ext uri="{BB962C8B-B14F-4D97-AF65-F5344CB8AC3E}">
        <p14:creationId xmlns:p14="http://schemas.microsoft.com/office/powerpoint/2010/main" val="1050649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76</a:t>
            </a:fld>
            <a:endParaRPr lang="en-US"/>
          </a:p>
        </p:txBody>
      </p:sp>
    </p:spTree>
    <p:extLst>
      <p:ext uri="{BB962C8B-B14F-4D97-AF65-F5344CB8AC3E}">
        <p14:creationId xmlns:p14="http://schemas.microsoft.com/office/powerpoint/2010/main" val="2262565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77</a:t>
            </a:fld>
            <a:endParaRPr lang="en-US"/>
          </a:p>
        </p:txBody>
      </p:sp>
    </p:spTree>
    <p:extLst>
      <p:ext uri="{BB962C8B-B14F-4D97-AF65-F5344CB8AC3E}">
        <p14:creationId xmlns:p14="http://schemas.microsoft.com/office/powerpoint/2010/main" val="3271720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78</a:t>
            </a:fld>
            <a:endParaRPr lang="en-US"/>
          </a:p>
        </p:txBody>
      </p:sp>
    </p:spTree>
    <p:extLst>
      <p:ext uri="{BB962C8B-B14F-4D97-AF65-F5344CB8AC3E}">
        <p14:creationId xmlns:p14="http://schemas.microsoft.com/office/powerpoint/2010/main" val="626491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79</a:t>
            </a:fld>
            <a:endParaRPr lang="en-US"/>
          </a:p>
        </p:txBody>
      </p:sp>
    </p:spTree>
    <p:extLst>
      <p:ext uri="{BB962C8B-B14F-4D97-AF65-F5344CB8AC3E}">
        <p14:creationId xmlns:p14="http://schemas.microsoft.com/office/powerpoint/2010/main" val="4041166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80</a:t>
            </a:fld>
            <a:endParaRPr lang="en-US"/>
          </a:p>
        </p:txBody>
      </p:sp>
    </p:spTree>
    <p:extLst>
      <p:ext uri="{BB962C8B-B14F-4D97-AF65-F5344CB8AC3E}">
        <p14:creationId xmlns:p14="http://schemas.microsoft.com/office/powerpoint/2010/main" val="2490409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81</a:t>
            </a:fld>
            <a:endParaRPr lang="en-US"/>
          </a:p>
        </p:txBody>
      </p:sp>
    </p:spTree>
    <p:extLst>
      <p:ext uri="{BB962C8B-B14F-4D97-AF65-F5344CB8AC3E}">
        <p14:creationId xmlns:p14="http://schemas.microsoft.com/office/powerpoint/2010/main" val="10225929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21E7E4-7F7E-D248-819F-24FEB6295138}" type="slidenum">
              <a:rPr lang="en-US" smtClean="0"/>
              <a:t>85</a:t>
            </a:fld>
            <a:endParaRPr lang="en-US"/>
          </a:p>
        </p:txBody>
      </p:sp>
    </p:spTree>
    <p:extLst>
      <p:ext uri="{BB962C8B-B14F-4D97-AF65-F5344CB8AC3E}">
        <p14:creationId xmlns:p14="http://schemas.microsoft.com/office/powerpoint/2010/main" val="6107213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CHANGES ALLIE TALKED ABOUT </a:t>
            </a:r>
            <a:r>
              <a:rPr lang="en-US">
                <a:sym typeface="Wingdings" pitchFamily="2" charset="2"/>
              </a:rPr>
              <a:t> POTENTIAL COMBO BETWEEN THIS AND HAND TRACKING</a:t>
            </a:r>
            <a:endParaRPr lang="en-US"/>
          </a:p>
        </p:txBody>
      </p:sp>
      <p:sp>
        <p:nvSpPr>
          <p:cNvPr id="4" name="Slide Number Placeholder 3"/>
          <p:cNvSpPr>
            <a:spLocks noGrp="1"/>
          </p:cNvSpPr>
          <p:nvPr>
            <p:ph type="sldNum" sz="quarter" idx="5"/>
          </p:nvPr>
        </p:nvSpPr>
        <p:spPr/>
        <p:txBody>
          <a:bodyPr/>
          <a:lstStyle/>
          <a:p>
            <a:fld id="{CE21E7E4-7F7E-D248-819F-24FEB6295138}" type="slidenum">
              <a:rPr lang="en-US" smtClean="0"/>
              <a:t>87</a:t>
            </a:fld>
            <a:endParaRPr lang="en-US"/>
          </a:p>
        </p:txBody>
      </p:sp>
    </p:spTree>
    <p:extLst>
      <p:ext uri="{BB962C8B-B14F-4D97-AF65-F5344CB8AC3E}">
        <p14:creationId xmlns:p14="http://schemas.microsoft.com/office/powerpoint/2010/main" val="2383124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about the specs of the computers we can check out from electronics shop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criteria from max to min weight</a:t>
            </a:r>
          </a:p>
          <a:p>
            <a:endParaRPr lang="en-US" dirty="0"/>
          </a:p>
        </p:txBody>
      </p:sp>
      <p:sp>
        <p:nvSpPr>
          <p:cNvPr id="4" name="Slide Number Placeholder 3"/>
          <p:cNvSpPr>
            <a:spLocks noGrp="1"/>
          </p:cNvSpPr>
          <p:nvPr>
            <p:ph type="sldNum" sz="quarter" idx="5"/>
          </p:nvPr>
        </p:nvSpPr>
        <p:spPr/>
        <p:txBody>
          <a:bodyPr/>
          <a:lstStyle/>
          <a:p>
            <a:fld id="{CE21E7E4-7F7E-D248-819F-24FEB6295138}" type="slidenum">
              <a:rPr lang="en-US" smtClean="0"/>
              <a:t>88</a:t>
            </a:fld>
            <a:endParaRPr lang="en-US"/>
          </a:p>
        </p:txBody>
      </p:sp>
    </p:spTree>
    <p:extLst>
      <p:ext uri="{BB962C8B-B14F-4D97-AF65-F5344CB8AC3E}">
        <p14:creationId xmlns:p14="http://schemas.microsoft.com/office/powerpoint/2010/main" val="314067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a:t>
            </a:r>
            <a:r>
              <a:rPr lang="en-US">
                <a:latin typeface="Arial"/>
                <a:cs typeface="Arial"/>
              </a:rPr>
              <a:t>JULIA</a:t>
            </a:r>
            <a:endParaRPr lang="en-US" sz="1200" b="0" i="0" dirty="0">
              <a:effectLst/>
              <a:latin typeface="Arial" panose="020B0604020202020204" pitchFamily="34" charset="0"/>
            </a:endParaRPr>
          </a:p>
          <a:p>
            <a:r>
              <a:rPr lang="en-US">
                <a:latin typeface="Arial"/>
                <a:cs typeface="Arial"/>
              </a:rPr>
              <a:t>I can take it, it would flow well from the mission statement then I can pass it off to </a:t>
            </a:r>
            <a:r>
              <a:rPr lang="en-US" err="1">
                <a:latin typeface="Arial"/>
                <a:cs typeface="Arial"/>
              </a:rPr>
              <a:t>alicia</a:t>
            </a:r>
            <a:r>
              <a:rPr lang="en-US">
                <a:latin typeface="Arial"/>
                <a:cs typeface="Arial"/>
              </a:rPr>
              <a:t> for the systems stuff (CONOPS </a:t>
            </a:r>
            <a:r>
              <a:rPr lang="en-US" err="1">
                <a:latin typeface="Arial"/>
                <a:cs typeface="Arial"/>
              </a:rPr>
              <a:t>reqs</a:t>
            </a:r>
            <a:r>
              <a:rPr lang="en-US">
                <a:latin typeface="Arial"/>
                <a:cs typeface="Arial"/>
              </a:rPr>
              <a:t> </a:t>
            </a:r>
            <a:r>
              <a:rPr lang="en-US" err="1">
                <a:latin typeface="Arial"/>
                <a:cs typeface="Arial"/>
              </a:rPr>
              <a:t>etc</a:t>
            </a:r>
            <a:r>
              <a:rPr lang="en-US">
                <a:latin typeface="Arial"/>
                <a:cs typeface="Arial"/>
              </a:rPr>
              <a:t>) -- Julia C</a:t>
            </a:r>
          </a:p>
          <a:p>
            <a:endParaRPr lang="en-US" dirty="0"/>
          </a:p>
          <a:p>
            <a:endParaRPr lang="en-US" dirty="0"/>
          </a:p>
          <a:p>
            <a:r>
              <a:rPr lang="en-US" dirty="0"/>
              <a:t>VR Environment: example of user interaction </a:t>
            </a:r>
            <a:r>
              <a:rPr lang="en-US" dirty="0">
                <a:sym typeface="Wingdings" pitchFamily="2" charset="2"/>
              </a:rPr>
              <a:t> moving around, turning</a:t>
            </a:r>
            <a:endParaRPr lang="en-US">
              <a:cs typeface="Calibri"/>
            </a:endParaRPr>
          </a:p>
          <a:p>
            <a:endParaRPr lang="en-US">
              <a:sym typeface="Wingdings" pitchFamily="2" charset="2"/>
            </a:endParaRPr>
          </a:p>
        </p:txBody>
      </p:sp>
      <p:sp>
        <p:nvSpPr>
          <p:cNvPr id="4" name="Slide Number Placeholder 3"/>
          <p:cNvSpPr>
            <a:spLocks noGrp="1"/>
          </p:cNvSpPr>
          <p:nvPr>
            <p:ph type="sldNum" sz="quarter" idx="5"/>
          </p:nvPr>
        </p:nvSpPr>
        <p:spPr/>
        <p:txBody>
          <a:bodyPr/>
          <a:lstStyle/>
          <a:p>
            <a:fld id="{CE21E7E4-7F7E-D248-819F-24FEB6295138}" type="slidenum">
              <a:rPr lang="en-US" smtClean="0"/>
              <a:t>7</a:t>
            </a:fld>
            <a:endParaRPr lang="en-US"/>
          </a:p>
        </p:txBody>
      </p:sp>
    </p:spTree>
    <p:extLst>
      <p:ext uri="{BB962C8B-B14F-4D97-AF65-F5344CB8AC3E}">
        <p14:creationId xmlns:p14="http://schemas.microsoft.com/office/powerpoint/2010/main" val="342246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t>Can you please put in a table rather than taking a screen shot? It will look a lot better</a:t>
            </a:r>
          </a:p>
        </p:txBody>
      </p:sp>
      <p:sp>
        <p:nvSpPr>
          <p:cNvPr id="4" name="Slide Number Placeholder 3"/>
          <p:cNvSpPr>
            <a:spLocks noGrp="1"/>
          </p:cNvSpPr>
          <p:nvPr>
            <p:ph type="sldNum" sz="quarter" idx="5"/>
          </p:nvPr>
        </p:nvSpPr>
        <p:spPr/>
        <p:txBody>
          <a:bodyPr/>
          <a:lstStyle/>
          <a:p>
            <a:fld id="{CE21E7E4-7F7E-D248-819F-24FEB6295138}" type="slidenum">
              <a:rPr lang="en-US" smtClean="0"/>
              <a:t>92</a:t>
            </a:fld>
            <a:endParaRPr lang="en-US"/>
          </a:p>
        </p:txBody>
      </p:sp>
    </p:spTree>
    <p:extLst>
      <p:ext uri="{BB962C8B-B14F-4D97-AF65-F5344CB8AC3E}">
        <p14:creationId xmlns:p14="http://schemas.microsoft.com/office/powerpoint/2010/main" val="172797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Allie’s Feedback: Top was </a:t>
            </a:r>
            <a:r>
              <a:rPr lang="en-US" b="0" i="0">
                <a:solidFill>
                  <a:srgbClr val="222222"/>
                </a:solidFill>
                <a:effectLst/>
                <a:latin typeface="Arial"/>
                <a:cs typeface="Arial"/>
              </a:rPr>
              <a:t>cut off. You may want to go ahead and jump down to the 3 inset things before going to the doffing. Some of the ways in which you spoke through this was actually a little confusing.</a:t>
            </a:r>
          </a:p>
          <a:p>
            <a:r>
              <a:rPr lang="en-US">
                <a:solidFill>
                  <a:srgbClr val="222222"/>
                </a:solidFill>
                <a:latin typeface="Arial"/>
                <a:cs typeface="Arial"/>
              </a:rPr>
              <a:t>Addressed – Julia C</a:t>
            </a:r>
          </a:p>
          <a:p>
            <a:r>
              <a:rPr lang="en-US">
                <a:solidFill>
                  <a:srgbClr val="222222"/>
                </a:solidFill>
                <a:latin typeface="Arial"/>
                <a:cs typeface="Arial"/>
              </a:rPr>
              <a:t>________________________________________________________</a:t>
            </a:r>
          </a:p>
          <a:p>
            <a:r>
              <a:rPr lang="en-US" sz="1200" b="0" i="0">
                <a:effectLst/>
                <a:latin typeface="Arial"/>
                <a:cs typeface="Arial"/>
              </a:rPr>
              <a:t>Presented by ALICIA</a:t>
            </a:r>
            <a:endParaRPr lang="en-US"/>
          </a:p>
          <a:p>
            <a:endParaRPr lang="en-US" dirty="0">
              <a:cs typeface="Calibri"/>
            </a:endParaRPr>
          </a:p>
          <a:p>
            <a:r>
              <a:rPr lang="en-US" dirty="0">
                <a:cs typeface="Calibri"/>
              </a:rPr>
              <a:t>Hattie Thoughts on CONOPS Slide: </a:t>
            </a:r>
          </a:p>
          <a:p>
            <a:r>
              <a:rPr lang="en-US" dirty="0">
                <a:cs typeface="Calibri"/>
              </a:rPr>
              <a:t>- First row shows baseline what running it will look like and the safety in place with having a scientist present</a:t>
            </a:r>
          </a:p>
          <a:p>
            <a:r>
              <a:rPr lang="en-US" dirty="0">
                <a:cs typeface="Calibri"/>
              </a:rPr>
              <a:t>- Second row shows the functionality: </a:t>
            </a:r>
          </a:p>
          <a:p>
            <a:r>
              <a:rPr lang="en-US" dirty="0">
                <a:cs typeface="Calibri"/>
              </a:rPr>
              <a:t>+</a:t>
            </a:r>
          </a:p>
          <a:p>
            <a:endParaRPr lang="en-US" dirty="0">
              <a:cs typeface="Calibri"/>
            </a:endParaRPr>
          </a:p>
          <a:p>
            <a:r>
              <a:rPr lang="en-US" dirty="0">
                <a:cs typeface="Calibri"/>
              </a:rPr>
              <a:t>Don relevant items</a:t>
            </a:r>
          </a:p>
          <a:p>
            <a:r>
              <a:rPr lang="en-US" dirty="0">
                <a:cs typeface="Calibri"/>
              </a:rPr>
              <a:t>1st two boxes, then bottom boxes, then doff</a:t>
            </a:r>
          </a:p>
        </p:txBody>
      </p:sp>
      <p:sp>
        <p:nvSpPr>
          <p:cNvPr id="4" name="Slide Number Placeholder 3"/>
          <p:cNvSpPr>
            <a:spLocks noGrp="1"/>
          </p:cNvSpPr>
          <p:nvPr>
            <p:ph type="sldNum" sz="quarter" idx="5"/>
          </p:nvPr>
        </p:nvSpPr>
        <p:spPr/>
        <p:txBody>
          <a:bodyPr/>
          <a:lstStyle/>
          <a:p>
            <a:fld id="{CE21E7E4-7F7E-D248-819F-24FEB6295138}" type="slidenum">
              <a:rPr lang="en-US" smtClean="0"/>
              <a:t>8</a:t>
            </a:fld>
            <a:endParaRPr lang="en-US"/>
          </a:p>
        </p:txBody>
      </p:sp>
    </p:spTree>
    <p:extLst>
      <p:ext uri="{BB962C8B-B14F-4D97-AF65-F5344CB8AC3E}">
        <p14:creationId xmlns:p14="http://schemas.microsoft.com/office/powerpoint/2010/main" val="87863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Allie’s Feedback: It’s fine to read through these.</a:t>
            </a:r>
          </a:p>
          <a:p>
            <a:r>
              <a:rPr lang="en-US">
                <a:cs typeface="Calibri"/>
              </a:rPr>
              <a:t>No Action Needed</a:t>
            </a:r>
          </a:p>
          <a:p>
            <a:r>
              <a:rPr lang="en-US" dirty="0">
                <a:cs typeface="Calibri"/>
              </a:rPr>
              <a:t>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a:cs typeface="Arial"/>
              </a:rPr>
              <a:t>Presented by ALICIA</a:t>
            </a:r>
          </a:p>
          <a:p>
            <a:endParaRPr lang="en-US" dirty="0">
              <a:cs typeface="Calibri"/>
            </a:endParaRPr>
          </a:p>
          <a:p>
            <a:endParaRPr lang="en-US" dirty="0">
              <a:cs typeface="Calibri"/>
            </a:endParaRPr>
          </a:p>
          <a:p>
            <a:r>
              <a:rPr lang="en-US" dirty="0">
                <a:cs typeface="Calibri"/>
              </a:rPr>
              <a:t>Add some details so it runs smoother</a:t>
            </a:r>
          </a:p>
        </p:txBody>
      </p:sp>
      <p:sp>
        <p:nvSpPr>
          <p:cNvPr id="4" name="Slide Number Placeholder 3"/>
          <p:cNvSpPr>
            <a:spLocks noGrp="1"/>
          </p:cNvSpPr>
          <p:nvPr>
            <p:ph type="sldNum" sz="quarter" idx="5"/>
          </p:nvPr>
        </p:nvSpPr>
        <p:spPr/>
        <p:txBody>
          <a:bodyPr/>
          <a:lstStyle/>
          <a:p>
            <a:fld id="{CE21E7E4-7F7E-D248-819F-24FEB6295138}" type="slidenum">
              <a:rPr lang="en-US" smtClean="0"/>
              <a:t>9</a:t>
            </a:fld>
            <a:endParaRPr lang="en-US"/>
          </a:p>
        </p:txBody>
      </p:sp>
    </p:spTree>
    <p:extLst>
      <p:ext uri="{BB962C8B-B14F-4D97-AF65-F5344CB8AC3E}">
        <p14:creationId xmlns:p14="http://schemas.microsoft.com/office/powerpoint/2010/main" val="392483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782782" y="6356350"/>
            <a:ext cx="2536490" cy="365125"/>
          </a:xfrm>
        </p:spPr>
        <p:txBody>
          <a:bodyPr/>
          <a:lstStyle/>
          <a:p>
            <a:r>
              <a:rPr lang="en-US"/>
              <a:t>10 - Oct - 2022</a:t>
            </a:r>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539538"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7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a:t>10 - Oct - 2022</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5168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r>
              <a:rPr lang="en-US"/>
              <a:t>10 - Oct - 2022</a:t>
            </a:r>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9144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r>
              <a:rPr lang="en-US"/>
              <a:t>10 - Oct - 2022</a:t>
            </a:r>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391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r>
              <a:rPr lang="en-US"/>
              <a:t>10 - Oct - 2022</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226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A57F-2285-ED82-4CD3-189250F23D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E20E1C-DBC6-5393-88F9-9D601174F910}"/>
              </a:ext>
            </a:extLst>
          </p:cNvPr>
          <p:cNvSpPr>
            <a:spLocks noGrp="1"/>
          </p:cNvSpPr>
          <p:nvPr>
            <p:ph type="dt" sz="half" idx="10"/>
          </p:nvPr>
        </p:nvSpPr>
        <p:spPr/>
        <p:txBody>
          <a:bodyPr/>
          <a:lstStyle/>
          <a:p>
            <a:r>
              <a:rPr lang="en-US"/>
              <a:t>10 - Oct - 2022</a:t>
            </a:r>
          </a:p>
        </p:txBody>
      </p:sp>
      <p:sp>
        <p:nvSpPr>
          <p:cNvPr id="4" name="Footer Placeholder 3">
            <a:extLst>
              <a:ext uri="{FF2B5EF4-FFF2-40B4-BE49-F238E27FC236}">
                <a16:creationId xmlns:a16="http://schemas.microsoft.com/office/drawing/2014/main" id="{064ED829-18EA-AA94-1FA2-9CE03CDA8B08}"/>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CC554625-691C-2DD6-1394-01280F56550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4475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r>
              <a:rPr lang="en-US"/>
              <a:t>10 - Oct - 2022</a:t>
            </a:r>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684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r>
              <a:rPr lang="en-US"/>
              <a:t>10 - Oct - 2022</a:t>
            </a:r>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465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r>
              <a:rPr lang="en-US"/>
              <a:t>10 - Oct - 2022</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82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a:t>10 - Oct - 2022</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7848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a:t>10 - Oct - 2022</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1740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a:t>10 - Oct - 2022</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a:xfrm>
            <a:off x="4038600" y="6356350"/>
            <a:ext cx="4114800" cy="365125"/>
          </a:xfrm>
          <a:prstGeom prst="rect">
            <a:avLst/>
          </a:prstGeom>
        </p:spPr>
        <p:txBody>
          <a:bodyPr/>
          <a:lstStyle/>
          <a:p>
            <a:r>
              <a:rPr lang="en-US"/>
              <a:t>Preliminary Design Review (PDR)</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4113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10 - Oct - 2022</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Preliminary Design Review (PDR)</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D0EA1241-5E07-C1B7-B69F-3EFE7221E1B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13" name="Picture 12">
            <a:extLst>
              <a:ext uri="{FF2B5EF4-FFF2-40B4-BE49-F238E27FC236}">
                <a16:creationId xmlns:a16="http://schemas.microsoft.com/office/drawing/2014/main" id="{0A571D87-4C5C-FBB8-3ECA-0D78242B385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Tree>
    <p:extLst>
      <p:ext uri="{BB962C8B-B14F-4D97-AF65-F5344CB8AC3E}">
        <p14:creationId xmlns:p14="http://schemas.microsoft.com/office/powerpoint/2010/main" val="2240674830"/>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52" r:id="rId3"/>
    <p:sldLayoutId id="2147483742" r:id="rId4"/>
    <p:sldLayoutId id="2147483743" r:id="rId5"/>
    <p:sldLayoutId id="2147483744" r:id="rId6"/>
    <p:sldLayoutId id="2147483750" r:id="rId7"/>
    <p:sldLayoutId id="2147483745" r:id="rId8"/>
    <p:sldLayoutId id="2147483746" r:id="rId9"/>
    <p:sldLayoutId id="2147483747" r:id="rId10"/>
    <p:sldLayoutId id="2147483749" r:id="rId11"/>
    <p:sldLayoutId id="2147483748"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hyperlink" Target="https://hi5vrglove.com/store/hi5glove" TargetMode="External"/><Relationship Id="rId3" Type="http://schemas.openxmlformats.org/officeDocument/2006/relationships/hyperlink" Target="https://www.raywenderlich.com/9189-htc-vive-tutorial-for-unity" TargetMode="External"/><Relationship Id="rId7" Type="http://schemas.openxmlformats.org/officeDocument/2006/relationships/hyperlink" Target="https://www.breezecreative.com/dynamic-floor?gclid=CjwKCAjwg5uZBhATEiwAhhRLHv7BDOQdIQ6NFyaNNPwlXDQECx_ZjURp68v1mIBcf_zOKrb3PoV6sRoCnFQQAvD_BwE" TargetMode="External"/><Relationship Id="rId12" Type="http://schemas.openxmlformats.org/officeDocument/2006/relationships/slide" Target="slide43.xml"/><Relationship Id="rId2" Type="http://schemas.openxmlformats.org/officeDocument/2006/relationships/hyperlink" Target="https://www.pcmag.com/news/htcs-vr-hand-tracking-system-just-got-a-lot-better" TargetMode="External"/><Relationship Id="rId1" Type="http://schemas.openxmlformats.org/officeDocument/2006/relationships/slideLayout" Target="../slideLayouts/slideLayout3.xml"/><Relationship Id="rId6" Type="http://schemas.openxmlformats.org/officeDocument/2006/relationships/hyperlink" Target="https://learn.microsoft.com/en-us/hololens/hololens-core-components" TargetMode="External"/><Relationship Id="rId11" Type="http://schemas.openxmlformats.org/officeDocument/2006/relationships/hyperlink" Target="https://pixycam.com/pixy-cmucam5/" TargetMode="External"/><Relationship Id="rId5" Type="http://schemas.openxmlformats.org/officeDocument/2006/relationships/hyperlink" Target="https://soundgearlab.com/how-use-bluetooth-headphones-oculus-quest-2/#:~:text=Although%20Oculus%20quest%202%20has,headphones%20to%20the%20headset%20with" TargetMode="External"/><Relationship Id="rId10" Type="http://schemas.openxmlformats.org/officeDocument/2006/relationships/hyperlink" Target="https://www.ceva-dsp.com/ourblog/what-is-an-imu-sensor/#:~:text=An%20IMU%20is%20a%20specific,considered%20a%209%2Daxis%20IMU" TargetMode="External"/><Relationship Id="rId4" Type="http://schemas.openxmlformats.org/officeDocument/2006/relationships/hyperlink" Target="https://www.vive.com/us/" TargetMode="External"/><Relationship Id="rId9" Type="http://schemas.openxmlformats.org/officeDocument/2006/relationships/hyperlink" Target="https://www.manus-meta.com/software/polygon"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www.verywellhealth.com/what-is-a-cast-for-broken-bones-made-out-of-2549317" TargetMode="External"/><Relationship Id="rId3" Type="http://schemas.openxmlformats.org/officeDocument/2006/relationships/hyperlink" Target="https://dunbarmedical.com/wearing-shoulder-brace/" TargetMode="External"/><Relationship Id="rId7" Type="http://schemas.openxmlformats.org/officeDocument/2006/relationships/hyperlink" Target="https://www.compressionstore.com/products/circaid-profile-foam-arm-sleeve" TargetMode="External"/><Relationship Id="rId2" Type="http://schemas.openxmlformats.org/officeDocument/2006/relationships/hyperlink" Target="https://www.worldbrace.com/custom-best-shoulder-brace-support-manufacturer/" TargetMode="External"/><Relationship Id="rId1" Type="http://schemas.openxmlformats.org/officeDocument/2006/relationships/slideLayout" Target="../slideLayouts/slideLayout3.xml"/><Relationship Id="rId6" Type="http://schemas.openxmlformats.org/officeDocument/2006/relationships/hyperlink" Target="https://www.bauerfeind-sports.com/us/compression-sleeves-arm/" TargetMode="External"/><Relationship Id="rId5" Type="http://schemas.openxmlformats.org/officeDocument/2006/relationships/hyperlink" Target="https://www.menshealth.com/fitness/g25803874/best-compression-sleeves/" TargetMode="External"/><Relationship Id="rId10" Type="http://schemas.openxmlformats.org/officeDocument/2006/relationships/slide" Target="slide43.xml"/><Relationship Id="rId4" Type="http://schemas.openxmlformats.org/officeDocument/2006/relationships/hyperlink" Target="https://www.braceability.com/products/shoulder-support-brace" TargetMode="External"/><Relationship Id="rId9" Type="http://schemas.openxmlformats.org/officeDocument/2006/relationships/hyperlink" Target="https://www.hiltonphoto.co.uk/joby-gorillapod-3k-tripod-with-ball-socke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slide" Target="slide45.xml"/><Relationship Id="rId4" Type="http://schemas.openxmlformats.org/officeDocument/2006/relationships/diagramLayout" Target="../diagrams/layout3.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slide" Target="slide5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slide" Target="slide5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51.xml"/><Relationship Id="rId5"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0.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24.png"/><Relationship Id="rId5" Type="http://schemas.openxmlformats.org/officeDocument/2006/relationships/diagramQuickStyle" Target="../diagrams/quickStyle4.xml"/><Relationship Id="rId10" Type="http://schemas.openxmlformats.org/officeDocument/2006/relationships/slide" Target="slide54.xml"/><Relationship Id="rId4" Type="http://schemas.openxmlformats.org/officeDocument/2006/relationships/diagramLayout" Target="../diagrams/layout4.xml"/><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slide" Target="slide62.xml"/><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slide" Target="slide70.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image" Target="../media/image28.svg"/><Relationship Id="rId5" Type="http://schemas.openxmlformats.org/officeDocument/2006/relationships/diagramQuickStyle" Target="../diagrams/quickStyle8.xml"/><Relationship Id="rId10" Type="http://schemas.openxmlformats.org/officeDocument/2006/relationships/image" Target="../media/image23.png"/><Relationship Id="rId4" Type="http://schemas.openxmlformats.org/officeDocument/2006/relationships/diagramLayout" Target="../diagrams/layout8.xml"/><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7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95.xml"/><Relationship Id="rId7" Type="http://schemas.microsoft.com/office/2007/relationships/hdphoto" Target="../media/hdphoto4.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45.xml"/><Relationship Id="rId7" Type="http://schemas.openxmlformats.org/officeDocument/2006/relationships/slide" Target="slide82.xml"/><Relationship Id="rId2" Type="http://schemas.openxmlformats.org/officeDocument/2006/relationships/slide" Target="slide44.xml"/><Relationship Id="rId1" Type="http://schemas.openxmlformats.org/officeDocument/2006/relationships/slideLayout" Target="../slideLayouts/slideLayout5.xml"/><Relationship Id="rId6" Type="http://schemas.openxmlformats.org/officeDocument/2006/relationships/slide" Target="slide70.xml"/><Relationship Id="rId11" Type="http://schemas.openxmlformats.org/officeDocument/2006/relationships/slide" Target="slide99.xml"/><Relationship Id="rId5" Type="http://schemas.openxmlformats.org/officeDocument/2006/relationships/slide" Target="slide62.xml"/><Relationship Id="rId10" Type="http://schemas.openxmlformats.org/officeDocument/2006/relationships/slide" Target="slide95.xml"/><Relationship Id="rId4" Type="http://schemas.openxmlformats.org/officeDocument/2006/relationships/slide" Target="slide51.xml"/><Relationship Id="rId9" Type="http://schemas.openxmlformats.org/officeDocument/2006/relationships/slide" Target="slide86.xml"/></Relationships>
</file>

<file path=ppt/slides/_rels/slide4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1.xml"/><Relationship Id="rId2" Type="http://schemas.openxmlformats.org/officeDocument/2006/relationships/slide" Target="slide43.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25.xml"/><Relationship Id="rId4" Type="http://schemas.openxmlformats.org/officeDocument/2006/relationships/slide" Target="slide17.xml"/></Relationships>
</file>

<file path=ppt/slides/_rels/slide4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3.xml"/><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slide" Target="slide22.xml"/></Relationships>
</file>

<file path=ppt/slides/_rels/slide5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slide" Target="slide43.xml"/></Relationships>
</file>

<file path=ppt/slides/_rels/slide5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5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slide" Target="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slide" Target="slide16.xml"/><Relationship Id="rId5" Type="http://schemas.openxmlformats.org/officeDocument/2006/relationships/slide" Target="slide43.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slide" Target="slide16.xml"/><Relationship Id="rId4" Type="http://schemas.openxmlformats.org/officeDocument/2006/relationships/slide" Target="slide43.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slide" Target="slide16.xml"/><Relationship Id="rId4" Type="http://schemas.openxmlformats.org/officeDocument/2006/relationships/slide" Target="slide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slide" Target="slide16.xml"/><Relationship Id="rId4" Type="http://schemas.openxmlformats.org/officeDocument/2006/relationships/slide" Target="slide43.xml"/></Relationships>
</file>

<file path=ppt/slides/_rels/slide6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6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slide" Target="slide23.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43.xml"/><Relationship Id="rId1" Type="http://schemas.openxmlformats.org/officeDocument/2006/relationships/slideLayout" Target="../slideLayouts/slideLayout5.xml"/><Relationship Id="rId5" Type="http://schemas.openxmlformats.org/officeDocument/2006/relationships/slide" Target="slide23.xml"/><Relationship Id="rId4" Type="http://schemas.microsoft.com/office/2007/relationships/hdphoto" Target="../media/hdphoto9.wdp"/></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43.xml"/><Relationship Id="rId1" Type="http://schemas.openxmlformats.org/officeDocument/2006/relationships/slideLayout" Target="../slideLayouts/slideLayout5.xml"/><Relationship Id="rId5" Type="http://schemas.openxmlformats.org/officeDocument/2006/relationships/slide" Target="slide23.xml"/><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slide" Target="slide23.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43.xml"/><Relationship Id="rId1" Type="http://schemas.openxmlformats.org/officeDocument/2006/relationships/slideLayout" Target="../slideLayouts/slideLayout5.xml"/><Relationship Id="rId5" Type="http://schemas.openxmlformats.org/officeDocument/2006/relationships/slide" Target="slide23.xml"/><Relationship Id="rId4" Type="http://schemas.microsoft.com/office/2007/relationships/hdphoto" Target="../media/hdphoto11.wdp"/></Relationships>
</file>

<file path=ppt/slides/_rels/slide6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slide" Target="slide23.xml"/></Relationships>
</file>

<file path=ppt/slides/_rels/slide6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diagramLayout" Target="../diagrams/layout9.xml"/><Relationship Id="rId7" Type="http://schemas.openxmlformats.org/officeDocument/2006/relationships/slide" Target="slide43.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7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43.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7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slide" Target="slide27.xml"/></Relationships>
</file>

<file path=ppt/slides/_rels/slide7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slide" Target="slide29.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43.xml"/></Relationships>
</file>

<file path=ppt/slides/_rels/slide8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diagramLayout" Target="../diagrams/layout10.xml"/><Relationship Id="rId7" Type="http://schemas.openxmlformats.org/officeDocument/2006/relationships/slide" Target="slide43.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4.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8.sv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23.png"/><Relationship Id="rId2" Type="http://schemas.openxmlformats.org/officeDocument/2006/relationships/notesSlide" Target="../notesSlides/notesSlide67.xml"/><Relationship Id="rId16" Type="http://schemas.openxmlformats.org/officeDocument/2006/relationships/slide" Target="slide32.xml"/><Relationship Id="rId1" Type="http://schemas.openxmlformats.org/officeDocument/2006/relationships/slideLayout" Target="../slideLayouts/slideLayout3.xml"/><Relationship Id="rId6" Type="http://schemas.openxmlformats.org/officeDocument/2006/relationships/diagramColors" Target="../diagrams/colors11.xml"/><Relationship Id="rId11" Type="http://schemas.openxmlformats.org/officeDocument/2006/relationships/image" Target="../media/image30.svg"/><Relationship Id="rId5" Type="http://schemas.openxmlformats.org/officeDocument/2006/relationships/diagramQuickStyle" Target="../diagrams/quickStyle11.xml"/><Relationship Id="rId15" Type="http://schemas.openxmlformats.org/officeDocument/2006/relationships/slide" Target="slide43.xml"/><Relationship Id="rId10" Type="http://schemas.openxmlformats.org/officeDocument/2006/relationships/image" Target="../media/image24.png"/><Relationship Id="rId4" Type="http://schemas.openxmlformats.org/officeDocument/2006/relationships/diagramLayout" Target="../diagrams/layout11.xml"/><Relationship Id="rId9" Type="http://schemas.openxmlformats.org/officeDocument/2006/relationships/image" Target="../media/image60.svg"/><Relationship Id="rId14" Type="http://schemas.openxmlformats.org/officeDocument/2006/relationships/image" Target="../media/image61.png"/></Relationships>
</file>

<file path=ppt/slides/_rels/slide86.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Colors" Target="../diagrams/colors12.xml"/><Relationship Id="rId11" Type="http://schemas.openxmlformats.org/officeDocument/2006/relationships/slide" Target="slide32.xml"/><Relationship Id="rId5" Type="http://schemas.openxmlformats.org/officeDocument/2006/relationships/diagramQuickStyle" Target="../diagrams/quickStyle12.xml"/><Relationship Id="rId10" Type="http://schemas.openxmlformats.org/officeDocument/2006/relationships/slide" Target="slide43.xml"/><Relationship Id="rId4" Type="http://schemas.openxmlformats.org/officeDocument/2006/relationships/diagramLayout" Target="../diagrams/layout12.xml"/><Relationship Id="rId9" Type="http://schemas.openxmlformats.org/officeDocument/2006/relationships/image" Target="../media/image28.svg"/></Relationships>
</file>

<file path=ppt/slides/_rels/slide8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slide" Target="slide32.xml"/></Relationships>
</file>

<file path=ppt/slides/_rels/slide89.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slide" Target="slide45.xml"/><Relationship Id="rId4" Type="http://schemas.openxmlformats.org/officeDocument/2006/relationships/diagramLayout" Target="../diagrams/layout2.xml"/><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3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4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slide" Target="slide32.xml"/></Relationships>
</file>

<file path=ppt/slides/_rels/slide9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4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32.xml"/><Relationship Id="rId3" Type="http://schemas.openxmlformats.org/officeDocument/2006/relationships/diagramLayout" Target="../diagrams/layout13.xml"/><Relationship Id="rId7" Type="http://schemas.openxmlformats.org/officeDocument/2006/relationships/image" Target="../media/image24.png"/><Relationship Id="rId12" Type="http://schemas.openxmlformats.org/officeDocument/2006/relationships/image" Target="../media/image62.sv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11" Type="http://schemas.openxmlformats.org/officeDocument/2006/relationships/image" Target="../media/image62.png"/><Relationship Id="rId5" Type="http://schemas.openxmlformats.org/officeDocument/2006/relationships/diagramColors" Target="../diagrams/colors13.xml"/><Relationship Id="rId10" Type="http://schemas.openxmlformats.org/officeDocument/2006/relationships/image" Target="../media/image28.svg"/><Relationship Id="rId4" Type="http://schemas.openxmlformats.org/officeDocument/2006/relationships/diagramQuickStyle" Target="../diagrams/quickStyle13.xml"/><Relationship Id="rId9" Type="http://schemas.openxmlformats.org/officeDocument/2006/relationships/image" Target="../media/image23.png"/></Relationships>
</file>

<file path=ppt/slides/_rels/slide95.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43.xml"/><Relationship Id="rId1" Type="http://schemas.openxmlformats.org/officeDocument/2006/relationships/slideLayout" Target="../slideLayouts/slideLayout3.xml"/><Relationship Id="rId4" Type="http://schemas.openxmlformats.org/officeDocument/2006/relationships/slide" Target="slide38.xml"/></Relationships>
</file>

<file path=ppt/slides/_rels/slide9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4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4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99.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laser lights aligned to form a triangle">
            <a:extLst>
              <a:ext uri="{FF2B5EF4-FFF2-40B4-BE49-F238E27FC236}">
                <a16:creationId xmlns:a16="http://schemas.microsoft.com/office/drawing/2014/main" id="{051C66E5-2083-D141-58E8-245AFCD66E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BA808-C6A6-261C-1888-FC502063903A}"/>
              </a:ext>
            </a:extLst>
          </p:cNvPr>
          <p:cNvSpPr>
            <a:spLocks noGrp="1"/>
          </p:cNvSpPr>
          <p:nvPr>
            <p:ph type="ctrTitle"/>
          </p:nvPr>
        </p:nvSpPr>
        <p:spPr>
          <a:xfrm>
            <a:off x="7848600" y="1122363"/>
            <a:ext cx="4023360" cy="3204134"/>
          </a:xfrm>
        </p:spPr>
        <p:txBody>
          <a:bodyPr anchor="b">
            <a:normAutofit fontScale="90000"/>
          </a:bodyPr>
          <a:lstStyle/>
          <a:p>
            <a:r>
              <a:rPr lang="en-US" sz="4800"/>
              <a:t/>
            </a:r>
            <a:br>
              <a:rPr lang="en-US" sz="4800"/>
            </a:br>
            <a:r>
              <a:rPr lang="en-US" sz="4800"/>
              <a:t/>
            </a:r>
            <a:br>
              <a:rPr lang="en-US" sz="4800"/>
            </a:br>
            <a:r>
              <a:rPr lang="en-US" sz="4800"/>
              <a:t>Preliminary Design Review</a:t>
            </a:r>
          </a:p>
        </p:txBody>
      </p:sp>
      <p:sp>
        <p:nvSpPr>
          <p:cNvPr id="3" name="Subtitle 2">
            <a:extLst>
              <a:ext uri="{FF2B5EF4-FFF2-40B4-BE49-F238E27FC236}">
                <a16:creationId xmlns:a16="http://schemas.microsoft.com/office/drawing/2014/main" id="{F8B68DDF-ABEB-A92A-1394-041ABA9CA5D7}"/>
              </a:ext>
            </a:extLst>
          </p:cNvPr>
          <p:cNvSpPr>
            <a:spLocks noGrp="1"/>
          </p:cNvSpPr>
          <p:nvPr>
            <p:ph type="subTitle" idx="1"/>
          </p:nvPr>
        </p:nvSpPr>
        <p:spPr>
          <a:xfrm>
            <a:off x="7848600" y="4872922"/>
            <a:ext cx="4023360" cy="557651"/>
          </a:xfrm>
        </p:spPr>
        <p:txBody>
          <a:bodyPr>
            <a:normAutofit/>
          </a:bodyPr>
          <a:lstStyle/>
          <a:p>
            <a:r>
              <a:rPr lang="en-US" sz="2000"/>
              <a:t>ASEN 4018 – Team 5</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0642A04D-BAAE-EA5C-886E-2AAA37A8BE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0122" y="887801"/>
            <a:ext cx="4212695" cy="1563851"/>
          </a:xfrm>
          <a:prstGeom prst="rect">
            <a:avLst/>
          </a:prstGeom>
        </p:spPr>
      </p:pic>
      <p:pic>
        <p:nvPicPr>
          <p:cNvPr id="16" name="Picture 15" descr="A yellow and black logo&#10;&#10;Description automatically generated with low confidence">
            <a:extLst>
              <a:ext uri="{FF2B5EF4-FFF2-40B4-BE49-F238E27FC236}">
                <a16:creationId xmlns:a16="http://schemas.microsoft.com/office/drawing/2014/main" id="{80ACE8FB-2790-D6A7-E2C8-B36D31504C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19611" y="5813967"/>
            <a:ext cx="867014" cy="835991"/>
          </a:xfrm>
          <a:prstGeom prst="rect">
            <a:avLst/>
          </a:prstGeom>
        </p:spPr>
      </p:pic>
      <p:sp>
        <p:nvSpPr>
          <p:cNvPr id="22" name="Footer Placeholder 21">
            <a:extLst>
              <a:ext uri="{FF2B5EF4-FFF2-40B4-BE49-F238E27FC236}">
                <a16:creationId xmlns:a16="http://schemas.microsoft.com/office/drawing/2014/main" id="{F7B3E92F-0936-661D-26C1-8EAA4849ABBF}"/>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11060D8-C461-A98D-F8AC-B11BECFFE209}"/>
              </a:ext>
            </a:extLst>
          </p:cNvPr>
          <p:cNvSpPr>
            <a:spLocks noGrp="1"/>
          </p:cNvSpPr>
          <p:nvPr>
            <p:ph type="sldNum" sz="quarter" idx="12"/>
          </p:nvPr>
        </p:nvSpPr>
        <p:spPr>
          <a:xfrm>
            <a:off x="8590511" y="6311635"/>
            <a:ext cx="2539538" cy="365125"/>
          </a:xfrm>
        </p:spPr>
        <p:txBody>
          <a:bodyPr/>
          <a:lstStyle/>
          <a:p>
            <a:fld id="{B2DC25EE-239B-4C5F-AAD1-255A7D5F1EE2}" type="slidenum">
              <a:rPr lang="en-US" smtClean="0"/>
              <a:t>1</a:t>
            </a:fld>
            <a:endParaRPr lang="en-US"/>
          </a:p>
        </p:txBody>
      </p:sp>
      <p:sp>
        <p:nvSpPr>
          <p:cNvPr id="7" name="Date Placeholder 6">
            <a:extLst>
              <a:ext uri="{FF2B5EF4-FFF2-40B4-BE49-F238E27FC236}">
                <a16:creationId xmlns:a16="http://schemas.microsoft.com/office/drawing/2014/main" id="{908E73A9-A6A3-F9B8-F413-3C9F7EAF770D}"/>
              </a:ext>
            </a:extLst>
          </p:cNvPr>
          <p:cNvSpPr>
            <a:spLocks noGrp="1"/>
          </p:cNvSpPr>
          <p:nvPr>
            <p:ph type="dt" sz="half" idx="10"/>
          </p:nvPr>
        </p:nvSpPr>
        <p:spPr/>
        <p:txBody>
          <a:bodyPr/>
          <a:lstStyle/>
          <a:p>
            <a:r>
              <a:rPr lang="en-US"/>
              <a:t>10 - Oct - 2022</a:t>
            </a:r>
          </a:p>
        </p:txBody>
      </p:sp>
    </p:spTree>
    <p:extLst>
      <p:ext uri="{BB962C8B-B14F-4D97-AF65-F5344CB8AC3E}">
        <p14:creationId xmlns:p14="http://schemas.microsoft.com/office/powerpoint/2010/main" val="6321962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29E5-677F-FE67-E9DD-B2DD3F0BF49C}"/>
              </a:ext>
            </a:extLst>
          </p:cNvPr>
          <p:cNvSpPr>
            <a:spLocks noGrp="1"/>
          </p:cNvSpPr>
          <p:nvPr>
            <p:ph type="title"/>
          </p:nvPr>
        </p:nvSpPr>
        <p:spPr>
          <a:xfrm>
            <a:off x="712582" y="1196300"/>
            <a:ext cx="3323574" cy="2953439"/>
          </a:xfrm>
        </p:spPr>
        <p:txBody>
          <a:bodyPr>
            <a:normAutofit/>
          </a:bodyPr>
          <a:lstStyle/>
          <a:p>
            <a:r>
              <a:rPr lang="en-US" dirty="0"/>
              <a:t>Critical Project Elements (CPEs)</a:t>
            </a:r>
          </a:p>
        </p:txBody>
      </p:sp>
      <p:sp>
        <p:nvSpPr>
          <p:cNvPr id="3" name="Footer Placeholder 2">
            <a:extLst>
              <a:ext uri="{FF2B5EF4-FFF2-40B4-BE49-F238E27FC236}">
                <a16:creationId xmlns:a16="http://schemas.microsoft.com/office/drawing/2014/main" id="{381A4721-F6F4-A8C2-CBA4-86825DF13A02}"/>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1798D314-328F-224B-272A-1CAED5EA8D44}"/>
              </a:ext>
            </a:extLst>
          </p:cNvPr>
          <p:cNvSpPr>
            <a:spLocks noGrp="1"/>
          </p:cNvSpPr>
          <p:nvPr>
            <p:ph type="sldNum" sz="quarter" idx="12"/>
          </p:nvPr>
        </p:nvSpPr>
        <p:spPr/>
        <p:txBody>
          <a:bodyPr/>
          <a:lstStyle/>
          <a:p>
            <a:fld id="{B2DC25EE-239B-4C5F-AAD1-255A7D5F1EE2}" type="slidenum">
              <a:rPr lang="en-US" smtClean="0"/>
              <a:t>10</a:t>
            </a:fld>
            <a:endParaRPr lang="en-US"/>
          </a:p>
        </p:txBody>
      </p:sp>
      <p:graphicFrame>
        <p:nvGraphicFramePr>
          <p:cNvPr id="9" name="Table 9">
            <a:extLst>
              <a:ext uri="{FF2B5EF4-FFF2-40B4-BE49-F238E27FC236}">
                <a16:creationId xmlns:a16="http://schemas.microsoft.com/office/drawing/2014/main" id="{A84CC6DC-26F4-03F8-44FA-67F5568A1BCE}"/>
              </a:ext>
            </a:extLst>
          </p:cNvPr>
          <p:cNvGraphicFramePr>
            <a:graphicFrameLocks noGrp="1"/>
          </p:cNvGraphicFramePr>
          <p:nvPr>
            <p:extLst>
              <p:ext uri="{D42A27DB-BD31-4B8C-83A1-F6EECF244321}">
                <p14:modId xmlns:p14="http://schemas.microsoft.com/office/powerpoint/2010/main" val="380074660"/>
              </p:ext>
            </p:extLst>
          </p:nvPr>
        </p:nvGraphicFramePr>
        <p:xfrm>
          <a:off x="4036156" y="1160297"/>
          <a:ext cx="7576453" cy="4545995"/>
        </p:xfrm>
        <a:graphic>
          <a:graphicData uri="http://schemas.openxmlformats.org/drawingml/2006/table">
            <a:tbl>
              <a:tblPr firstRow="1" bandRow="1">
                <a:tableStyleId>{5C22544A-7EE6-4342-B048-85BDC9FD1C3A}</a:tableStyleId>
              </a:tblPr>
              <a:tblGrid>
                <a:gridCol w="1251855">
                  <a:extLst>
                    <a:ext uri="{9D8B030D-6E8A-4147-A177-3AD203B41FA5}">
                      <a16:colId xmlns:a16="http://schemas.microsoft.com/office/drawing/2014/main" val="4213310904"/>
                    </a:ext>
                  </a:extLst>
                </a:gridCol>
                <a:gridCol w="2841171">
                  <a:extLst>
                    <a:ext uri="{9D8B030D-6E8A-4147-A177-3AD203B41FA5}">
                      <a16:colId xmlns:a16="http://schemas.microsoft.com/office/drawing/2014/main" val="818622484"/>
                    </a:ext>
                  </a:extLst>
                </a:gridCol>
                <a:gridCol w="3483427">
                  <a:extLst>
                    <a:ext uri="{9D8B030D-6E8A-4147-A177-3AD203B41FA5}">
                      <a16:colId xmlns:a16="http://schemas.microsoft.com/office/drawing/2014/main" val="3173415836"/>
                    </a:ext>
                  </a:extLst>
                </a:gridCol>
              </a:tblGrid>
              <a:tr h="439784">
                <a:tc>
                  <a:txBody>
                    <a:bodyPr/>
                    <a:lstStyle/>
                    <a:p>
                      <a:r>
                        <a:rPr lang="en-US" sz="1600" dirty="0"/>
                        <a:t>Number</a:t>
                      </a:r>
                    </a:p>
                  </a:txBody>
                  <a:tcPr anchor="ctr"/>
                </a:tc>
                <a:tc>
                  <a:txBody>
                    <a:bodyPr/>
                    <a:lstStyle/>
                    <a:p>
                      <a:r>
                        <a:rPr lang="en-US" sz="1600" dirty="0"/>
                        <a:t>Critical Project Element</a:t>
                      </a:r>
                    </a:p>
                  </a:txBody>
                  <a:tcPr anchor="ctr"/>
                </a:tc>
                <a:tc>
                  <a:txBody>
                    <a:bodyPr/>
                    <a:lstStyle/>
                    <a:p>
                      <a:r>
                        <a:rPr lang="en-US" sz="1600"/>
                        <a:t>Description</a:t>
                      </a:r>
                    </a:p>
                  </a:txBody>
                  <a:tcPr anchor="ctr"/>
                </a:tc>
                <a:extLst>
                  <a:ext uri="{0D108BD9-81ED-4DB2-BD59-A6C34878D82A}">
                    <a16:rowId xmlns:a16="http://schemas.microsoft.com/office/drawing/2014/main" val="3192337495"/>
                  </a:ext>
                </a:extLst>
              </a:tr>
              <a:tr h="814371">
                <a:tc>
                  <a:txBody>
                    <a:bodyPr/>
                    <a:lstStyle/>
                    <a:p>
                      <a:r>
                        <a:rPr lang="en-US" sz="1600"/>
                        <a:t>CPE 1</a:t>
                      </a:r>
                    </a:p>
                  </a:txBody>
                  <a:tcPr anchor="ctr"/>
                </a:tc>
                <a:tc>
                  <a:txBody>
                    <a:bodyPr/>
                    <a:lstStyle/>
                    <a:p>
                      <a:r>
                        <a:rPr lang="en-US" sz="1600" dirty="0"/>
                        <a:t>Human Safety</a:t>
                      </a:r>
                    </a:p>
                  </a:txBody>
                  <a:tcPr anchor="ctr"/>
                </a:tc>
                <a:tc>
                  <a:txBody>
                    <a:bodyPr/>
                    <a:lstStyle/>
                    <a:p>
                      <a:r>
                        <a:rPr lang="en-US" sz="1600"/>
                        <a:t>Minimum level of safety is required. No injury to user will be  tolerated.</a:t>
                      </a:r>
                    </a:p>
                  </a:txBody>
                  <a:tcPr anchor="ctr"/>
                </a:tc>
                <a:extLst>
                  <a:ext uri="{0D108BD9-81ED-4DB2-BD59-A6C34878D82A}">
                    <a16:rowId xmlns:a16="http://schemas.microsoft.com/office/drawing/2014/main" val="2013671473"/>
                  </a:ext>
                </a:extLst>
              </a:tr>
              <a:tr h="814371">
                <a:tc>
                  <a:txBody>
                    <a:bodyPr/>
                    <a:lstStyle/>
                    <a:p>
                      <a:r>
                        <a:rPr lang="en-US" sz="1600"/>
                        <a:t>CPE 2</a:t>
                      </a:r>
                    </a:p>
                  </a:txBody>
                  <a:tcPr anchor="ctr"/>
                </a:tc>
                <a:tc>
                  <a:txBody>
                    <a:bodyPr/>
                    <a:lstStyle/>
                    <a:p>
                      <a:r>
                        <a:rPr lang="en-US" sz="1600" b="0" i="0" kern="1200">
                          <a:solidFill>
                            <a:schemeClr val="dk1"/>
                          </a:solidFill>
                          <a:effectLst/>
                          <a:latin typeface="+mn-lt"/>
                          <a:ea typeface="+mn-ea"/>
                          <a:cs typeface="+mn-cs"/>
                        </a:rPr>
                        <a:t>Data Transfer Between PR and VR</a:t>
                      </a:r>
                      <a:endParaRPr lang="en-US" sz="1600"/>
                    </a:p>
                  </a:txBody>
                  <a:tcPr anchor="ctr"/>
                </a:tc>
                <a:tc>
                  <a:txBody>
                    <a:bodyPr/>
                    <a:lstStyle/>
                    <a:p>
                      <a:r>
                        <a:rPr lang="en-US" sz="1600"/>
                        <a:t>Communicate position and attitude data from PR objects to the system  for translation into the VR.</a:t>
                      </a:r>
                    </a:p>
                  </a:txBody>
                  <a:tcPr anchor="ctr"/>
                </a:tc>
                <a:extLst>
                  <a:ext uri="{0D108BD9-81ED-4DB2-BD59-A6C34878D82A}">
                    <a16:rowId xmlns:a16="http://schemas.microsoft.com/office/drawing/2014/main" val="3312323027"/>
                  </a:ext>
                </a:extLst>
              </a:tr>
              <a:tr h="814371">
                <a:tc>
                  <a:txBody>
                    <a:bodyPr/>
                    <a:lstStyle/>
                    <a:p>
                      <a:r>
                        <a:rPr lang="en-US" sz="1600"/>
                        <a:t>CPE 3</a:t>
                      </a:r>
                    </a:p>
                  </a:txBody>
                  <a:tcPr anchor="ctr"/>
                </a:tc>
                <a:tc>
                  <a:txBody>
                    <a:bodyPr/>
                    <a:lstStyle/>
                    <a:p>
                      <a:r>
                        <a:rPr lang="en-US" sz="1600" dirty="0">
                          <a:solidFill>
                            <a:schemeClr val="bg1"/>
                          </a:solidFill>
                        </a:rPr>
                        <a:t>Hand Tracking</a:t>
                      </a:r>
                    </a:p>
                  </a:txBody>
                  <a:tcPr anchor="ctr"/>
                </a:tc>
                <a:tc>
                  <a:txBody>
                    <a:bodyPr/>
                    <a:lstStyle/>
                    <a:p>
                      <a:r>
                        <a:rPr lang="en-US" sz="1600" dirty="0">
                          <a:solidFill>
                            <a:schemeClr val="bg1"/>
                          </a:solidFill>
                        </a:rPr>
                        <a:t>User’s hands must be tracked accurately to ensure effectiveness in training and immersion.</a:t>
                      </a:r>
                    </a:p>
                  </a:txBody>
                  <a:tcPr anchor="ctr"/>
                </a:tc>
                <a:extLst>
                  <a:ext uri="{0D108BD9-81ED-4DB2-BD59-A6C34878D82A}">
                    <a16:rowId xmlns:a16="http://schemas.microsoft.com/office/drawing/2014/main" val="1898210965"/>
                  </a:ext>
                </a:extLst>
              </a:tr>
              <a:tr h="814371">
                <a:tc>
                  <a:txBody>
                    <a:bodyPr/>
                    <a:lstStyle/>
                    <a:p>
                      <a:r>
                        <a:rPr lang="en-US" sz="1600"/>
                        <a:t>CPE 4</a:t>
                      </a:r>
                    </a:p>
                  </a:txBody>
                  <a:tcPr anchor="ctr"/>
                </a:tc>
                <a:tc>
                  <a:txBody>
                    <a:bodyPr/>
                    <a:lstStyle/>
                    <a:p>
                      <a:r>
                        <a:rPr lang="en-US" sz="1600" dirty="0">
                          <a:solidFill>
                            <a:schemeClr val="bg1"/>
                          </a:solidFill>
                        </a:rPr>
                        <a:t>Motion Restriction</a:t>
                      </a:r>
                    </a:p>
                  </a:txBody>
                  <a:tcPr anchor="ctr"/>
                </a:tc>
                <a:tc>
                  <a:txBody>
                    <a:bodyPr/>
                    <a:lstStyle/>
                    <a:p>
                      <a:r>
                        <a:rPr lang="en-US" sz="1600" dirty="0">
                          <a:solidFill>
                            <a:schemeClr val="bg1"/>
                          </a:solidFill>
                        </a:rPr>
                        <a:t>Simulate EVA spacesuit lack of mobility via PCs to increase immersion and fidelity.</a:t>
                      </a:r>
                    </a:p>
                  </a:txBody>
                  <a:tcPr anchor="ctr"/>
                </a:tc>
                <a:extLst>
                  <a:ext uri="{0D108BD9-81ED-4DB2-BD59-A6C34878D82A}">
                    <a16:rowId xmlns:a16="http://schemas.microsoft.com/office/drawing/2014/main" val="1529355620"/>
                  </a:ext>
                </a:extLst>
              </a:tr>
              <a:tr h="814371">
                <a:tc>
                  <a:txBody>
                    <a:bodyPr/>
                    <a:lstStyle/>
                    <a:p>
                      <a:r>
                        <a:rPr lang="en-US" sz="1600" dirty="0"/>
                        <a:t>CPE 5</a:t>
                      </a:r>
                    </a:p>
                  </a:txBody>
                  <a:tcPr anchor="ctr"/>
                </a:tc>
                <a:tc>
                  <a:txBody>
                    <a:bodyPr/>
                    <a:lstStyle/>
                    <a:p>
                      <a:r>
                        <a:rPr lang="en-US" sz="1600"/>
                        <a:t>Training Versatility</a:t>
                      </a:r>
                    </a:p>
                  </a:txBody>
                  <a:tcPr anchor="ctr"/>
                </a:tc>
                <a:tc>
                  <a:txBody>
                    <a:bodyPr/>
                    <a:lstStyle/>
                    <a:p>
                      <a:r>
                        <a:rPr lang="en-US" sz="1600"/>
                        <a:t>Customer should be able to design their own training scenario and implement into the system.</a:t>
                      </a:r>
                    </a:p>
                  </a:txBody>
                  <a:tcPr anchor="ctr"/>
                </a:tc>
                <a:extLst>
                  <a:ext uri="{0D108BD9-81ED-4DB2-BD59-A6C34878D82A}">
                    <a16:rowId xmlns:a16="http://schemas.microsoft.com/office/drawing/2014/main" val="3290700162"/>
                  </a:ext>
                </a:extLst>
              </a:tr>
            </a:tbl>
          </a:graphicData>
        </a:graphic>
      </p:graphicFrame>
      <p:sp>
        <p:nvSpPr>
          <p:cNvPr id="8" name="Rectangle 7">
            <a:extLst>
              <a:ext uri="{FF2B5EF4-FFF2-40B4-BE49-F238E27FC236}">
                <a16:creationId xmlns:a16="http://schemas.microsoft.com/office/drawing/2014/main" id="{5BAE39FC-E9B2-A332-B41C-336F9E280B12}"/>
              </a:ext>
            </a:extLst>
          </p:cNvPr>
          <p:cNvSpPr/>
          <p:nvPr/>
        </p:nvSpPr>
        <p:spPr>
          <a:xfrm>
            <a:off x="712582" y="757404"/>
            <a:ext cx="1038386" cy="18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61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C266-E69D-C3C6-DC15-96957E708C8C}"/>
              </a:ext>
            </a:extLst>
          </p:cNvPr>
          <p:cNvSpPr>
            <a:spLocks noGrp="1"/>
          </p:cNvSpPr>
          <p:nvPr>
            <p:ph type="title"/>
          </p:nvPr>
        </p:nvSpPr>
        <p:spPr/>
        <p:txBody>
          <a:bodyPr/>
          <a:lstStyle/>
          <a:p>
            <a:r>
              <a:rPr lang="en-US" dirty="0"/>
              <a:t>VR/HT Resources				1/2</a:t>
            </a:r>
          </a:p>
        </p:txBody>
      </p:sp>
      <p:sp>
        <p:nvSpPr>
          <p:cNvPr id="4" name="Footer Placeholder 3">
            <a:extLst>
              <a:ext uri="{FF2B5EF4-FFF2-40B4-BE49-F238E27FC236}">
                <a16:creationId xmlns:a16="http://schemas.microsoft.com/office/drawing/2014/main" id="{28B2D224-9603-2FF3-E497-5752B7B17EEF}"/>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1330E0ED-BD52-CCFA-D0E6-BE7A0E2428A8}"/>
              </a:ext>
            </a:extLst>
          </p:cNvPr>
          <p:cNvSpPr>
            <a:spLocks noGrp="1"/>
          </p:cNvSpPr>
          <p:nvPr>
            <p:ph type="sldNum" sz="quarter" idx="12"/>
          </p:nvPr>
        </p:nvSpPr>
        <p:spPr/>
        <p:txBody>
          <a:bodyPr/>
          <a:lstStyle/>
          <a:p>
            <a:fld id="{B2DC25EE-239B-4C5F-AAD1-255A7D5F1EE2}" type="slidenum">
              <a:rPr lang="en-US" smtClean="0"/>
              <a:t>100</a:t>
            </a:fld>
            <a:endParaRPr lang="en-US"/>
          </a:p>
        </p:txBody>
      </p:sp>
      <p:sp>
        <p:nvSpPr>
          <p:cNvPr id="6" name="TextBox 5">
            <a:extLst>
              <a:ext uri="{FF2B5EF4-FFF2-40B4-BE49-F238E27FC236}">
                <a16:creationId xmlns:a16="http://schemas.microsoft.com/office/drawing/2014/main" id="{01FC117F-73BB-454E-7D48-42D15AFCC4C0}"/>
              </a:ext>
            </a:extLst>
          </p:cNvPr>
          <p:cNvSpPr txBox="1"/>
          <p:nvPr/>
        </p:nvSpPr>
        <p:spPr>
          <a:xfrm>
            <a:off x="838200" y="1549123"/>
            <a:ext cx="104174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ea typeface="+mn-lt"/>
                <a:cs typeface="+mn-lt"/>
                <a:hlinkClick r:id="rId2"/>
              </a:rPr>
              <a:t>https://www.pcmag.com/news/htcs-vr-hand-tracking-system-just-got-a-lot-better</a:t>
            </a:r>
            <a:endParaRPr lang="en-US" dirty="0"/>
          </a:p>
          <a:p>
            <a:pPr marL="342900" indent="-342900">
              <a:buAutoNum type="arabicPeriod"/>
            </a:pPr>
            <a:r>
              <a:rPr lang="en-US" dirty="0">
                <a:ea typeface="+mn-lt"/>
                <a:cs typeface="+mn-lt"/>
                <a:hlinkClick r:id="rId3"/>
              </a:rPr>
              <a:t>https://www.raywenderlich.com/9189-htc-vive-tutorial-for-unity</a:t>
            </a:r>
            <a:endParaRPr lang="en-US" dirty="0">
              <a:ea typeface="+mn-lt"/>
              <a:cs typeface="+mn-lt"/>
            </a:endParaRPr>
          </a:p>
          <a:p>
            <a:pPr marL="342900" indent="-342900">
              <a:buAutoNum type="arabicPeriod"/>
            </a:pPr>
            <a:r>
              <a:rPr lang="en-US" dirty="0">
                <a:ea typeface="+mn-lt"/>
                <a:cs typeface="+mn-lt"/>
                <a:hlinkClick r:id="rId4"/>
              </a:rPr>
              <a:t>https://www.vive.com/us/</a:t>
            </a:r>
          </a:p>
          <a:p>
            <a:pPr marL="342900" indent="-342900">
              <a:buAutoNum type="arabicPeriod"/>
            </a:pPr>
            <a:r>
              <a:rPr lang="en-US" dirty="0">
                <a:ea typeface="+mn-lt"/>
                <a:cs typeface="+mn-lt"/>
                <a:hlinkClick r:id="rId5"/>
              </a:rPr>
              <a:t>https://soundgearlab.com/how-use-bluetooth-headphones-oculus-quest-2/#:~:text=Although%20Oculus%20quest%202%20has,headphones%20to%20the%20headset%20with</a:t>
            </a:r>
            <a:br>
              <a:rPr lang="en-US" dirty="0">
                <a:ea typeface="+mn-lt"/>
                <a:cs typeface="+mn-lt"/>
                <a:hlinkClick r:id="rId5"/>
              </a:rPr>
            </a:br>
            <a:r>
              <a:rPr lang="en-US" dirty="0">
                <a:ea typeface="+mn-lt"/>
                <a:cs typeface="+mn-lt"/>
                <a:hlinkClick r:id="rId5"/>
              </a:rPr>
              <a:t> https://www.biorxiv.org/content/10.1101/2022.02.18.481001v1.full</a:t>
            </a:r>
          </a:p>
          <a:p>
            <a:pPr marL="342900" indent="-342900">
              <a:buAutoNum type="arabicPeriod"/>
            </a:pPr>
            <a:r>
              <a:rPr lang="en-US" dirty="0">
                <a:ea typeface="+mn-lt"/>
                <a:cs typeface="+mn-lt"/>
                <a:hlinkClick r:id="rId6"/>
              </a:rPr>
              <a:t>https://learn.microsoft.com/en-us/hololens/hololens-core-components</a:t>
            </a:r>
          </a:p>
          <a:p>
            <a:pPr marL="342900" indent="-342900">
              <a:buAutoNum type="arabicPeriod"/>
            </a:pPr>
            <a:r>
              <a:rPr lang="en-US" dirty="0">
                <a:ea typeface="+mn-lt"/>
                <a:cs typeface="+mn-lt"/>
                <a:hlinkClick r:id="rId7"/>
              </a:rPr>
              <a:t>https://www.breezecreative.com/dynamic-floor?gclid=CjwKCAjwg5uZBhATEiwAhhRLHv7BDOQdIQ6NFyaNNPwlXDQECx_ZjURp68v1mIBcf_zOKrb3PoV6sRoCnFQQAvD_BwE</a:t>
            </a:r>
            <a:r>
              <a:rPr lang="en-US" dirty="0">
                <a:ea typeface="+mn-lt"/>
                <a:cs typeface="+mn-lt"/>
              </a:rPr>
              <a:t> </a:t>
            </a:r>
          </a:p>
          <a:p>
            <a:pPr marL="342900" indent="-342900">
              <a:buAutoNum type="arabicPeriod"/>
            </a:pPr>
            <a:r>
              <a:rPr lang="en-US" dirty="0">
                <a:ea typeface="+mn-lt"/>
                <a:cs typeface="+mn-lt"/>
                <a:hlinkClick r:id="rId8"/>
              </a:rPr>
              <a:t>https://hi5vrglove.com/store/hi5glove</a:t>
            </a:r>
          </a:p>
          <a:p>
            <a:pPr marL="342900" indent="-342900">
              <a:buAutoNum type="arabicPeriod"/>
            </a:pPr>
            <a:r>
              <a:rPr lang="en-US" dirty="0">
                <a:ea typeface="+mn-lt"/>
                <a:cs typeface="+mn-lt"/>
                <a:hlinkClick r:id="rId9"/>
              </a:rPr>
              <a:t>https://www.manus-meta.com/software/polygon</a:t>
            </a:r>
          </a:p>
          <a:p>
            <a:pPr marL="342900" indent="-342900">
              <a:buAutoNum type="arabicPeriod"/>
            </a:pPr>
            <a:r>
              <a:rPr lang="en-US" dirty="0">
                <a:ea typeface="+mn-lt"/>
                <a:cs typeface="+mn-lt"/>
                <a:hlinkClick r:id="rId10"/>
              </a:rPr>
              <a:t>https://www.ceva-dsp.com/ourblog/what-is-an-imu-sensor/#:~:text=An%20IMU%20is%20a%20specific,considered%20a%209%2Daxis%20IMU.</a:t>
            </a:r>
            <a:endParaRPr lang="en-US" dirty="0">
              <a:ea typeface="+mn-lt"/>
              <a:cs typeface="+mn-lt"/>
            </a:endParaRPr>
          </a:p>
          <a:p>
            <a:pPr marL="342900" indent="-342900">
              <a:buFontTx/>
              <a:buAutoNum type="arabicPeriod"/>
            </a:pPr>
            <a:r>
              <a:rPr lang="en-US" dirty="0">
                <a:ea typeface="+mn-lt"/>
                <a:cs typeface="+mn-lt"/>
                <a:hlinkClick r:id="rId11"/>
              </a:rPr>
              <a:t>https://pixycam.com/pixy-cmucam5/</a:t>
            </a:r>
            <a:endParaRPr lang="en-US" dirty="0"/>
          </a:p>
        </p:txBody>
      </p:sp>
      <p:sp>
        <p:nvSpPr>
          <p:cNvPr id="7" name="Action Button: Custom 6">
            <a:hlinkClick r:id="rId12" action="ppaction://hlinksldjump" highlightClick="1"/>
            <a:extLst>
              <a:ext uri="{FF2B5EF4-FFF2-40B4-BE49-F238E27FC236}">
                <a16:creationId xmlns:a16="http://schemas.microsoft.com/office/drawing/2014/main" id="{F4EC1D99-617B-5155-65BA-D2AFEDED19D4}"/>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7181387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C266-E69D-C3C6-DC15-96957E708C8C}"/>
              </a:ext>
            </a:extLst>
          </p:cNvPr>
          <p:cNvSpPr>
            <a:spLocks noGrp="1"/>
          </p:cNvSpPr>
          <p:nvPr>
            <p:ph type="title"/>
          </p:nvPr>
        </p:nvSpPr>
        <p:spPr/>
        <p:txBody>
          <a:bodyPr/>
          <a:lstStyle/>
          <a:p>
            <a:r>
              <a:rPr lang="en-US" dirty="0"/>
              <a:t>PCs Resources					2/2</a:t>
            </a:r>
          </a:p>
        </p:txBody>
      </p:sp>
      <p:sp>
        <p:nvSpPr>
          <p:cNvPr id="4" name="Footer Placeholder 3">
            <a:extLst>
              <a:ext uri="{FF2B5EF4-FFF2-40B4-BE49-F238E27FC236}">
                <a16:creationId xmlns:a16="http://schemas.microsoft.com/office/drawing/2014/main" id="{28B2D224-9603-2FF3-E497-5752B7B17EEF}"/>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1330E0ED-BD52-CCFA-D0E6-BE7A0E2428A8}"/>
              </a:ext>
            </a:extLst>
          </p:cNvPr>
          <p:cNvSpPr>
            <a:spLocks noGrp="1"/>
          </p:cNvSpPr>
          <p:nvPr>
            <p:ph type="sldNum" sz="quarter" idx="12"/>
          </p:nvPr>
        </p:nvSpPr>
        <p:spPr/>
        <p:txBody>
          <a:bodyPr/>
          <a:lstStyle/>
          <a:p>
            <a:fld id="{B2DC25EE-239B-4C5F-AAD1-255A7D5F1EE2}" type="slidenum">
              <a:rPr lang="en-US" smtClean="0"/>
              <a:t>101</a:t>
            </a:fld>
            <a:endParaRPr lang="en-US"/>
          </a:p>
        </p:txBody>
      </p:sp>
      <p:sp>
        <p:nvSpPr>
          <p:cNvPr id="3" name="TextBox 2">
            <a:extLst>
              <a:ext uri="{FF2B5EF4-FFF2-40B4-BE49-F238E27FC236}">
                <a16:creationId xmlns:a16="http://schemas.microsoft.com/office/drawing/2014/main" id="{F50BB619-AD36-35C4-3D6A-3C602D6B84BE}"/>
              </a:ext>
            </a:extLst>
          </p:cNvPr>
          <p:cNvSpPr txBox="1"/>
          <p:nvPr/>
        </p:nvSpPr>
        <p:spPr>
          <a:xfrm>
            <a:off x="845506" y="1691013"/>
            <a:ext cx="1041747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hlinkClick r:id="rId2"/>
              </a:rPr>
              <a:t>https://www.worldbrace.com/custom-best-shoulder-brace-support-manufacturer/</a:t>
            </a:r>
            <a:endParaRPr lang="en-US"/>
          </a:p>
          <a:p>
            <a:pPr marL="342900" indent="-342900">
              <a:buAutoNum type="arabicPeriod"/>
            </a:pPr>
            <a:r>
              <a:rPr lang="en-US">
                <a:hlinkClick r:id="rId3"/>
              </a:rPr>
              <a:t>https://dunbarmedical.com/wearing-shoulder-brace/</a:t>
            </a:r>
            <a:endParaRPr lang="en-US"/>
          </a:p>
          <a:p>
            <a:pPr marL="342900" indent="-342900">
              <a:buAutoNum type="arabicPeriod"/>
            </a:pPr>
            <a:r>
              <a:rPr lang="en-US">
                <a:hlinkClick r:id="rId4"/>
              </a:rPr>
              <a:t>https://www.braceability.com/products/shoulder-support-brace</a:t>
            </a:r>
            <a:endParaRPr lang="en-US"/>
          </a:p>
          <a:p>
            <a:pPr marL="342900" indent="-342900">
              <a:buAutoNum type="arabicPeriod"/>
            </a:pPr>
            <a:r>
              <a:rPr lang="en-US">
                <a:hlinkClick r:id="rId5"/>
              </a:rPr>
              <a:t>https://www.menshealth.com/fitness/g25803874/best-compression-sleeves/</a:t>
            </a:r>
            <a:endParaRPr lang="en-US"/>
          </a:p>
          <a:p>
            <a:pPr marL="342900" indent="-342900">
              <a:buAutoNum type="arabicPeriod"/>
            </a:pPr>
            <a:r>
              <a:rPr lang="en-US">
                <a:hlinkClick r:id="rId6"/>
              </a:rPr>
              <a:t>https://www.bauerfeind-sports.com/us/compression-sleeves-arm/</a:t>
            </a:r>
            <a:endParaRPr lang="en-US"/>
          </a:p>
          <a:p>
            <a:pPr marL="342900" indent="-342900">
              <a:buAutoNum type="arabicPeriod"/>
            </a:pPr>
            <a:r>
              <a:rPr lang="en-US">
                <a:hlinkClick r:id="rId7"/>
              </a:rPr>
              <a:t>https://www.compressionstore.com/products/circaid-profile-foam-arm-sleeve</a:t>
            </a:r>
            <a:endParaRPr lang="en-US"/>
          </a:p>
          <a:p>
            <a:pPr marL="342900" indent="-342900">
              <a:buAutoNum type="arabicPeriod"/>
            </a:pPr>
            <a:r>
              <a:rPr lang="en-US">
                <a:hlinkClick r:id="rId8"/>
              </a:rPr>
              <a:t>https://www.verywellhealth.com/what-is-a-cast-for-broken-bones-made-out-of-2549317</a:t>
            </a:r>
            <a:endParaRPr lang="en-US"/>
          </a:p>
          <a:p>
            <a:pPr marL="342900" indent="-342900">
              <a:buAutoNum type="arabicPeriod"/>
            </a:pPr>
            <a:r>
              <a:rPr lang="en-US">
                <a:hlinkClick r:id="rId9"/>
              </a:rPr>
              <a:t>https://www.hiltonphoto.co.uk/joby-gorillapod-3k-tripod-with-ball-socket/</a:t>
            </a:r>
            <a:endParaRPr lang="en-US"/>
          </a:p>
          <a:p>
            <a:pPr marL="342900" indent="-342900">
              <a:buAutoNum type="arabicPeriod"/>
            </a:pPr>
            <a:endParaRPr lang="en-US"/>
          </a:p>
        </p:txBody>
      </p:sp>
      <p:sp>
        <p:nvSpPr>
          <p:cNvPr id="6" name="Action Button: Custom 5">
            <a:hlinkClick r:id="rId10" action="ppaction://hlinksldjump" highlightClick="1"/>
            <a:extLst>
              <a:ext uri="{FF2B5EF4-FFF2-40B4-BE49-F238E27FC236}">
                <a16:creationId xmlns:a16="http://schemas.microsoft.com/office/drawing/2014/main" id="{4780E4E2-62EE-9DF1-4BA2-27DBCB2EF12C}"/>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400157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E648A-667A-7B81-84A6-0FB964CD96ED}"/>
              </a:ext>
            </a:extLst>
          </p:cNvPr>
          <p:cNvSpPr>
            <a:spLocks noGrp="1"/>
          </p:cNvSpPr>
          <p:nvPr>
            <p:ph type="title"/>
          </p:nvPr>
        </p:nvSpPr>
        <p:spPr>
          <a:xfrm>
            <a:off x="841248" y="256032"/>
            <a:ext cx="10506456" cy="1014984"/>
          </a:xfrm>
        </p:spPr>
        <p:txBody>
          <a:bodyPr anchor="b">
            <a:normAutofit/>
          </a:bodyPr>
          <a:lstStyle/>
          <a:p>
            <a:r>
              <a:rPr lang="en-US" dirty="0"/>
              <a:t>Constraints</a:t>
            </a:r>
          </a:p>
        </p:txBody>
      </p:sp>
      <p:sp>
        <p:nvSpPr>
          <p:cNvPr id="27" name="Rectangle 26">
            <a:extLst>
              <a:ext uri="{FF2B5EF4-FFF2-40B4-BE49-F238E27FC236}">
                <a16:creationId xmlns:a16="http://schemas.microsoft.com/office/drawing/2014/main"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E0F572-3882-3FFB-F33F-EAFB234F3FE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4" name="Slide Number Placeholder 3">
            <a:extLst>
              <a:ext uri="{FF2B5EF4-FFF2-40B4-BE49-F238E27FC236}">
                <a16:creationId xmlns:a16="http://schemas.microsoft.com/office/drawing/2014/main" id="{09E9BC2F-24E5-BB5F-A031-C27F6EB1B6C2}"/>
              </a:ext>
            </a:extLst>
          </p:cNvPr>
          <p:cNvSpPr>
            <a:spLocks noGrp="1"/>
          </p:cNvSpPr>
          <p:nvPr>
            <p:ph type="sldNum" sz="quarter" idx="12"/>
          </p:nvPr>
        </p:nvSpPr>
        <p:spPr>
          <a:xfrm>
            <a:off x="8873254" y="6356350"/>
            <a:ext cx="2477498" cy="365125"/>
          </a:xfrm>
        </p:spPr>
        <p:txBody>
          <a:bodyPr>
            <a:normAutofit/>
          </a:bodyPr>
          <a:lstStyle/>
          <a:p>
            <a:pPr>
              <a:spcAft>
                <a:spcPts val="600"/>
              </a:spcAft>
            </a:pPr>
            <a:fld id="{B2DC25EE-239B-4C5F-AAD1-255A7D5F1EE2}" type="slidenum">
              <a:rPr lang="en-US" smtClean="0"/>
              <a:pPr>
                <a:spcAft>
                  <a:spcPts val="600"/>
                </a:spcAft>
              </a:pPr>
              <a:t>11</a:t>
            </a:fld>
            <a:endParaRPr lang="en-US"/>
          </a:p>
        </p:txBody>
      </p:sp>
      <p:graphicFrame>
        <p:nvGraphicFramePr>
          <p:cNvPr id="21" name="Content Placeholder 4">
            <a:extLst>
              <a:ext uri="{FF2B5EF4-FFF2-40B4-BE49-F238E27FC236}">
                <a16:creationId xmlns:a16="http://schemas.microsoft.com/office/drawing/2014/main" id="{C3C08BDB-2B72-F44F-79EA-6757ED8EA086}"/>
              </a:ext>
            </a:extLst>
          </p:cNvPr>
          <p:cNvGraphicFramePr>
            <a:graphicFrameLocks noGrp="1"/>
          </p:cNvGraphicFramePr>
          <p:nvPr>
            <p:ph idx="1"/>
            <p:extLst>
              <p:ext uri="{D42A27DB-BD31-4B8C-83A1-F6EECF244321}">
                <p14:modId xmlns:p14="http://schemas.microsoft.com/office/powerpoint/2010/main" val="2057920438"/>
              </p:ext>
            </p:extLst>
          </p:nvPr>
        </p:nvGraphicFramePr>
        <p:xfrm>
          <a:off x="832104" y="1704960"/>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 name="Picture 350" descr="A picture containing text, clipart&#10;&#10;Description automatically generated">
            <a:extLst>
              <a:ext uri="{FF2B5EF4-FFF2-40B4-BE49-F238E27FC236}">
                <a16:creationId xmlns:a16="http://schemas.microsoft.com/office/drawing/2014/main" id="{847FB519-3EAA-87E3-23E1-203B26CA32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37258" y="6130637"/>
            <a:ext cx="742158" cy="723225"/>
          </a:xfrm>
          <a:prstGeom prst="rect">
            <a:avLst/>
          </a:prstGeom>
        </p:spPr>
      </p:pic>
      <p:pic>
        <p:nvPicPr>
          <p:cNvPr id="66" name="Picture 403">
            <a:extLst>
              <a:ext uri="{FF2B5EF4-FFF2-40B4-BE49-F238E27FC236}">
                <a16:creationId xmlns:a16="http://schemas.microsoft.com/office/drawing/2014/main" id="{59C2F4BE-7A15-28CB-3AA3-84832987C3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119455"/>
            <a:ext cx="892629" cy="729606"/>
          </a:xfrm>
          <a:prstGeom prst="rect">
            <a:avLst/>
          </a:prstGeom>
        </p:spPr>
      </p:pic>
      <p:sp>
        <p:nvSpPr>
          <p:cNvPr id="89" name="Action Button: Custom 11">
            <a:hlinkClick r:id="rId10" action="ppaction://hlinksldjump" highlightClick="1"/>
            <a:extLst>
              <a:ext uri="{FF2B5EF4-FFF2-40B4-BE49-F238E27FC236}">
                <a16:creationId xmlns:a16="http://schemas.microsoft.com/office/drawing/2014/main" id="{47B0BBD2-8F0D-A5AC-A13B-77110EEFF03D}"/>
              </a:ext>
            </a:extLst>
          </p:cNvPr>
          <p:cNvSpPr/>
          <p:nvPr/>
        </p:nvSpPr>
        <p:spPr>
          <a:xfrm>
            <a:off x="1079915" y="6321329"/>
            <a:ext cx="2544516" cy="33752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Requirements Breakdown</a:t>
            </a:r>
          </a:p>
        </p:txBody>
      </p:sp>
    </p:spTree>
    <p:extLst>
      <p:ext uri="{BB962C8B-B14F-4D97-AF65-F5344CB8AC3E}">
        <p14:creationId xmlns:p14="http://schemas.microsoft.com/office/powerpoint/2010/main" val="89940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FF69-BC47-39C7-9EBF-607CDA90A03E}"/>
              </a:ext>
            </a:extLst>
          </p:cNvPr>
          <p:cNvSpPr>
            <a:spLocks noGrp="1"/>
          </p:cNvSpPr>
          <p:nvPr>
            <p:ph type="title"/>
          </p:nvPr>
        </p:nvSpPr>
        <p:spPr>
          <a:xfrm>
            <a:off x="838200" y="7090"/>
            <a:ext cx="10515600" cy="1325563"/>
          </a:xfrm>
        </p:spPr>
        <p:txBody>
          <a:bodyPr/>
          <a:lstStyle/>
          <a:p>
            <a:r>
              <a:rPr lang="en-US"/>
              <a:t>Functional Block Diagram (FBD)</a:t>
            </a:r>
          </a:p>
        </p:txBody>
      </p:sp>
      <p:sp>
        <p:nvSpPr>
          <p:cNvPr id="4" name="Footer Placeholder 3">
            <a:extLst>
              <a:ext uri="{FF2B5EF4-FFF2-40B4-BE49-F238E27FC236}">
                <a16:creationId xmlns:a16="http://schemas.microsoft.com/office/drawing/2014/main" id="{1E9E96A0-FC63-C5C2-DAAA-7F8CB5D7D654}"/>
              </a:ext>
            </a:extLst>
          </p:cNvPr>
          <p:cNvSpPr>
            <a:spLocks noGrp="1"/>
          </p:cNvSpPr>
          <p:nvPr>
            <p:ph type="ftr" sz="quarter" idx="11"/>
          </p:nvPr>
        </p:nvSpPr>
        <p:spPr>
          <a:xfrm>
            <a:off x="4038600" y="6507587"/>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DA609171-628D-312F-8C31-6462E006D27C}"/>
              </a:ext>
            </a:extLst>
          </p:cNvPr>
          <p:cNvSpPr>
            <a:spLocks noGrp="1"/>
          </p:cNvSpPr>
          <p:nvPr>
            <p:ph type="sldNum" sz="quarter" idx="12"/>
          </p:nvPr>
        </p:nvSpPr>
        <p:spPr/>
        <p:txBody>
          <a:bodyPr/>
          <a:lstStyle/>
          <a:p>
            <a:fld id="{B2DC25EE-239B-4C5F-AAD1-255A7D5F1EE2}" type="slidenum">
              <a:rPr lang="en-US" smtClean="0"/>
              <a:t>12</a:t>
            </a:fld>
            <a:endParaRPr lang="en-US"/>
          </a:p>
        </p:txBody>
      </p:sp>
      <p:pic>
        <p:nvPicPr>
          <p:cNvPr id="7" name="Picture 8" descr="Diagram&#10;&#10;Description automatically generated">
            <a:extLst>
              <a:ext uri="{FF2B5EF4-FFF2-40B4-BE49-F238E27FC236}">
                <a16:creationId xmlns:a16="http://schemas.microsoft.com/office/drawing/2014/main" id="{E1000D39-0BFE-7518-DE17-A933AA089C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8999" y="1041306"/>
            <a:ext cx="9469804" cy="5478735"/>
          </a:xfrm>
          <a:prstGeom prst="rect">
            <a:avLst/>
          </a:prstGeom>
        </p:spPr>
      </p:pic>
      <p:sp>
        <p:nvSpPr>
          <p:cNvPr id="8" name="Action Button: Information 7">
            <a:hlinkClick r:id="rId4" action="ppaction://hlinksldjump" highlightClick="1"/>
            <a:extLst>
              <a:ext uri="{FF2B5EF4-FFF2-40B4-BE49-F238E27FC236}">
                <a16:creationId xmlns:a16="http://schemas.microsoft.com/office/drawing/2014/main" id="{CCBA585F-ED43-2FD5-669A-3029B7F85141}"/>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40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33396-8EA3-C1C5-5A36-451297574753}"/>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Trade Study Interdependencies</a:t>
            </a:r>
          </a:p>
        </p:txBody>
      </p:sp>
      <p:sp>
        <p:nvSpPr>
          <p:cNvPr id="17"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957C5C0B-F15C-DD2E-2805-DD324A8916FF}"/>
              </a:ext>
            </a:extLst>
          </p:cNvPr>
          <p:cNvSpPr>
            <a:spLocks noGrp="1"/>
          </p:cNvSpPr>
          <p:nvPr>
            <p:ph type="sldNum" sz="quarter" idx="12"/>
          </p:nvPr>
        </p:nvSpPr>
        <p:spPr>
          <a:xfrm>
            <a:off x="8686799" y="6345783"/>
            <a:ext cx="2743200" cy="365125"/>
          </a:xfrm>
        </p:spPr>
        <p:txBody>
          <a:bodyPr vert="horz" lIns="91440" tIns="45720" rIns="91440" bIns="45720" rtlCol="0" anchor="ctr">
            <a:normAutofit/>
          </a:bodyPr>
          <a:lstStyle/>
          <a:p>
            <a:pPr>
              <a:spcAft>
                <a:spcPts val="600"/>
              </a:spcAft>
            </a:pPr>
            <a:fld id="{B2DC25EE-239B-4C5F-AAD1-255A7D5F1EE2}" type="slidenum">
              <a:rPr lang="en-US">
                <a:solidFill>
                  <a:schemeClr val="tx2">
                    <a:lumMod val="50000"/>
                    <a:lumOff val="50000"/>
                  </a:schemeClr>
                </a:solidFill>
              </a:rPr>
              <a:pPr>
                <a:spcAft>
                  <a:spcPts val="600"/>
                </a:spcAft>
              </a:pPr>
              <a:t>13</a:t>
            </a:fld>
            <a:endParaRPr lang="en-US">
              <a:solidFill>
                <a:schemeClr val="tx2">
                  <a:lumMod val="50000"/>
                  <a:lumOff val="50000"/>
                </a:schemeClr>
              </a:solidFill>
            </a:endParaRPr>
          </a:p>
        </p:txBody>
      </p:sp>
      <p:sp>
        <p:nvSpPr>
          <p:cNvPr id="7" name="Title 1">
            <a:extLst>
              <a:ext uri="{FF2B5EF4-FFF2-40B4-BE49-F238E27FC236}">
                <a16:creationId xmlns:a16="http://schemas.microsoft.com/office/drawing/2014/main" id="{69328C42-D5A8-5653-1CF7-F1CBB064BCDE}"/>
              </a:ext>
            </a:extLst>
          </p:cNvPr>
          <p:cNvSpPr txBox="1">
            <a:spLocks/>
          </p:cNvSpPr>
          <p:nvPr/>
        </p:nvSpPr>
        <p:spPr>
          <a:xfrm>
            <a:off x="3741101" y="1128693"/>
            <a:ext cx="4617591" cy="88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a:t>HEIST System</a:t>
            </a:r>
          </a:p>
        </p:txBody>
      </p:sp>
      <p:pic>
        <p:nvPicPr>
          <p:cNvPr id="10" name="Picture 9" descr="Icon&#10;&#10;Description automatically generated">
            <a:extLst>
              <a:ext uri="{FF2B5EF4-FFF2-40B4-BE49-F238E27FC236}">
                <a16:creationId xmlns:a16="http://schemas.microsoft.com/office/drawing/2014/main" id="{67F8C110-4F27-160E-8183-7069F2CD2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12" name="Picture 11">
            <a:extLst>
              <a:ext uri="{FF2B5EF4-FFF2-40B4-BE49-F238E27FC236}">
                <a16:creationId xmlns:a16="http://schemas.microsoft.com/office/drawing/2014/main" id="{89CD7AE3-7650-5547-5B79-B9E70CE230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
        <p:nvSpPr>
          <p:cNvPr id="8" name="Footer Placeholder 3">
            <a:extLst>
              <a:ext uri="{FF2B5EF4-FFF2-40B4-BE49-F238E27FC236}">
                <a16:creationId xmlns:a16="http://schemas.microsoft.com/office/drawing/2014/main" id="{6A122387-993C-7C8B-606E-3ABED8FC76E6}"/>
              </a:ext>
            </a:extLst>
          </p:cNvPr>
          <p:cNvSpPr>
            <a:spLocks noGrp="1"/>
          </p:cNvSpPr>
          <p:nvPr>
            <p:ph type="ftr" sz="quarter" idx="11"/>
          </p:nvPr>
        </p:nvSpPr>
        <p:spPr>
          <a:xfrm>
            <a:off x="4038600" y="6437679"/>
            <a:ext cx="4114800" cy="365125"/>
          </a:xfrm>
        </p:spPr>
        <p:txBody>
          <a:bodyPr/>
          <a:lstStyle/>
          <a:p>
            <a:r>
              <a:rPr lang="en-US"/>
              <a:t>Preliminary Design Review (PDR)</a:t>
            </a:r>
          </a:p>
        </p:txBody>
      </p:sp>
      <p:sp>
        <p:nvSpPr>
          <p:cNvPr id="5" name="Rectangle: Rounded Corners 4">
            <a:extLst>
              <a:ext uri="{FF2B5EF4-FFF2-40B4-BE49-F238E27FC236}">
                <a16:creationId xmlns:a16="http://schemas.microsoft.com/office/drawing/2014/main" id="{23D991A5-16B0-E8C0-D05A-53E2CCA6F712}"/>
              </a:ext>
            </a:extLst>
          </p:cNvPr>
          <p:cNvSpPr/>
          <p:nvPr/>
        </p:nvSpPr>
        <p:spPr>
          <a:xfrm>
            <a:off x="211463" y="1978005"/>
            <a:ext cx="1360025" cy="591928"/>
          </a:xfrm>
          <a:prstGeom prst="roundRect">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solidFill>
                  <a:schemeClr val="tx1"/>
                </a:solidFill>
              </a:rPr>
              <a:t>Presented Today</a:t>
            </a:r>
          </a:p>
        </p:txBody>
      </p:sp>
      <p:sp>
        <p:nvSpPr>
          <p:cNvPr id="6" name="Rectangle: Rounded Corners 5">
            <a:extLst>
              <a:ext uri="{FF2B5EF4-FFF2-40B4-BE49-F238E27FC236}">
                <a16:creationId xmlns:a16="http://schemas.microsoft.com/office/drawing/2014/main" id="{AB2C841A-ADE7-4071-6E6B-9F34E230015C}"/>
              </a:ext>
            </a:extLst>
          </p:cNvPr>
          <p:cNvSpPr/>
          <p:nvPr/>
        </p:nvSpPr>
        <p:spPr>
          <a:xfrm>
            <a:off x="211463" y="1177422"/>
            <a:ext cx="1379315" cy="649801"/>
          </a:xfrm>
          <a:prstGeom prst="roundRect">
            <a:avLst/>
          </a:prstGeom>
          <a:solidFill>
            <a:srgbClr val="AA32D4"/>
          </a:solidFill>
          <a:ln w="28575">
            <a:solidFill>
              <a:srgbClr val="F0A8E3"/>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solidFill>
                  <a:schemeClr val="tx1"/>
                </a:solidFill>
              </a:rPr>
              <a:t>Complete</a:t>
            </a:r>
          </a:p>
        </p:txBody>
      </p:sp>
      <p:sp>
        <p:nvSpPr>
          <p:cNvPr id="14" name="Rectangle: Rounded Corners 13">
            <a:extLst>
              <a:ext uri="{FF2B5EF4-FFF2-40B4-BE49-F238E27FC236}">
                <a16:creationId xmlns:a16="http://schemas.microsoft.com/office/drawing/2014/main" id="{8546B8FC-E2DB-D70F-A5E1-E7A9F8843BB6}"/>
              </a:ext>
            </a:extLst>
          </p:cNvPr>
          <p:cNvSpPr/>
          <p:nvPr/>
        </p:nvSpPr>
        <p:spPr>
          <a:xfrm>
            <a:off x="211463" y="2711954"/>
            <a:ext cx="1360025" cy="591928"/>
          </a:xfrm>
          <a:prstGeom prst="roundRect">
            <a:avLst/>
          </a:prstGeom>
          <a:solidFill>
            <a:srgbClr val="E63CBE"/>
          </a:solidFill>
          <a:ln w="28575">
            <a:solidFill>
              <a:srgbClr val="F0A8E3"/>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solidFill>
                  <a:schemeClr val="tx1"/>
                </a:solidFill>
              </a:rPr>
              <a:t>Not Complete</a:t>
            </a:r>
          </a:p>
        </p:txBody>
      </p:sp>
      <p:sp>
        <p:nvSpPr>
          <p:cNvPr id="16" name="TextBox 15">
            <a:extLst>
              <a:ext uri="{FF2B5EF4-FFF2-40B4-BE49-F238E27FC236}">
                <a16:creationId xmlns:a16="http://schemas.microsoft.com/office/drawing/2014/main" id="{F3E6C2AA-BC3A-E081-BA9A-2EF3EC10635B}"/>
              </a:ext>
            </a:extLst>
          </p:cNvPr>
          <p:cNvSpPr txBox="1"/>
          <p:nvPr/>
        </p:nvSpPr>
        <p:spPr>
          <a:xfrm>
            <a:off x="203163" y="568521"/>
            <a:ext cx="14227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t>Legend:</a:t>
            </a:r>
          </a:p>
        </p:txBody>
      </p:sp>
      <p:pic>
        <p:nvPicPr>
          <p:cNvPr id="18" name="Picture 18" descr="Diagram&#10;&#10;Description automatically generated">
            <a:extLst>
              <a:ext uri="{FF2B5EF4-FFF2-40B4-BE49-F238E27FC236}">
                <a16:creationId xmlns:a16="http://schemas.microsoft.com/office/drawing/2014/main" id="{E7811DAA-3A1E-B8AB-5DCC-42835818B2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1224" y="2009178"/>
            <a:ext cx="8749552" cy="4440483"/>
          </a:xfrm>
          <a:prstGeom prst="rect">
            <a:avLst/>
          </a:prstGeom>
        </p:spPr>
      </p:pic>
    </p:spTree>
    <p:extLst>
      <p:ext uri="{BB962C8B-B14F-4D97-AF65-F5344CB8AC3E}">
        <p14:creationId xmlns:p14="http://schemas.microsoft.com/office/powerpoint/2010/main" val="262155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D76F3E-3A97-486B-B402-44400A8B9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E48B94D5-5EE2-4021-741B-7FC4A9D7FA21}"/>
              </a:ext>
            </a:extLst>
          </p:cNvPr>
          <p:cNvSpPr>
            <a:spLocks noGrp="1"/>
          </p:cNvSpPr>
          <p:nvPr>
            <p:ph type="ctrTitle"/>
          </p:nvPr>
        </p:nvSpPr>
        <p:spPr>
          <a:xfrm>
            <a:off x="838199" y="1093788"/>
            <a:ext cx="10506455" cy="2967208"/>
          </a:xfrm>
        </p:spPr>
        <p:txBody>
          <a:bodyPr>
            <a:normAutofit/>
          </a:bodyPr>
          <a:lstStyle/>
          <a:p>
            <a:r>
              <a:rPr lang="en-US" dirty="0"/>
              <a:t>Trade Studies</a:t>
            </a:r>
          </a:p>
        </p:txBody>
      </p:sp>
      <p:sp>
        <p:nvSpPr>
          <p:cNvPr id="12" name="Subtitle 11">
            <a:extLst>
              <a:ext uri="{FF2B5EF4-FFF2-40B4-BE49-F238E27FC236}">
                <a16:creationId xmlns:a16="http://schemas.microsoft.com/office/drawing/2014/main" id="{7DF58187-85BB-119C-8EAF-3D753BE1BAC5}"/>
              </a:ext>
            </a:extLst>
          </p:cNvPr>
          <p:cNvSpPr>
            <a:spLocks noGrp="1"/>
          </p:cNvSpPr>
          <p:nvPr>
            <p:ph type="subTitle" idx="1"/>
          </p:nvPr>
        </p:nvSpPr>
        <p:spPr>
          <a:xfrm>
            <a:off x="6096000" y="4619624"/>
            <a:ext cx="5251703" cy="1038225"/>
          </a:xfrm>
        </p:spPr>
        <p:txBody>
          <a:bodyPr vert="horz" lIns="91440" tIns="45720" rIns="91440" bIns="45720" rtlCol="0" anchor="t">
            <a:normAutofit/>
          </a:bodyPr>
          <a:lstStyle/>
          <a:p>
            <a:pPr algn="r"/>
            <a:r>
              <a:rPr lang="en-US" sz="2400">
                <a:ea typeface="+mn-lt"/>
                <a:cs typeface="+mn-lt"/>
              </a:rPr>
              <a:t>VR Display</a:t>
            </a:r>
          </a:p>
          <a:p>
            <a:pPr algn="r"/>
            <a:r>
              <a:rPr lang="en-US" sz="2400" dirty="0"/>
              <a:t>Arm Constraints</a:t>
            </a:r>
            <a:endParaRPr lang="en-US" sz="2400" b="1">
              <a:solidFill>
                <a:srgbClr val="FF0000"/>
              </a:solidFill>
              <a:highlight>
                <a:srgbClr val="FFFF00"/>
              </a:highlight>
            </a:endParaRPr>
          </a:p>
        </p:txBody>
      </p:sp>
      <p:sp>
        <p:nvSpPr>
          <p:cNvPr id="19" name="Rectangle 18">
            <a:extLst>
              <a:ext uri="{FF2B5EF4-FFF2-40B4-BE49-F238E27FC236}">
                <a16:creationId xmlns:a16="http://schemas.microsoft.com/office/drawing/2014/main" id="{391F6B52-91F4-4AEB-B6DB-29FEBCF28C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D6F061-7C53-44F4-9794-953DB70A4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oter Placeholder 8">
            <a:extLst>
              <a:ext uri="{FF2B5EF4-FFF2-40B4-BE49-F238E27FC236}">
                <a16:creationId xmlns:a16="http://schemas.microsoft.com/office/drawing/2014/main" id="{762ADA56-AA69-923B-CD07-1C57DDE7D27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5" name="Slide Number Placeholder 4">
            <a:extLst>
              <a:ext uri="{FF2B5EF4-FFF2-40B4-BE49-F238E27FC236}">
                <a16:creationId xmlns:a16="http://schemas.microsoft.com/office/drawing/2014/main" id="{BBCE8BFF-076D-DABE-7731-4A65B89CDCC2}"/>
              </a:ext>
            </a:extLst>
          </p:cNvPr>
          <p:cNvSpPr>
            <a:spLocks noGrp="1"/>
          </p:cNvSpPr>
          <p:nvPr>
            <p:ph type="sldNum" sz="quarter" idx="12"/>
          </p:nvPr>
        </p:nvSpPr>
        <p:spPr>
          <a:xfrm>
            <a:off x="8680700" y="6316127"/>
            <a:ext cx="2743200" cy="365125"/>
          </a:xfrm>
        </p:spPr>
        <p:txBody>
          <a:bodyPr>
            <a:normAutofit/>
          </a:bodyPr>
          <a:lstStyle/>
          <a:p>
            <a:pPr>
              <a:spcAft>
                <a:spcPts val="600"/>
              </a:spcAft>
            </a:pPr>
            <a:fld id="{B2DC25EE-239B-4C5F-AAD1-255A7D5F1EE2}" type="slidenum">
              <a:rPr lang="en-US" smtClean="0"/>
              <a:pPr>
                <a:spcAft>
                  <a:spcPts val="600"/>
                </a:spcAft>
              </a:pPr>
              <a:t>14</a:t>
            </a:fld>
            <a:endParaRPr lang="en-US" dirty="0"/>
          </a:p>
        </p:txBody>
      </p:sp>
      <p:pic>
        <p:nvPicPr>
          <p:cNvPr id="13" name="Picture 12" descr="Icon&#10;&#10;Description automatically generated">
            <a:extLst>
              <a:ext uri="{FF2B5EF4-FFF2-40B4-BE49-F238E27FC236}">
                <a16:creationId xmlns:a16="http://schemas.microsoft.com/office/drawing/2014/main" id="{66C27F5A-B710-4B37-D6D7-93F468798C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14" name="Picture 13">
            <a:extLst>
              <a:ext uri="{FF2B5EF4-FFF2-40B4-BE49-F238E27FC236}">
                <a16:creationId xmlns:a16="http://schemas.microsoft.com/office/drawing/2014/main" id="{7CDA2639-88DC-9A0F-B124-A9319A3302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pic>
        <p:nvPicPr>
          <p:cNvPr id="2" name="Picture 1" descr="Crescent moon in the night sky">
            <a:extLst>
              <a:ext uri="{FF2B5EF4-FFF2-40B4-BE49-F238E27FC236}">
                <a16:creationId xmlns:a16="http://schemas.microsoft.com/office/drawing/2014/main" id="{2D27FF04-1B78-2EDD-7766-03C26F11A7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76452" y="0"/>
            <a:ext cx="1653209" cy="2125938"/>
          </a:xfrm>
          <a:prstGeom prst="rect">
            <a:avLst/>
          </a:prstGeom>
        </p:spPr>
      </p:pic>
    </p:spTree>
    <p:extLst>
      <p:ext uri="{BB962C8B-B14F-4D97-AF65-F5344CB8AC3E}">
        <p14:creationId xmlns:p14="http://schemas.microsoft.com/office/powerpoint/2010/main" val="177374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F3C7D3-5CA4-3AC2-5880-710111AC8913}"/>
              </a:ext>
            </a:extLst>
          </p:cNvPr>
          <p:cNvSpPr>
            <a:spLocks noGrp="1"/>
          </p:cNvSpPr>
          <p:nvPr>
            <p:ph type="title"/>
          </p:nvPr>
        </p:nvSpPr>
        <p:spPr/>
        <p:txBody>
          <a:bodyPr/>
          <a:lstStyle/>
          <a:p>
            <a:r>
              <a:rPr lang="en-US" dirty="0"/>
              <a:t>Trade Study Method</a:t>
            </a:r>
          </a:p>
        </p:txBody>
      </p:sp>
      <p:sp>
        <p:nvSpPr>
          <p:cNvPr id="4" name="Footer Placeholder 3">
            <a:extLst>
              <a:ext uri="{FF2B5EF4-FFF2-40B4-BE49-F238E27FC236}">
                <a16:creationId xmlns:a16="http://schemas.microsoft.com/office/drawing/2014/main" id="{C323EBF1-FBC4-8532-6534-FEA23C2B86D3}"/>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8CB6C682-92D9-9696-AECA-D8597DEEAA38}"/>
              </a:ext>
            </a:extLst>
          </p:cNvPr>
          <p:cNvSpPr>
            <a:spLocks noGrp="1"/>
          </p:cNvSpPr>
          <p:nvPr>
            <p:ph type="sldNum" sz="quarter" idx="12"/>
          </p:nvPr>
        </p:nvSpPr>
        <p:spPr/>
        <p:txBody>
          <a:bodyPr/>
          <a:lstStyle/>
          <a:p>
            <a:fld id="{B2DC25EE-239B-4C5F-AAD1-255A7D5F1EE2}" type="slidenum">
              <a:rPr lang="en-US" smtClean="0"/>
              <a:t>15</a:t>
            </a:fld>
            <a:endParaRPr lang="en-US"/>
          </a:p>
        </p:txBody>
      </p:sp>
      <p:graphicFrame>
        <p:nvGraphicFramePr>
          <p:cNvPr id="8" name="Table 7">
            <a:extLst>
              <a:ext uri="{FF2B5EF4-FFF2-40B4-BE49-F238E27FC236}">
                <a16:creationId xmlns:a16="http://schemas.microsoft.com/office/drawing/2014/main" id="{F8CAF2B5-6773-2187-D4B9-A0C102B41DDB}"/>
              </a:ext>
            </a:extLst>
          </p:cNvPr>
          <p:cNvGraphicFramePr>
            <a:graphicFrameLocks noGrp="1"/>
          </p:cNvGraphicFramePr>
          <p:nvPr>
            <p:extLst>
              <p:ext uri="{D42A27DB-BD31-4B8C-83A1-F6EECF244321}">
                <p14:modId xmlns:p14="http://schemas.microsoft.com/office/powerpoint/2010/main" val="3755635946"/>
              </p:ext>
            </p:extLst>
          </p:nvPr>
        </p:nvGraphicFramePr>
        <p:xfrm>
          <a:off x="6424188" y="1798728"/>
          <a:ext cx="4991700" cy="3260544"/>
        </p:xfrm>
        <a:graphic>
          <a:graphicData uri="http://schemas.openxmlformats.org/drawingml/2006/table">
            <a:tbl>
              <a:tblPr firstRow="1" firstCol="1" bandRow="1">
                <a:tableStyleId>{5C22544A-7EE6-4342-B048-85BDC9FD1C3A}</a:tableStyleId>
              </a:tblPr>
              <a:tblGrid>
                <a:gridCol w="1746802">
                  <a:extLst>
                    <a:ext uri="{9D8B030D-6E8A-4147-A177-3AD203B41FA5}">
                      <a16:colId xmlns:a16="http://schemas.microsoft.com/office/drawing/2014/main" val="892894791"/>
                    </a:ext>
                  </a:extLst>
                </a:gridCol>
                <a:gridCol w="1151914">
                  <a:extLst>
                    <a:ext uri="{9D8B030D-6E8A-4147-A177-3AD203B41FA5}">
                      <a16:colId xmlns:a16="http://schemas.microsoft.com/office/drawing/2014/main" val="350286775"/>
                    </a:ext>
                  </a:extLst>
                </a:gridCol>
                <a:gridCol w="910893">
                  <a:extLst>
                    <a:ext uri="{9D8B030D-6E8A-4147-A177-3AD203B41FA5}">
                      <a16:colId xmlns:a16="http://schemas.microsoft.com/office/drawing/2014/main" val="4038959582"/>
                    </a:ext>
                  </a:extLst>
                </a:gridCol>
                <a:gridCol w="608602">
                  <a:extLst>
                    <a:ext uri="{9D8B030D-6E8A-4147-A177-3AD203B41FA5}">
                      <a16:colId xmlns:a16="http://schemas.microsoft.com/office/drawing/2014/main" val="3198982640"/>
                    </a:ext>
                  </a:extLst>
                </a:gridCol>
                <a:gridCol w="573489">
                  <a:extLst>
                    <a:ext uri="{9D8B030D-6E8A-4147-A177-3AD203B41FA5}">
                      <a16:colId xmlns:a16="http://schemas.microsoft.com/office/drawing/2014/main" val="891809030"/>
                    </a:ext>
                  </a:extLst>
                </a:gridCol>
              </a:tblGrid>
              <a:tr h="259622">
                <a:tc>
                  <a:txBody>
                    <a:bodyPr/>
                    <a:lstStyle/>
                    <a:p>
                      <a:pPr algn="ctr" fontAlgn="b"/>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US" sz="1200" b="0" i="0" u="none" strike="noStrike" dirty="0">
                          <a:solidFill>
                            <a:schemeClr val="tx1"/>
                          </a:solidFill>
                          <a:effectLst/>
                          <a:latin typeface="Arial" panose="020B0604020202020204" pitchFamily="34" charset="0"/>
                        </a:rPr>
                        <a:t>Trade Option 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391304"/>
                  </a:ext>
                </a:extLst>
              </a:tr>
              <a:tr h="259622">
                <a:tc>
                  <a:txBody>
                    <a:bodyPr/>
                    <a:lstStyle/>
                    <a:p>
                      <a:pPr algn="ctr" fontAlgn="ctr"/>
                      <a:r>
                        <a:rPr lang="en-US" sz="1200" u="none" strike="noStrike" dirty="0">
                          <a:effectLst/>
                        </a:rPr>
                        <a:t>Criteria</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Weights</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Real Value</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Interp</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Wtd</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005035"/>
                  </a:ext>
                </a:extLst>
              </a:tr>
              <a:tr h="389432">
                <a:tc>
                  <a:txBody>
                    <a:bodyPr/>
                    <a:lstStyle/>
                    <a:p>
                      <a:pPr algn="ctr" fontAlgn="ctr"/>
                      <a:r>
                        <a:rPr lang="en-US" sz="1200" b="0" u="none" strike="noStrike" dirty="0">
                          <a:effectLst/>
                        </a:rPr>
                        <a:t>Hand Tracking</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20.00%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8</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2.000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362790"/>
                  </a:ext>
                </a:extLst>
              </a:tr>
              <a:tr h="259622">
                <a:tc>
                  <a:txBody>
                    <a:bodyPr/>
                    <a:lstStyle/>
                    <a:p>
                      <a:pPr algn="ctr" fontAlgn="ctr"/>
                      <a:r>
                        <a:rPr lang="en-US" sz="1200" b="0" u="none" strike="noStrike" dirty="0">
                          <a:effectLst/>
                        </a:rPr>
                        <a:t>Cost</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341985"/>
                  </a:ext>
                </a:extLst>
              </a:tr>
              <a:tr h="259622">
                <a:tc>
                  <a:txBody>
                    <a:bodyPr/>
                    <a:lstStyle/>
                    <a:p>
                      <a:pPr algn="ctr" fontAlgn="ctr"/>
                      <a:r>
                        <a:rPr lang="en-US" sz="1200" b="0" u="none" strike="noStrike" dirty="0">
                          <a:effectLst/>
                        </a:rPr>
                        <a:t>Safety/Comfort</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9</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271900"/>
                  </a:ext>
                </a:extLst>
              </a:tr>
              <a:tr h="259622">
                <a:tc>
                  <a:txBody>
                    <a:bodyPr/>
                    <a:lstStyle/>
                    <a:p>
                      <a:pPr algn="ctr" fontAlgn="ctr"/>
                      <a:r>
                        <a:rPr lang="en-US" sz="1200" b="0" u="none" strike="noStrike" dirty="0">
                          <a:effectLst/>
                        </a:rPr>
                        <a:t>Software</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828199"/>
                  </a:ext>
                </a:extLst>
              </a:tr>
              <a:tr h="519243">
                <a:tc>
                  <a:txBody>
                    <a:bodyPr/>
                    <a:lstStyle/>
                    <a:p>
                      <a:pPr algn="ctr" fontAlgn="ctr"/>
                      <a:r>
                        <a:rPr lang="en-US" sz="1200" b="0" u="none" strike="noStrike" dirty="0">
                          <a:effectLst/>
                        </a:rPr>
                        <a:t>Integration w/ outside electronics</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5.00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0.750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373522"/>
                  </a:ext>
                </a:extLst>
              </a:tr>
              <a:tr h="259622">
                <a:tc>
                  <a:txBody>
                    <a:bodyPr/>
                    <a:lstStyle/>
                    <a:p>
                      <a:pPr algn="ctr" fontAlgn="ctr"/>
                      <a:r>
                        <a:rPr lang="en-US" sz="1200" b="0" u="none" strike="noStrike" dirty="0">
                          <a:effectLst/>
                        </a:rPr>
                        <a:t>Outside tracking</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5.00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928581"/>
                  </a:ext>
                </a:extLst>
              </a:tr>
              <a:tr h="259622">
                <a:tc>
                  <a:txBody>
                    <a:bodyPr/>
                    <a:lstStyle/>
                    <a:p>
                      <a:pPr algn="ctr" fontAlgn="ctr"/>
                      <a:r>
                        <a:rPr lang="en-US" sz="1200" b="0" u="none" strike="noStrike" dirty="0">
                          <a:effectLst/>
                        </a:rPr>
                        <a:t>Resolution (width Pixels)</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1920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977476"/>
                  </a:ext>
                </a:extLst>
              </a:tr>
              <a:tr h="259622">
                <a:tc>
                  <a:txBody>
                    <a:bodyPr/>
                    <a:lstStyle/>
                    <a:p>
                      <a:pPr algn="ctr" fontAlgn="ctr"/>
                      <a:r>
                        <a:rPr lang="en-US" sz="1200" b="0" u="none" strike="noStrike" dirty="0">
                          <a:effectLst/>
                        </a:rPr>
                        <a:t>Sound</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8</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7204569"/>
                  </a:ext>
                </a:extLst>
              </a:tr>
              <a:tr h="274893">
                <a:tc>
                  <a:txBody>
                    <a:bodyPr/>
                    <a:lstStyle/>
                    <a:p>
                      <a:pPr algn="ctr" fontAlgn="ctr"/>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6.750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66964057"/>
                  </a:ext>
                </a:extLst>
              </a:tr>
            </a:tbl>
          </a:graphicData>
        </a:graphic>
      </p:graphicFrame>
      <p:pic>
        <p:nvPicPr>
          <p:cNvPr id="2" name="Picture 1">
            <a:extLst>
              <a:ext uri="{FF2B5EF4-FFF2-40B4-BE49-F238E27FC236}">
                <a16:creationId xmlns:a16="http://schemas.microsoft.com/office/drawing/2014/main" id="{F95A8BD5-CA01-C8E8-2E1A-F0CADA70E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815" y="1410093"/>
            <a:ext cx="5526185" cy="4831208"/>
          </a:xfrm>
          <a:prstGeom prst="rect">
            <a:avLst/>
          </a:prstGeom>
        </p:spPr>
      </p:pic>
    </p:spTree>
    <p:extLst>
      <p:ext uri="{BB962C8B-B14F-4D97-AF65-F5344CB8AC3E}">
        <p14:creationId xmlns:p14="http://schemas.microsoft.com/office/powerpoint/2010/main" val="106944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1C86-2E99-B0C2-B296-B0A67D874E42}"/>
              </a:ext>
            </a:extLst>
          </p:cNvPr>
          <p:cNvSpPr>
            <a:spLocks noGrp="1"/>
          </p:cNvSpPr>
          <p:nvPr>
            <p:ph type="title"/>
          </p:nvPr>
        </p:nvSpPr>
        <p:spPr/>
        <p:txBody>
          <a:bodyPr/>
          <a:lstStyle/>
          <a:p>
            <a:r>
              <a:rPr lang="en-US" dirty="0"/>
              <a:t>VR Display System</a:t>
            </a:r>
            <a:br>
              <a:rPr lang="en-US" dirty="0"/>
            </a:br>
            <a:r>
              <a:rPr lang="en-US" dirty="0"/>
              <a:t>Trade Study</a:t>
            </a:r>
          </a:p>
        </p:txBody>
      </p:sp>
      <p:sp>
        <p:nvSpPr>
          <p:cNvPr id="4" name="Footer Placeholder 3">
            <a:extLst>
              <a:ext uri="{FF2B5EF4-FFF2-40B4-BE49-F238E27FC236}">
                <a16:creationId xmlns:a16="http://schemas.microsoft.com/office/drawing/2014/main" id="{C962E7D2-5715-B9D2-938C-BA3EE382043F}"/>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52D341A5-8DC2-448B-CE28-84D6BB200458}"/>
              </a:ext>
            </a:extLst>
          </p:cNvPr>
          <p:cNvSpPr>
            <a:spLocks noGrp="1"/>
          </p:cNvSpPr>
          <p:nvPr>
            <p:ph type="sldNum" sz="quarter" idx="12"/>
          </p:nvPr>
        </p:nvSpPr>
        <p:spPr/>
        <p:txBody>
          <a:bodyPr/>
          <a:lstStyle/>
          <a:p>
            <a:fld id="{B2DC25EE-239B-4C5F-AAD1-255A7D5F1EE2}" type="slidenum">
              <a:rPr lang="en-US" smtClean="0"/>
              <a:t>16</a:t>
            </a:fld>
            <a:endParaRPr lang="en-US"/>
          </a:p>
        </p:txBody>
      </p:sp>
    </p:spTree>
    <p:extLst>
      <p:ext uri="{BB962C8B-B14F-4D97-AF65-F5344CB8AC3E}">
        <p14:creationId xmlns:p14="http://schemas.microsoft.com/office/powerpoint/2010/main" val="265278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DCA-3859-DCE2-0C8E-FC8E0BF46CE0}"/>
              </a:ext>
            </a:extLst>
          </p:cNvPr>
          <p:cNvSpPr>
            <a:spLocks noGrp="1"/>
          </p:cNvSpPr>
          <p:nvPr>
            <p:ph type="title"/>
          </p:nvPr>
        </p:nvSpPr>
        <p:spPr/>
        <p:txBody>
          <a:bodyPr/>
          <a:lstStyle/>
          <a:p>
            <a:r>
              <a:rPr lang="en-US"/>
              <a:t>VR Display System</a:t>
            </a:r>
          </a:p>
        </p:txBody>
      </p:sp>
      <p:sp>
        <p:nvSpPr>
          <p:cNvPr id="9" name="Text Placeholder 8">
            <a:extLst>
              <a:ext uri="{FF2B5EF4-FFF2-40B4-BE49-F238E27FC236}">
                <a16:creationId xmlns:a16="http://schemas.microsoft.com/office/drawing/2014/main" id="{71DAD92E-7537-9261-D250-B5AB5231EFA5}"/>
              </a:ext>
            </a:extLst>
          </p:cNvPr>
          <p:cNvSpPr>
            <a:spLocks noGrp="1"/>
          </p:cNvSpPr>
          <p:nvPr>
            <p:ph type="body" idx="1"/>
          </p:nvPr>
        </p:nvSpPr>
        <p:spPr/>
        <p:txBody>
          <a:bodyPr anchor="ctr">
            <a:normAutofit/>
          </a:bodyPr>
          <a:lstStyle/>
          <a:p>
            <a:r>
              <a:rPr lang="en-US"/>
              <a:t>Relevant Requirements</a:t>
            </a:r>
          </a:p>
        </p:txBody>
      </p:sp>
      <p:graphicFrame>
        <p:nvGraphicFramePr>
          <p:cNvPr id="14" name="Table 14">
            <a:extLst>
              <a:ext uri="{FF2B5EF4-FFF2-40B4-BE49-F238E27FC236}">
                <a16:creationId xmlns:a16="http://schemas.microsoft.com/office/drawing/2014/main" id="{E4C35F4E-DFB9-51EE-F3AD-E5BD8D5F821B}"/>
              </a:ext>
            </a:extLst>
          </p:cNvPr>
          <p:cNvGraphicFramePr>
            <a:graphicFrameLocks noGrp="1"/>
          </p:cNvGraphicFramePr>
          <p:nvPr>
            <p:ph sz="half" idx="2"/>
            <p:extLst>
              <p:ext uri="{D42A27DB-BD31-4B8C-83A1-F6EECF244321}">
                <p14:modId xmlns:p14="http://schemas.microsoft.com/office/powerpoint/2010/main" val="489279053"/>
              </p:ext>
            </p:extLst>
          </p:nvPr>
        </p:nvGraphicFramePr>
        <p:xfrm>
          <a:off x="1116013" y="3203575"/>
          <a:ext cx="4730052" cy="2565400"/>
        </p:xfrm>
        <a:graphic>
          <a:graphicData uri="http://schemas.openxmlformats.org/drawingml/2006/table">
            <a:tbl>
              <a:tblPr firstRow="1" bandRow="1">
                <a:tableStyleId>{5C22544A-7EE6-4342-B048-85BDC9FD1C3A}</a:tableStyleId>
              </a:tblPr>
              <a:tblGrid>
                <a:gridCol w="865401">
                  <a:extLst>
                    <a:ext uri="{9D8B030D-6E8A-4147-A177-3AD203B41FA5}">
                      <a16:colId xmlns:a16="http://schemas.microsoft.com/office/drawing/2014/main" val="197189456"/>
                    </a:ext>
                  </a:extLst>
                </a:gridCol>
                <a:gridCol w="3864651">
                  <a:extLst>
                    <a:ext uri="{9D8B030D-6E8A-4147-A177-3AD203B41FA5}">
                      <a16:colId xmlns:a16="http://schemas.microsoft.com/office/drawing/2014/main" val="460261383"/>
                    </a:ext>
                  </a:extLst>
                </a:gridCol>
              </a:tblGrid>
              <a:tr h="370840">
                <a:tc>
                  <a:txBody>
                    <a:bodyPr/>
                    <a:lstStyle/>
                    <a:p>
                      <a:pPr algn="ctr"/>
                      <a:r>
                        <a:rPr lang="en-US"/>
                        <a:t>#</a:t>
                      </a:r>
                    </a:p>
                  </a:txBody>
                  <a:tcPr/>
                </a:tc>
                <a:tc>
                  <a:txBody>
                    <a:bodyPr/>
                    <a:lstStyle/>
                    <a:p>
                      <a:r>
                        <a:rPr lang="en-US"/>
                        <a:t>Requirement</a:t>
                      </a:r>
                    </a:p>
                  </a:txBody>
                  <a:tcPr/>
                </a:tc>
                <a:extLst>
                  <a:ext uri="{0D108BD9-81ED-4DB2-BD59-A6C34878D82A}">
                    <a16:rowId xmlns:a16="http://schemas.microsoft.com/office/drawing/2014/main" val="920309278"/>
                  </a:ext>
                </a:extLst>
              </a:tr>
              <a:tr h="370840">
                <a:tc>
                  <a:txBody>
                    <a:bodyPr/>
                    <a:lstStyle/>
                    <a:p>
                      <a:r>
                        <a:rPr lang="en-US"/>
                        <a:t>FR 1</a:t>
                      </a:r>
                    </a:p>
                  </a:txBody>
                  <a:tcPr/>
                </a:tc>
                <a:tc>
                  <a:txBody>
                    <a:bodyPr/>
                    <a:lstStyle/>
                    <a:p>
                      <a:pPr lvl="0">
                        <a:buNone/>
                      </a:pPr>
                      <a:r>
                        <a:rPr lang="en-US" sz="1800" b="0" i="0" u="none" strike="noStrike" noProof="0" dirty="0">
                          <a:latin typeface="Avenir Next LT Pro"/>
                        </a:rPr>
                        <a:t>The user shall view a functional VR simulation of a lunar EVA.</a:t>
                      </a:r>
                      <a:endParaRPr lang="en-US" dirty="0"/>
                    </a:p>
                  </a:txBody>
                  <a:tcPr/>
                </a:tc>
                <a:extLst>
                  <a:ext uri="{0D108BD9-81ED-4DB2-BD59-A6C34878D82A}">
                    <a16:rowId xmlns:a16="http://schemas.microsoft.com/office/drawing/2014/main" val="332580592"/>
                  </a:ext>
                </a:extLst>
              </a:tr>
              <a:tr h="370840">
                <a:tc>
                  <a:txBody>
                    <a:bodyPr/>
                    <a:lstStyle/>
                    <a:p>
                      <a:r>
                        <a:rPr lang="en-US"/>
                        <a:t>FR 3</a:t>
                      </a:r>
                    </a:p>
                  </a:txBody>
                  <a:tcPr/>
                </a:tc>
                <a:tc>
                  <a:txBody>
                    <a:bodyPr/>
                    <a:lstStyle/>
                    <a:p>
                      <a:pPr lvl="0">
                        <a:buNone/>
                      </a:pPr>
                      <a:r>
                        <a:rPr lang="en-US" sz="1800" b="0" i="0" u="none" strike="noStrike" noProof="0">
                          <a:latin typeface="Avenir Next LT Pro"/>
                        </a:rPr>
                        <a:t>The user's actions in PR shall correlate to effects in VR.</a:t>
                      </a:r>
                      <a:endParaRPr lang="en-US"/>
                    </a:p>
                  </a:txBody>
                  <a:tcPr/>
                </a:tc>
                <a:extLst>
                  <a:ext uri="{0D108BD9-81ED-4DB2-BD59-A6C34878D82A}">
                    <a16:rowId xmlns:a16="http://schemas.microsoft.com/office/drawing/2014/main" val="256628377"/>
                  </a:ext>
                </a:extLst>
              </a:tr>
              <a:tr h="370840">
                <a:tc>
                  <a:txBody>
                    <a:bodyPr/>
                    <a:lstStyle/>
                    <a:p>
                      <a:r>
                        <a:rPr lang="en-US"/>
                        <a:t>FR 4</a:t>
                      </a:r>
                    </a:p>
                  </a:txBody>
                  <a:tcPr/>
                </a:tc>
                <a:tc>
                  <a:txBody>
                    <a:bodyPr/>
                    <a:lstStyle/>
                    <a:p>
                      <a:pPr lvl="0">
                        <a:buNone/>
                      </a:pPr>
                      <a:r>
                        <a:rPr lang="en-US" sz="1800" b="0" i="0" u="none" strike="noStrike" noProof="0" dirty="0">
                          <a:latin typeface="Avenir Next LT Pro"/>
                        </a:rPr>
                        <a:t>The user shall be in no danger while operating in the HR environment.</a:t>
                      </a:r>
                      <a:endParaRPr lang="en-US" dirty="0"/>
                    </a:p>
                  </a:txBody>
                  <a:tcPr/>
                </a:tc>
                <a:extLst>
                  <a:ext uri="{0D108BD9-81ED-4DB2-BD59-A6C34878D82A}">
                    <a16:rowId xmlns:a16="http://schemas.microsoft.com/office/drawing/2014/main" val="4099364145"/>
                  </a:ext>
                </a:extLst>
              </a:tr>
            </a:tbl>
          </a:graphicData>
        </a:graphic>
      </p:graphicFrame>
      <p:sp>
        <p:nvSpPr>
          <p:cNvPr id="11" name="Text Placeholder 10">
            <a:extLst>
              <a:ext uri="{FF2B5EF4-FFF2-40B4-BE49-F238E27FC236}">
                <a16:creationId xmlns:a16="http://schemas.microsoft.com/office/drawing/2014/main" id="{509565FD-8F94-BFAE-2CAE-B43D40BAFAFC}"/>
              </a:ext>
            </a:extLst>
          </p:cNvPr>
          <p:cNvSpPr>
            <a:spLocks noGrp="1"/>
          </p:cNvSpPr>
          <p:nvPr>
            <p:ph type="body" sz="quarter" idx="3"/>
          </p:nvPr>
        </p:nvSpPr>
        <p:spPr/>
        <p:txBody>
          <a:bodyPr anchor="ctr">
            <a:normAutofit/>
          </a:bodyPr>
          <a:lstStyle/>
          <a:p>
            <a:pPr algn="ctr"/>
            <a:r>
              <a:rPr lang="en-US" dirty="0"/>
              <a:t>Trade Options Analyzed</a:t>
            </a:r>
          </a:p>
        </p:txBody>
      </p:sp>
      <p:sp>
        <p:nvSpPr>
          <p:cNvPr id="12" name="Content Placeholder 11">
            <a:extLst>
              <a:ext uri="{FF2B5EF4-FFF2-40B4-BE49-F238E27FC236}">
                <a16:creationId xmlns:a16="http://schemas.microsoft.com/office/drawing/2014/main" id="{3ECD6291-D084-F60E-E623-08EB9ACD103D}"/>
              </a:ext>
            </a:extLst>
          </p:cNvPr>
          <p:cNvSpPr>
            <a:spLocks noGrp="1"/>
          </p:cNvSpPr>
          <p:nvPr>
            <p:ph sz="quarter" idx="4"/>
          </p:nvPr>
        </p:nvSpPr>
        <p:spPr>
          <a:xfrm>
            <a:off x="6345936" y="3203688"/>
            <a:ext cx="4937124" cy="2700402"/>
          </a:xfrm>
        </p:spPr>
        <p:txBody>
          <a:bodyPr>
            <a:normAutofit/>
          </a:bodyPr>
          <a:lstStyle/>
          <a:p>
            <a:pPr marL="0" indent="0" algn="ctr">
              <a:buNone/>
            </a:pPr>
            <a:r>
              <a:rPr lang="en-US" dirty="0"/>
              <a:t>VR Headset</a:t>
            </a:r>
          </a:p>
          <a:p>
            <a:pPr marL="0" indent="0" algn="ctr">
              <a:buNone/>
            </a:pPr>
            <a:r>
              <a:rPr lang="en-US" dirty="0"/>
              <a:t>AR Headset</a:t>
            </a:r>
          </a:p>
          <a:p>
            <a:pPr marL="0" indent="0" algn="ctr">
              <a:buNone/>
            </a:pPr>
            <a:r>
              <a:rPr lang="en-US" dirty="0"/>
              <a:t>Projection Room</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2207082C-187E-4AE0-F5E7-A40DE0D4FA66}"/>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6DCE036C-EF02-55F9-8E4D-A6CAE109D223}"/>
              </a:ext>
            </a:extLst>
          </p:cNvPr>
          <p:cNvSpPr>
            <a:spLocks noGrp="1"/>
          </p:cNvSpPr>
          <p:nvPr>
            <p:ph type="sldNum" sz="quarter" idx="12"/>
          </p:nvPr>
        </p:nvSpPr>
        <p:spPr/>
        <p:txBody>
          <a:bodyPr/>
          <a:lstStyle/>
          <a:p>
            <a:fld id="{B2DC25EE-239B-4C5F-AAD1-255A7D5F1EE2}" type="slidenum">
              <a:rPr lang="en-US" smtClean="0"/>
              <a:t>17</a:t>
            </a:fld>
            <a:endParaRPr lang="en-US"/>
          </a:p>
        </p:txBody>
      </p:sp>
      <p:sp>
        <p:nvSpPr>
          <p:cNvPr id="6" name="Action Button: Information 5">
            <a:hlinkClick r:id="rId3" action="ppaction://hlinksldjump" highlightClick="1"/>
            <a:extLst>
              <a:ext uri="{FF2B5EF4-FFF2-40B4-BE49-F238E27FC236}">
                <a16:creationId xmlns:a16="http://schemas.microsoft.com/office/drawing/2014/main" id="{9E37BEC9-8D80-FE44-6DD8-DA1D00370268}"/>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75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337C-E986-F8AD-21B1-EE6D0F2AE57C}"/>
              </a:ext>
            </a:extLst>
          </p:cNvPr>
          <p:cNvSpPr>
            <a:spLocks noGrp="1"/>
          </p:cNvSpPr>
          <p:nvPr>
            <p:ph type="title"/>
          </p:nvPr>
        </p:nvSpPr>
        <p:spPr/>
        <p:txBody>
          <a:bodyPr/>
          <a:lstStyle/>
          <a:p>
            <a:r>
              <a:rPr lang="en-US" dirty="0"/>
              <a:t>Criteria Explanation</a:t>
            </a:r>
          </a:p>
        </p:txBody>
      </p:sp>
      <p:sp>
        <p:nvSpPr>
          <p:cNvPr id="3" name="Footer Placeholder 2">
            <a:extLst>
              <a:ext uri="{FF2B5EF4-FFF2-40B4-BE49-F238E27FC236}">
                <a16:creationId xmlns:a16="http://schemas.microsoft.com/office/drawing/2014/main" id="{47670D0E-844C-2356-3B4A-CB3564150B3E}"/>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111EED1C-38EC-ABEA-6053-C32236910E0E}"/>
              </a:ext>
            </a:extLst>
          </p:cNvPr>
          <p:cNvSpPr>
            <a:spLocks noGrp="1"/>
          </p:cNvSpPr>
          <p:nvPr>
            <p:ph type="sldNum" sz="quarter" idx="12"/>
          </p:nvPr>
        </p:nvSpPr>
        <p:spPr/>
        <p:txBody>
          <a:bodyPr/>
          <a:lstStyle/>
          <a:p>
            <a:fld id="{B2DC25EE-239B-4C5F-AAD1-255A7D5F1EE2}" type="slidenum">
              <a:rPr lang="en-US" smtClean="0"/>
              <a:t>18</a:t>
            </a:fld>
            <a:endParaRPr lang="en-US"/>
          </a:p>
        </p:txBody>
      </p:sp>
      <p:graphicFrame>
        <p:nvGraphicFramePr>
          <p:cNvPr id="5" name="Table 5">
            <a:extLst>
              <a:ext uri="{FF2B5EF4-FFF2-40B4-BE49-F238E27FC236}">
                <a16:creationId xmlns:a16="http://schemas.microsoft.com/office/drawing/2014/main" id="{202A7A8B-DCF4-3ACC-AD3F-52085CB72318}"/>
              </a:ext>
            </a:extLst>
          </p:cNvPr>
          <p:cNvGraphicFramePr>
            <a:graphicFrameLocks noGrp="1"/>
          </p:cNvGraphicFramePr>
          <p:nvPr>
            <p:extLst>
              <p:ext uri="{D42A27DB-BD31-4B8C-83A1-F6EECF244321}">
                <p14:modId xmlns:p14="http://schemas.microsoft.com/office/powerpoint/2010/main" val="1134377582"/>
              </p:ext>
            </p:extLst>
          </p:nvPr>
        </p:nvGraphicFramePr>
        <p:xfrm>
          <a:off x="824089" y="1453444"/>
          <a:ext cx="10529711" cy="4592560"/>
        </p:xfrm>
        <a:graphic>
          <a:graphicData uri="http://schemas.openxmlformats.org/drawingml/2006/table">
            <a:tbl>
              <a:tblPr firstRow="1" bandRow="1">
                <a:tableStyleId>{5C22544A-7EE6-4342-B048-85BDC9FD1C3A}</a:tableStyleId>
              </a:tblPr>
              <a:tblGrid>
                <a:gridCol w="2314222">
                  <a:extLst>
                    <a:ext uri="{9D8B030D-6E8A-4147-A177-3AD203B41FA5}">
                      <a16:colId xmlns:a16="http://schemas.microsoft.com/office/drawing/2014/main" val="3884080338"/>
                    </a:ext>
                  </a:extLst>
                </a:gridCol>
                <a:gridCol w="1332089">
                  <a:extLst>
                    <a:ext uri="{9D8B030D-6E8A-4147-A177-3AD203B41FA5}">
                      <a16:colId xmlns:a16="http://schemas.microsoft.com/office/drawing/2014/main" val="2254936200"/>
                    </a:ext>
                  </a:extLst>
                </a:gridCol>
                <a:gridCol w="6883400">
                  <a:extLst>
                    <a:ext uri="{9D8B030D-6E8A-4147-A177-3AD203B41FA5}">
                      <a16:colId xmlns:a16="http://schemas.microsoft.com/office/drawing/2014/main" val="2829775993"/>
                    </a:ext>
                  </a:extLst>
                </a:gridCol>
              </a:tblGrid>
              <a:tr h="473200">
                <a:tc>
                  <a:txBody>
                    <a:bodyPr/>
                    <a:lstStyle/>
                    <a:p>
                      <a:r>
                        <a:rPr lang="en-US" dirty="0"/>
                        <a:t>Criteria</a:t>
                      </a:r>
                    </a:p>
                  </a:txBody>
                  <a:tcPr anchor="ctr"/>
                </a:tc>
                <a:tc>
                  <a:txBody>
                    <a:bodyPr/>
                    <a:lstStyle/>
                    <a:p>
                      <a:pPr algn="ctr"/>
                      <a:r>
                        <a:rPr lang="en-US" dirty="0"/>
                        <a:t>Weight</a:t>
                      </a:r>
                    </a:p>
                  </a:txBody>
                  <a:tcPr anchor="ctr"/>
                </a:tc>
                <a:tc>
                  <a:txBody>
                    <a:bodyPr/>
                    <a:lstStyle/>
                    <a:p>
                      <a:pPr algn="ctr"/>
                      <a:r>
                        <a:rPr lang="en-US" dirty="0"/>
                        <a:t>Explanation</a:t>
                      </a:r>
                    </a:p>
                  </a:txBody>
                  <a:tcPr anchor="ctr"/>
                </a:tc>
                <a:extLst>
                  <a:ext uri="{0D108BD9-81ED-4DB2-BD59-A6C34878D82A}">
                    <a16:rowId xmlns:a16="http://schemas.microsoft.com/office/drawing/2014/main" val="4200560948"/>
                  </a:ext>
                </a:extLst>
              </a:tr>
              <a:tr h="586057">
                <a:tc>
                  <a:txBody>
                    <a:bodyPr/>
                    <a:lstStyle/>
                    <a:p>
                      <a:r>
                        <a:rPr lang="en-US" dirty="0"/>
                        <a:t>Hand Tracking</a:t>
                      </a:r>
                    </a:p>
                  </a:txBody>
                  <a:tcPr anchor="ctr"/>
                </a:tc>
                <a:tc>
                  <a:txBody>
                    <a:bodyPr/>
                    <a:lstStyle/>
                    <a:p>
                      <a:pPr algn="ctr"/>
                      <a:r>
                        <a:rPr lang="en-US" dirty="0"/>
                        <a:t>20.0 %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Ability to track user’s hands with native hand tracking (preferred) or to integrate with external methods.</a:t>
                      </a:r>
                    </a:p>
                  </a:txBody>
                  <a:tcPr anchor="ctr"/>
                </a:tc>
                <a:extLst>
                  <a:ext uri="{0D108BD9-81ED-4DB2-BD59-A6C34878D82A}">
                    <a16:rowId xmlns:a16="http://schemas.microsoft.com/office/drawing/2014/main" val="1564327872"/>
                  </a:ext>
                </a:extLst>
              </a:tr>
              <a:tr h="473200">
                <a:tc>
                  <a:txBody>
                    <a:bodyPr/>
                    <a:lstStyle/>
                    <a:p>
                      <a:r>
                        <a:rPr lang="en-US" dirty="0"/>
                        <a:t>Outside Tracking</a:t>
                      </a:r>
                    </a:p>
                  </a:txBody>
                  <a:tcPr anchor="ctr"/>
                </a:tc>
                <a:tc>
                  <a:txBody>
                    <a:bodyPr/>
                    <a:lstStyle/>
                    <a:p>
                      <a:pPr algn="ctr"/>
                      <a:r>
                        <a:rPr lang="en-US" dirty="0"/>
                        <a:t>20.0 %</a:t>
                      </a:r>
                    </a:p>
                  </a:txBody>
                  <a:tcPr anchor="ctr"/>
                </a:tc>
                <a:tc>
                  <a:txBody>
                    <a:bodyPr/>
                    <a:lstStyle/>
                    <a:p>
                      <a:r>
                        <a:rPr lang="en-US" dirty="0"/>
                        <a:t>Ability to track objects with native software or sensors.</a:t>
                      </a:r>
                    </a:p>
                  </a:txBody>
                  <a:tcPr anchor="ctr"/>
                </a:tc>
                <a:extLst>
                  <a:ext uri="{0D108BD9-81ED-4DB2-BD59-A6C34878D82A}">
                    <a16:rowId xmlns:a16="http://schemas.microsoft.com/office/drawing/2014/main" val="810711946"/>
                  </a:ext>
                </a:extLst>
              </a:tr>
              <a:tr h="473200">
                <a:tc>
                  <a:txBody>
                    <a:bodyPr/>
                    <a:lstStyle/>
                    <a:p>
                      <a:r>
                        <a:rPr lang="en-US" dirty="0"/>
                        <a:t>Cost</a:t>
                      </a:r>
                    </a:p>
                  </a:txBody>
                  <a:tcPr anchor="ctr"/>
                </a:tc>
                <a:tc>
                  <a:txBody>
                    <a:bodyPr/>
                    <a:lstStyle/>
                    <a:p>
                      <a:pPr algn="ctr"/>
                      <a:r>
                        <a:rPr lang="en-US" dirty="0"/>
                        <a:t>20.0 %</a:t>
                      </a:r>
                    </a:p>
                  </a:txBody>
                  <a:tcPr anchor="ctr"/>
                </a:tc>
                <a:tc>
                  <a:txBody>
                    <a:bodyPr/>
                    <a:lstStyle/>
                    <a:p>
                      <a:r>
                        <a:rPr lang="en-US" dirty="0"/>
                        <a:t>Reasonably below max budget to allow for other purchases.</a:t>
                      </a:r>
                    </a:p>
                  </a:txBody>
                  <a:tcPr anchor="ctr"/>
                </a:tc>
                <a:extLst>
                  <a:ext uri="{0D108BD9-81ED-4DB2-BD59-A6C34878D82A}">
                    <a16:rowId xmlns:a16="http://schemas.microsoft.com/office/drawing/2014/main" val="1455975982"/>
                  </a:ext>
                </a:extLst>
              </a:tr>
              <a:tr h="586057">
                <a:tc>
                  <a:txBody>
                    <a:bodyPr/>
                    <a:lstStyle/>
                    <a:p>
                      <a:r>
                        <a:rPr lang="en-US"/>
                        <a:t>Integration with Outside Electronics</a:t>
                      </a:r>
                    </a:p>
                  </a:txBody>
                  <a:tcPr anchor="ctr"/>
                </a:tc>
                <a:tc>
                  <a:txBody>
                    <a:bodyPr/>
                    <a:lstStyle/>
                    <a:p>
                      <a:pPr algn="ctr"/>
                      <a:r>
                        <a:rPr lang="en-US" dirty="0"/>
                        <a:t>15.0 %</a:t>
                      </a:r>
                    </a:p>
                  </a:txBody>
                  <a:tcPr anchor="ctr"/>
                </a:tc>
                <a:tc>
                  <a:txBody>
                    <a:bodyPr/>
                    <a:lstStyle/>
                    <a:p>
                      <a:r>
                        <a:rPr lang="en-US"/>
                        <a:t>Ability to interface with external sensors and electronics.</a:t>
                      </a:r>
                    </a:p>
                  </a:txBody>
                  <a:tcPr anchor="ctr"/>
                </a:tc>
                <a:extLst>
                  <a:ext uri="{0D108BD9-81ED-4DB2-BD59-A6C34878D82A}">
                    <a16:rowId xmlns:a16="http://schemas.microsoft.com/office/drawing/2014/main" val="4159635340"/>
                  </a:ext>
                </a:extLst>
              </a:tr>
              <a:tr h="473200">
                <a:tc>
                  <a:txBody>
                    <a:bodyPr/>
                    <a:lstStyle/>
                    <a:p>
                      <a:r>
                        <a:rPr lang="en-US" dirty="0"/>
                        <a:t>Software</a:t>
                      </a:r>
                    </a:p>
                  </a:txBody>
                  <a:tcPr anchor="ctr"/>
                </a:tc>
                <a:tc>
                  <a:txBody>
                    <a:bodyPr/>
                    <a:lstStyle/>
                    <a:p>
                      <a:pPr algn="ctr"/>
                      <a:r>
                        <a:rPr lang="en-US" dirty="0"/>
                        <a:t>10.0 %</a:t>
                      </a:r>
                    </a:p>
                  </a:txBody>
                  <a:tcPr anchor="ctr"/>
                </a:tc>
                <a:tc>
                  <a:txBody>
                    <a:bodyPr/>
                    <a:lstStyle/>
                    <a:p>
                      <a:r>
                        <a:rPr lang="en-US" dirty="0"/>
                        <a:t>Compatible with C# and Unity.</a:t>
                      </a:r>
                    </a:p>
                  </a:txBody>
                  <a:tcPr anchor="ctr"/>
                </a:tc>
                <a:extLst>
                  <a:ext uri="{0D108BD9-81ED-4DB2-BD59-A6C34878D82A}">
                    <a16:rowId xmlns:a16="http://schemas.microsoft.com/office/drawing/2014/main" val="2929432581"/>
                  </a:ext>
                </a:extLst>
              </a:tr>
              <a:tr h="473200">
                <a:tc>
                  <a:txBody>
                    <a:bodyPr/>
                    <a:lstStyle/>
                    <a:p>
                      <a:r>
                        <a:rPr lang="en-US" dirty="0"/>
                        <a:t>Safety / Comfort</a:t>
                      </a:r>
                    </a:p>
                  </a:txBody>
                  <a:tcPr anchor="ctr"/>
                </a:tc>
                <a:tc>
                  <a:txBody>
                    <a:bodyPr/>
                    <a:lstStyle/>
                    <a:p>
                      <a:pPr algn="ctr"/>
                      <a:r>
                        <a:rPr lang="en-US" dirty="0"/>
                        <a:t>5.0 %</a:t>
                      </a:r>
                    </a:p>
                  </a:txBody>
                  <a:tcPr anchor="ctr"/>
                </a:tc>
                <a:tc>
                  <a:txBody>
                    <a:bodyPr/>
                    <a:lstStyle/>
                    <a:p>
                      <a:r>
                        <a:rPr lang="en-US" dirty="0"/>
                        <a:t>Safety is required, comfort would be nice to have.</a:t>
                      </a:r>
                    </a:p>
                  </a:txBody>
                  <a:tcPr anchor="ctr"/>
                </a:tc>
                <a:extLst>
                  <a:ext uri="{0D108BD9-81ED-4DB2-BD59-A6C34878D82A}">
                    <a16:rowId xmlns:a16="http://schemas.microsoft.com/office/drawing/2014/main" val="1220147534"/>
                  </a:ext>
                </a:extLst>
              </a:tr>
              <a:tr h="473200">
                <a:tc>
                  <a:txBody>
                    <a:bodyPr/>
                    <a:lstStyle/>
                    <a:p>
                      <a:r>
                        <a:rPr lang="en-US" dirty="0"/>
                        <a:t>Sound</a:t>
                      </a:r>
                    </a:p>
                  </a:txBody>
                  <a:tcPr anchor="ctr"/>
                </a:tc>
                <a:tc>
                  <a:txBody>
                    <a:bodyPr/>
                    <a:lstStyle/>
                    <a:p>
                      <a:pPr algn="ctr"/>
                      <a:r>
                        <a:rPr lang="en-US" dirty="0"/>
                        <a:t>5.0 %</a:t>
                      </a:r>
                    </a:p>
                  </a:txBody>
                  <a:tcPr anchor="ctr"/>
                </a:tc>
                <a:tc>
                  <a:txBody>
                    <a:bodyPr/>
                    <a:lstStyle/>
                    <a:p>
                      <a:r>
                        <a:rPr lang="en-US" dirty="0"/>
                        <a:t>Ability of the display to output sound for auditory immersion.</a:t>
                      </a:r>
                    </a:p>
                  </a:txBody>
                  <a:tcPr anchor="ctr"/>
                </a:tc>
                <a:extLst>
                  <a:ext uri="{0D108BD9-81ED-4DB2-BD59-A6C34878D82A}">
                    <a16:rowId xmlns:a16="http://schemas.microsoft.com/office/drawing/2014/main" val="326584086"/>
                  </a:ext>
                </a:extLst>
              </a:tr>
              <a:tr h="473200">
                <a:tc>
                  <a:txBody>
                    <a:bodyPr/>
                    <a:lstStyle/>
                    <a:p>
                      <a:r>
                        <a:rPr lang="en-US" dirty="0"/>
                        <a:t>Resolution</a:t>
                      </a:r>
                    </a:p>
                  </a:txBody>
                  <a:tcPr anchor="ctr"/>
                </a:tc>
                <a:tc>
                  <a:txBody>
                    <a:bodyPr/>
                    <a:lstStyle/>
                    <a:p>
                      <a:pPr algn="ctr"/>
                      <a:r>
                        <a:rPr lang="en-US" dirty="0"/>
                        <a:t>5.0 %</a:t>
                      </a:r>
                    </a:p>
                  </a:txBody>
                  <a:tcPr anchor="ctr"/>
                </a:tc>
                <a:tc>
                  <a:txBody>
                    <a:bodyPr/>
                    <a:lstStyle/>
                    <a:p>
                      <a:pPr lvl="0">
                        <a:buNone/>
                      </a:pPr>
                      <a:r>
                        <a:rPr lang="en-US"/>
                        <a:t>Number of pixels used to display the virtual environment.</a:t>
                      </a:r>
                    </a:p>
                  </a:txBody>
                  <a:tcPr anchor="ctr"/>
                </a:tc>
                <a:extLst>
                  <a:ext uri="{0D108BD9-81ED-4DB2-BD59-A6C34878D82A}">
                    <a16:rowId xmlns:a16="http://schemas.microsoft.com/office/drawing/2014/main" val="3915849466"/>
                  </a:ext>
                </a:extLst>
              </a:tr>
            </a:tbl>
          </a:graphicData>
        </a:graphic>
      </p:graphicFrame>
      <p:sp>
        <p:nvSpPr>
          <p:cNvPr id="6" name="Action Button: Information 5">
            <a:hlinkClick r:id="rId3" action="ppaction://hlinksldjump" highlightClick="1"/>
            <a:extLst>
              <a:ext uri="{FF2B5EF4-FFF2-40B4-BE49-F238E27FC236}">
                <a16:creationId xmlns:a16="http://schemas.microsoft.com/office/drawing/2014/main" id="{6DEDA5DB-2AC2-41C7-6B9E-264D750E520A}"/>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71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B86B-726B-539B-F77B-3A5AD15B1ED0}"/>
              </a:ext>
            </a:extLst>
          </p:cNvPr>
          <p:cNvSpPr>
            <a:spLocks noGrp="1"/>
          </p:cNvSpPr>
          <p:nvPr>
            <p:ph type="title"/>
          </p:nvPr>
        </p:nvSpPr>
        <p:spPr/>
        <p:txBody>
          <a:bodyPr/>
          <a:lstStyle/>
          <a:p>
            <a:r>
              <a:rPr lang="en-US" dirty="0"/>
              <a:t>VR Headset</a:t>
            </a:r>
          </a:p>
        </p:txBody>
      </p:sp>
      <p:pic>
        <p:nvPicPr>
          <p:cNvPr id="10" name="Picture 10" descr="A picture containing sky, person, outdoor, arm&#10;&#10;Description automatically generated">
            <a:extLst>
              <a:ext uri="{FF2B5EF4-FFF2-40B4-BE49-F238E27FC236}">
                <a16:creationId xmlns:a16="http://schemas.microsoft.com/office/drawing/2014/main" id="{FA5A2D6E-B555-A00A-C36E-03CD550CBA35}"/>
              </a:ext>
            </a:extLst>
          </p:cNvPr>
          <p:cNvPicPr>
            <a:picLocks noGrp="1" noChangeAspect="1"/>
          </p:cNvPicPr>
          <p:nvPr>
            <p:ph sz="quarter" idx="4"/>
          </p:nvPr>
        </p:nvPicPr>
        <p:blipFill>
          <a:blip r:embed="rId3" cstate="email">
            <a:extLst>
              <a:ext uri="{BEBA8EAE-BF5A-486C-A8C5-ECC9F3942E4B}">
                <a14:imgProps xmlns:a14="http://schemas.microsoft.com/office/drawing/2010/main">
                  <a14:imgLayer r:embed="rId4">
                    <a14:imgEffect>
                      <a14:backgroundRemoval t="9832" b="91721" l="7442" r="92442">
                        <a14:foregroundMark x1="90349" y1="34670" x2="90349" y2="34670"/>
                        <a14:foregroundMark x1="92558" y1="33506" x2="92558" y2="33506"/>
                        <a14:foregroundMark x1="13372" y1="57568" x2="7558" y2="57956"/>
                        <a14:foregroundMark x1="17674" y1="91332" x2="46512" y2="91721"/>
                        <a14:foregroundMark x1="46512" y1="91721" x2="52791" y2="91332"/>
                      </a14:backgroundRemoval>
                    </a14:imgEffect>
                  </a14:imgLayer>
                </a14:imgProps>
              </a:ext>
              <a:ext uri="{28A0092B-C50C-407E-A947-70E740481C1C}">
                <a14:useLocalDpi xmlns:a14="http://schemas.microsoft.com/office/drawing/2010/main"/>
              </a:ext>
            </a:extLst>
          </a:blip>
          <a:stretch>
            <a:fillRect/>
          </a:stretch>
        </p:blipFill>
        <p:spPr>
          <a:xfrm>
            <a:off x="480470" y="1829454"/>
            <a:ext cx="5915450" cy="5314974"/>
          </a:xfrm>
          <a:prstGeom prst="rect">
            <a:avLst/>
          </a:prstGeom>
        </p:spPr>
      </p:pic>
      <p:sp>
        <p:nvSpPr>
          <p:cNvPr id="8" name="Footer Placeholder 7">
            <a:extLst>
              <a:ext uri="{FF2B5EF4-FFF2-40B4-BE49-F238E27FC236}">
                <a16:creationId xmlns:a16="http://schemas.microsoft.com/office/drawing/2014/main" id="{47A6A1BC-6BEE-5C44-A988-4DE24E2617CB}"/>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67C7CB9D-9C62-289F-40A0-99427AF84064}"/>
              </a:ext>
            </a:extLst>
          </p:cNvPr>
          <p:cNvSpPr>
            <a:spLocks noGrp="1"/>
          </p:cNvSpPr>
          <p:nvPr>
            <p:ph type="sldNum" sz="quarter" idx="12"/>
          </p:nvPr>
        </p:nvSpPr>
        <p:spPr/>
        <p:txBody>
          <a:bodyPr/>
          <a:lstStyle/>
          <a:p>
            <a:fld id="{B2DC25EE-239B-4C5F-AAD1-255A7D5F1EE2}" type="slidenum">
              <a:rPr lang="en-US" smtClean="0"/>
              <a:t>19</a:t>
            </a:fld>
            <a:endParaRPr lang="en-US" dirty="0"/>
          </a:p>
        </p:txBody>
      </p:sp>
      <p:sp>
        <p:nvSpPr>
          <p:cNvPr id="4" name="Action Button: Information 3">
            <a:hlinkClick r:id="rId5" action="ppaction://hlinksldjump" highlightClick="1"/>
            <a:extLst>
              <a:ext uri="{FF2B5EF4-FFF2-40B4-BE49-F238E27FC236}">
                <a16:creationId xmlns:a16="http://schemas.microsoft.com/office/drawing/2014/main" id="{3D8E7E74-2C1F-7AA1-FCB2-B8391271E6A3}"/>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E58404C3-BA9E-3782-5C34-AEFFC76A21C6}"/>
              </a:ext>
            </a:extLst>
          </p:cNvPr>
          <p:cNvGraphicFramePr>
            <a:graphicFrameLocks noGrp="1"/>
          </p:cNvGraphicFramePr>
          <p:nvPr>
            <p:extLst>
              <p:ext uri="{D42A27DB-BD31-4B8C-83A1-F6EECF244321}">
                <p14:modId xmlns:p14="http://schemas.microsoft.com/office/powerpoint/2010/main" val="4077120163"/>
              </p:ext>
            </p:extLst>
          </p:nvPr>
        </p:nvGraphicFramePr>
        <p:xfrm>
          <a:off x="6617096" y="2326597"/>
          <a:ext cx="4797778" cy="3606800"/>
        </p:xfrm>
        <a:graphic>
          <a:graphicData uri="http://schemas.openxmlformats.org/drawingml/2006/table">
            <a:tbl>
              <a:tblPr firstRow="1" bandRow="1">
                <a:tableStyleId>{5C22544A-7EE6-4342-B048-85BDC9FD1C3A}</a:tableStyleId>
              </a:tblPr>
              <a:tblGrid>
                <a:gridCol w="3159082">
                  <a:extLst>
                    <a:ext uri="{9D8B030D-6E8A-4147-A177-3AD203B41FA5}">
                      <a16:colId xmlns:a16="http://schemas.microsoft.com/office/drawing/2014/main" val="4049272787"/>
                    </a:ext>
                  </a:extLst>
                </a:gridCol>
                <a:gridCol w="1638696">
                  <a:extLst>
                    <a:ext uri="{9D8B030D-6E8A-4147-A177-3AD203B41FA5}">
                      <a16:colId xmlns:a16="http://schemas.microsoft.com/office/drawing/2014/main" val="909179361"/>
                    </a:ext>
                  </a:extLst>
                </a:gridCol>
              </a:tblGrid>
              <a:tr h="370840">
                <a:tc>
                  <a:txBody>
                    <a:bodyPr/>
                    <a:lstStyle/>
                    <a:p>
                      <a:r>
                        <a:rPr lang="en-US" dirty="0"/>
                        <a:t>Criteria</a:t>
                      </a:r>
                    </a:p>
                  </a:txBody>
                  <a:tcPr/>
                </a:tc>
                <a:tc>
                  <a:txBody>
                    <a:bodyPr/>
                    <a:lstStyle/>
                    <a:p>
                      <a:pPr algn="ctr"/>
                      <a:r>
                        <a:rPr lang="en-US" dirty="0"/>
                        <a:t>Score</a:t>
                      </a:r>
                    </a:p>
                  </a:txBody>
                  <a:tcPr/>
                </a:tc>
                <a:extLst>
                  <a:ext uri="{0D108BD9-81ED-4DB2-BD59-A6C34878D82A}">
                    <a16:rowId xmlns:a16="http://schemas.microsoft.com/office/drawing/2014/main" val="2166552952"/>
                  </a:ext>
                </a:extLst>
              </a:tr>
              <a:tr h="370840">
                <a:tc>
                  <a:txBody>
                    <a:bodyPr/>
                    <a:lstStyle/>
                    <a:p>
                      <a:r>
                        <a:rPr lang="en-US" dirty="0"/>
                        <a:t>Hand Tracking</a:t>
                      </a:r>
                    </a:p>
                  </a:txBody>
                  <a:tcPr anchor="ctr"/>
                </a:tc>
                <a:tc>
                  <a:txBody>
                    <a:bodyPr/>
                    <a:lstStyle/>
                    <a:p>
                      <a:pPr algn="ctr"/>
                      <a:r>
                        <a:rPr lang="en-US" dirty="0"/>
                        <a:t>8</a:t>
                      </a:r>
                    </a:p>
                  </a:txBody>
                  <a:tcPr anchor="ctr"/>
                </a:tc>
                <a:extLst>
                  <a:ext uri="{0D108BD9-81ED-4DB2-BD59-A6C34878D82A}">
                    <a16:rowId xmlns:a16="http://schemas.microsoft.com/office/drawing/2014/main" val="1880944113"/>
                  </a:ext>
                </a:extLst>
              </a:tr>
              <a:tr h="370840">
                <a:tc>
                  <a:txBody>
                    <a:bodyPr/>
                    <a:lstStyle/>
                    <a:p>
                      <a:r>
                        <a:rPr lang="en-US" dirty="0"/>
                        <a:t>Outside Tracking</a:t>
                      </a:r>
                    </a:p>
                  </a:txBody>
                  <a:tcPr anchor="ctr"/>
                </a:tc>
                <a:tc>
                  <a:txBody>
                    <a:bodyPr/>
                    <a:lstStyle/>
                    <a:p>
                      <a:pPr algn="ctr"/>
                      <a:r>
                        <a:rPr lang="en-US" dirty="0"/>
                        <a:t>7</a:t>
                      </a:r>
                    </a:p>
                  </a:txBody>
                  <a:tcPr anchor="ctr"/>
                </a:tc>
                <a:extLst>
                  <a:ext uri="{0D108BD9-81ED-4DB2-BD59-A6C34878D82A}">
                    <a16:rowId xmlns:a16="http://schemas.microsoft.com/office/drawing/2014/main" val="1440363769"/>
                  </a:ext>
                </a:extLst>
              </a:tr>
              <a:tr h="370840">
                <a:tc>
                  <a:txBody>
                    <a:bodyPr/>
                    <a:lstStyle/>
                    <a:p>
                      <a:r>
                        <a:rPr lang="en-US" dirty="0"/>
                        <a:t>Cost</a:t>
                      </a:r>
                    </a:p>
                  </a:txBody>
                  <a:tcPr anchor="ctr"/>
                </a:tc>
                <a:tc>
                  <a:txBody>
                    <a:bodyPr/>
                    <a:lstStyle/>
                    <a:p>
                      <a:pPr algn="ctr"/>
                      <a:r>
                        <a:rPr lang="en-US"/>
                        <a:t>$1,000</a:t>
                      </a:r>
                    </a:p>
                  </a:txBody>
                  <a:tcPr anchor="ctr"/>
                </a:tc>
                <a:extLst>
                  <a:ext uri="{0D108BD9-81ED-4DB2-BD59-A6C34878D82A}">
                    <a16:rowId xmlns:a16="http://schemas.microsoft.com/office/drawing/2014/main" val="1168199018"/>
                  </a:ext>
                </a:extLst>
              </a:tr>
              <a:tr h="370840">
                <a:tc>
                  <a:txBody>
                    <a:bodyPr/>
                    <a:lstStyle/>
                    <a:p>
                      <a:r>
                        <a:rPr lang="en-US"/>
                        <a:t>Integration with Outside Electronics</a:t>
                      </a:r>
                    </a:p>
                  </a:txBody>
                  <a:tcPr anchor="ctr"/>
                </a:tc>
                <a:tc>
                  <a:txBody>
                    <a:bodyPr/>
                    <a:lstStyle/>
                    <a:p>
                      <a:pPr algn="ctr"/>
                      <a:r>
                        <a:rPr lang="en-US" dirty="0"/>
                        <a:t>7</a:t>
                      </a:r>
                    </a:p>
                  </a:txBody>
                  <a:tcPr anchor="ctr"/>
                </a:tc>
                <a:extLst>
                  <a:ext uri="{0D108BD9-81ED-4DB2-BD59-A6C34878D82A}">
                    <a16:rowId xmlns:a16="http://schemas.microsoft.com/office/drawing/2014/main" val="1219567218"/>
                  </a:ext>
                </a:extLst>
              </a:tr>
              <a:tr h="370840">
                <a:tc>
                  <a:txBody>
                    <a:bodyPr/>
                    <a:lstStyle/>
                    <a:p>
                      <a:r>
                        <a:rPr lang="en-US" dirty="0"/>
                        <a:t>Software</a:t>
                      </a:r>
                    </a:p>
                  </a:txBody>
                  <a:tcPr anchor="ctr"/>
                </a:tc>
                <a:tc>
                  <a:txBody>
                    <a:bodyPr/>
                    <a:lstStyle/>
                    <a:p>
                      <a:pPr algn="ctr"/>
                      <a:r>
                        <a:rPr lang="en-US" dirty="0"/>
                        <a:t>10</a:t>
                      </a:r>
                    </a:p>
                  </a:txBody>
                  <a:tcPr anchor="ctr"/>
                </a:tc>
                <a:extLst>
                  <a:ext uri="{0D108BD9-81ED-4DB2-BD59-A6C34878D82A}">
                    <a16:rowId xmlns:a16="http://schemas.microsoft.com/office/drawing/2014/main" val="1591651620"/>
                  </a:ext>
                </a:extLst>
              </a:tr>
              <a:tr h="370840">
                <a:tc>
                  <a:txBody>
                    <a:bodyPr/>
                    <a:lstStyle/>
                    <a:p>
                      <a:r>
                        <a:rPr lang="en-US" dirty="0"/>
                        <a:t>Safety / Comfort</a:t>
                      </a:r>
                    </a:p>
                  </a:txBody>
                  <a:tcPr anchor="ctr"/>
                </a:tc>
                <a:tc>
                  <a:txBody>
                    <a:bodyPr/>
                    <a:lstStyle/>
                    <a:p>
                      <a:pPr algn="ctr"/>
                      <a:r>
                        <a:rPr lang="en-US" dirty="0"/>
                        <a:t>9</a:t>
                      </a:r>
                    </a:p>
                  </a:txBody>
                  <a:tcPr anchor="ctr"/>
                </a:tc>
                <a:extLst>
                  <a:ext uri="{0D108BD9-81ED-4DB2-BD59-A6C34878D82A}">
                    <a16:rowId xmlns:a16="http://schemas.microsoft.com/office/drawing/2014/main" val="1502351173"/>
                  </a:ext>
                </a:extLst>
              </a:tr>
              <a:tr h="370840">
                <a:tc>
                  <a:txBody>
                    <a:bodyPr/>
                    <a:lstStyle/>
                    <a:p>
                      <a:r>
                        <a:rPr lang="en-US" dirty="0"/>
                        <a:t>Sound</a:t>
                      </a:r>
                    </a:p>
                  </a:txBody>
                  <a:tcPr anchor="ctr"/>
                </a:tc>
                <a:tc>
                  <a:txBody>
                    <a:bodyPr/>
                    <a:lstStyle/>
                    <a:p>
                      <a:pPr algn="ctr"/>
                      <a:r>
                        <a:rPr lang="en-US" dirty="0"/>
                        <a:t>8</a:t>
                      </a:r>
                    </a:p>
                  </a:txBody>
                  <a:tcPr anchor="ctr"/>
                </a:tc>
                <a:extLst>
                  <a:ext uri="{0D108BD9-81ED-4DB2-BD59-A6C34878D82A}">
                    <a16:rowId xmlns:a16="http://schemas.microsoft.com/office/drawing/2014/main" val="1759907139"/>
                  </a:ext>
                </a:extLst>
              </a:tr>
              <a:tr h="370840">
                <a:tc>
                  <a:txBody>
                    <a:bodyPr/>
                    <a:lstStyle/>
                    <a:p>
                      <a:r>
                        <a:rPr lang="en-US"/>
                        <a:t>Resolution (Pixel Width)</a:t>
                      </a:r>
                    </a:p>
                  </a:txBody>
                  <a:tcPr anchor="ctr"/>
                </a:tc>
                <a:tc>
                  <a:txBody>
                    <a:bodyPr/>
                    <a:lstStyle/>
                    <a:p>
                      <a:pPr algn="ctr"/>
                      <a:r>
                        <a:rPr lang="en-US" dirty="0"/>
                        <a:t>1920</a:t>
                      </a:r>
                    </a:p>
                  </a:txBody>
                  <a:tcPr anchor="ctr"/>
                </a:tc>
                <a:extLst>
                  <a:ext uri="{0D108BD9-81ED-4DB2-BD59-A6C34878D82A}">
                    <a16:rowId xmlns:a16="http://schemas.microsoft.com/office/drawing/2014/main" val="3238020740"/>
                  </a:ext>
                </a:extLst>
              </a:tr>
            </a:tbl>
          </a:graphicData>
        </a:graphic>
      </p:graphicFrame>
    </p:spTree>
    <p:extLst>
      <p:ext uri="{BB962C8B-B14F-4D97-AF65-F5344CB8AC3E}">
        <p14:creationId xmlns:p14="http://schemas.microsoft.com/office/powerpoint/2010/main" val="147780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3FE54A-A994-42FB-94E0-168474F6B9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03C95D8B-6A48-8168-BA83-B99FA159A8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838200" y="618387"/>
            <a:ext cx="10506456" cy="5306075"/>
          </a:xfrm>
          <a:prstGeom prst="roundRect">
            <a:avLst>
              <a:gd name="adj" fmla="val 7114"/>
            </a:avLst>
          </a:prstGeom>
        </p:spPr>
      </p:pic>
      <p:sp>
        <p:nvSpPr>
          <p:cNvPr id="13" name="Rectangle 12">
            <a:extLst>
              <a:ext uri="{FF2B5EF4-FFF2-40B4-BE49-F238E27FC236}">
                <a16:creationId xmlns:a16="http://schemas.microsoft.com/office/drawing/2014/main" id="{FFD7B477-8513-4219-81DB-3A481B53E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36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D39C96E-892C-4459-D055-D5958BD0B935}"/>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3" name="Slide Number Placeholder 2">
            <a:extLst>
              <a:ext uri="{FF2B5EF4-FFF2-40B4-BE49-F238E27FC236}">
                <a16:creationId xmlns:a16="http://schemas.microsoft.com/office/drawing/2014/main" id="{2EB8B785-1D42-E662-5C91-F62C42A7D13B}"/>
              </a:ext>
            </a:extLst>
          </p:cNvPr>
          <p:cNvSpPr>
            <a:spLocks noGrp="1"/>
          </p:cNvSpPr>
          <p:nvPr>
            <p:ph type="sldNum" sz="quarter" idx="12"/>
          </p:nvPr>
        </p:nvSpPr>
        <p:spPr>
          <a:xfrm>
            <a:off x="8610600" y="6356350"/>
            <a:ext cx="2743200" cy="365125"/>
          </a:xfrm>
        </p:spPr>
        <p:txBody>
          <a:bodyPr>
            <a:normAutofit/>
          </a:bodyPr>
          <a:lstStyle/>
          <a:p>
            <a:pPr>
              <a:spcAft>
                <a:spcPts val="600"/>
              </a:spcAft>
            </a:pPr>
            <a:fld id="{B2DC25EE-239B-4C5F-AAD1-255A7D5F1EE2}" type="slidenum">
              <a:rPr lang="en-US" smtClean="0"/>
              <a:pPr>
                <a:spcAft>
                  <a:spcPts val="600"/>
                </a:spcAft>
              </a:pPr>
              <a:t>2</a:t>
            </a:fld>
            <a:endParaRPr lang="en-US"/>
          </a:p>
        </p:txBody>
      </p:sp>
      <p:sp>
        <p:nvSpPr>
          <p:cNvPr id="15" name="Rectangle 14">
            <a:extLst>
              <a:ext uri="{FF2B5EF4-FFF2-40B4-BE49-F238E27FC236}">
                <a16:creationId xmlns:a16="http://schemas.microsoft.com/office/drawing/2014/main" id="{F16BB282-D67A-4262-B395-9B9E593829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338062"/>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17CF9152-C233-F67A-EA91-A8F7E7E980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21" name="Picture 20">
            <a:extLst>
              <a:ext uri="{FF2B5EF4-FFF2-40B4-BE49-F238E27FC236}">
                <a16:creationId xmlns:a16="http://schemas.microsoft.com/office/drawing/2014/main" id="{C4A0A85B-B27D-826F-09E3-FFBCFEEE02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Tree>
    <p:extLst>
      <p:ext uri="{BB962C8B-B14F-4D97-AF65-F5344CB8AC3E}">
        <p14:creationId xmlns:p14="http://schemas.microsoft.com/office/powerpoint/2010/main" val="517681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C6E5-4251-2978-3D02-35A1825B09BC}"/>
              </a:ext>
            </a:extLst>
          </p:cNvPr>
          <p:cNvSpPr>
            <a:spLocks noGrp="1"/>
          </p:cNvSpPr>
          <p:nvPr>
            <p:ph type="title"/>
          </p:nvPr>
        </p:nvSpPr>
        <p:spPr/>
        <p:txBody>
          <a:bodyPr/>
          <a:lstStyle/>
          <a:p>
            <a:r>
              <a:rPr lang="en-US"/>
              <a:t>Augmented Reality (AR) Headset</a:t>
            </a:r>
          </a:p>
        </p:txBody>
      </p:sp>
      <p:pic>
        <p:nvPicPr>
          <p:cNvPr id="12" name="Picture 12">
            <a:extLst>
              <a:ext uri="{FF2B5EF4-FFF2-40B4-BE49-F238E27FC236}">
                <a16:creationId xmlns:a16="http://schemas.microsoft.com/office/drawing/2014/main" id="{62D17C24-6D73-01F9-49DE-D4E358BB595F}"/>
              </a:ext>
            </a:extLst>
          </p:cNvPr>
          <p:cNvPicPr>
            <a:picLocks noGrp="1" noChangeAspect="1"/>
          </p:cNvPicPr>
          <p:nvPr>
            <p:ph sz="quarter" idx="4"/>
          </p:nvPr>
        </p:nvPicPr>
        <p:blipFill>
          <a:blip r:embed="rId3"/>
          <a:stretch>
            <a:fillRect/>
          </a:stretch>
        </p:blipFill>
        <p:spPr>
          <a:xfrm>
            <a:off x="6947885" y="2307980"/>
            <a:ext cx="4535643" cy="4550020"/>
          </a:xfrm>
        </p:spPr>
      </p:pic>
      <p:sp>
        <p:nvSpPr>
          <p:cNvPr id="8" name="Footer Placeholder 7">
            <a:extLst>
              <a:ext uri="{FF2B5EF4-FFF2-40B4-BE49-F238E27FC236}">
                <a16:creationId xmlns:a16="http://schemas.microsoft.com/office/drawing/2014/main" id="{21A536A6-54E0-E799-DAFC-29F3B71F9BB4}"/>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5D06B23F-386F-07A4-F051-3A4DD6E620C3}"/>
              </a:ext>
            </a:extLst>
          </p:cNvPr>
          <p:cNvSpPr>
            <a:spLocks noGrp="1"/>
          </p:cNvSpPr>
          <p:nvPr>
            <p:ph type="sldNum" sz="quarter" idx="12"/>
          </p:nvPr>
        </p:nvSpPr>
        <p:spPr/>
        <p:txBody>
          <a:bodyPr/>
          <a:lstStyle/>
          <a:p>
            <a:fld id="{B2DC25EE-239B-4C5F-AAD1-255A7D5F1EE2}" type="slidenum">
              <a:rPr lang="en-US" smtClean="0"/>
              <a:t>20</a:t>
            </a:fld>
            <a:endParaRPr lang="en-US" dirty="0"/>
          </a:p>
        </p:txBody>
      </p:sp>
      <p:sp>
        <p:nvSpPr>
          <p:cNvPr id="3" name="Action Button: Information 2">
            <a:hlinkClick r:id="rId4" action="ppaction://hlinksldjump" highlightClick="1"/>
            <a:extLst>
              <a:ext uri="{FF2B5EF4-FFF2-40B4-BE49-F238E27FC236}">
                <a16:creationId xmlns:a16="http://schemas.microsoft.com/office/drawing/2014/main" id="{022CB086-779A-C884-5BB0-812F8FF1A32A}"/>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7E06596C-B03D-6DEA-DFF0-601C50300F08}"/>
              </a:ext>
            </a:extLst>
          </p:cNvPr>
          <p:cNvGraphicFramePr>
            <a:graphicFrameLocks noGrp="1"/>
          </p:cNvGraphicFramePr>
          <p:nvPr>
            <p:extLst>
              <p:ext uri="{D42A27DB-BD31-4B8C-83A1-F6EECF244321}">
                <p14:modId xmlns:p14="http://schemas.microsoft.com/office/powerpoint/2010/main" val="461727932"/>
              </p:ext>
            </p:extLst>
          </p:nvPr>
        </p:nvGraphicFramePr>
        <p:xfrm>
          <a:off x="1115568" y="2416908"/>
          <a:ext cx="4797778" cy="3609101"/>
        </p:xfrm>
        <a:graphic>
          <a:graphicData uri="http://schemas.openxmlformats.org/drawingml/2006/table">
            <a:tbl>
              <a:tblPr firstRow="1" bandRow="1">
                <a:tableStyleId>{5C22544A-7EE6-4342-B048-85BDC9FD1C3A}</a:tableStyleId>
              </a:tblPr>
              <a:tblGrid>
                <a:gridCol w="3159082">
                  <a:extLst>
                    <a:ext uri="{9D8B030D-6E8A-4147-A177-3AD203B41FA5}">
                      <a16:colId xmlns:a16="http://schemas.microsoft.com/office/drawing/2014/main" val="4049272787"/>
                    </a:ext>
                  </a:extLst>
                </a:gridCol>
                <a:gridCol w="1638696">
                  <a:extLst>
                    <a:ext uri="{9D8B030D-6E8A-4147-A177-3AD203B41FA5}">
                      <a16:colId xmlns:a16="http://schemas.microsoft.com/office/drawing/2014/main" val="909179361"/>
                    </a:ext>
                  </a:extLst>
                </a:gridCol>
              </a:tblGrid>
              <a:tr h="370840">
                <a:tc>
                  <a:txBody>
                    <a:bodyPr/>
                    <a:lstStyle/>
                    <a:p>
                      <a:r>
                        <a:rPr lang="en-US" dirty="0"/>
                        <a:t>Criteria</a:t>
                      </a:r>
                    </a:p>
                  </a:txBody>
                  <a:tcPr/>
                </a:tc>
                <a:tc>
                  <a:txBody>
                    <a:bodyPr/>
                    <a:lstStyle/>
                    <a:p>
                      <a:pPr algn="ctr"/>
                      <a:r>
                        <a:rPr lang="en-US" dirty="0"/>
                        <a:t>Score</a:t>
                      </a:r>
                    </a:p>
                  </a:txBody>
                  <a:tcPr/>
                </a:tc>
                <a:extLst>
                  <a:ext uri="{0D108BD9-81ED-4DB2-BD59-A6C34878D82A}">
                    <a16:rowId xmlns:a16="http://schemas.microsoft.com/office/drawing/2014/main" val="2166552952"/>
                  </a:ext>
                </a:extLst>
              </a:tr>
              <a:tr h="373141">
                <a:tc>
                  <a:txBody>
                    <a:bodyPr/>
                    <a:lstStyle/>
                    <a:p>
                      <a:r>
                        <a:rPr lang="en-US" dirty="0"/>
                        <a:t>Hand Tracking</a:t>
                      </a:r>
                    </a:p>
                  </a:txBody>
                  <a:tcPr anchor="ctr"/>
                </a:tc>
                <a:tc>
                  <a:txBody>
                    <a:bodyPr/>
                    <a:lstStyle/>
                    <a:p>
                      <a:pPr algn="ctr"/>
                      <a:r>
                        <a:rPr lang="en-US" dirty="0"/>
                        <a:t>3</a:t>
                      </a:r>
                    </a:p>
                  </a:txBody>
                  <a:tcPr anchor="ctr"/>
                </a:tc>
                <a:extLst>
                  <a:ext uri="{0D108BD9-81ED-4DB2-BD59-A6C34878D82A}">
                    <a16:rowId xmlns:a16="http://schemas.microsoft.com/office/drawing/2014/main" val="1880944113"/>
                  </a:ext>
                </a:extLst>
              </a:tr>
              <a:tr h="370840">
                <a:tc>
                  <a:txBody>
                    <a:bodyPr/>
                    <a:lstStyle/>
                    <a:p>
                      <a:r>
                        <a:rPr lang="en-US" dirty="0"/>
                        <a:t>Outside Tracking</a:t>
                      </a:r>
                    </a:p>
                  </a:txBody>
                  <a:tcPr anchor="ctr"/>
                </a:tc>
                <a:tc>
                  <a:txBody>
                    <a:bodyPr/>
                    <a:lstStyle/>
                    <a:p>
                      <a:pPr algn="ctr"/>
                      <a:r>
                        <a:rPr lang="en-US" dirty="0"/>
                        <a:t>8</a:t>
                      </a:r>
                    </a:p>
                  </a:txBody>
                  <a:tcPr anchor="ctr"/>
                </a:tc>
                <a:extLst>
                  <a:ext uri="{0D108BD9-81ED-4DB2-BD59-A6C34878D82A}">
                    <a16:rowId xmlns:a16="http://schemas.microsoft.com/office/drawing/2014/main" val="1440363769"/>
                  </a:ext>
                </a:extLst>
              </a:tr>
              <a:tr h="370840">
                <a:tc>
                  <a:txBody>
                    <a:bodyPr/>
                    <a:lstStyle/>
                    <a:p>
                      <a:r>
                        <a:rPr lang="en-US"/>
                        <a:t>Cost </a:t>
                      </a:r>
                    </a:p>
                  </a:txBody>
                  <a:tcPr anchor="ctr"/>
                </a:tc>
                <a:tc>
                  <a:txBody>
                    <a:bodyPr/>
                    <a:lstStyle/>
                    <a:p>
                      <a:pPr algn="ctr"/>
                      <a:r>
                        <a:rPr lang="en-US"/>
                        <a:t>$3,500</a:t>
                      </a:r>
                    </a:p>
                  </a:txBody>
                  <a:tcPr anchor="ctr"/>
                </a:tc>
                <a:extLst>
                  <a:ext uri="{0D108BD9-81ED-4DB2-BD59-A6C34878D82A}">
                    <a16:rowId xmlns:a16="http://schemas.microsoft.com/office/drawing/2014/main" val="1168199018"/>
                  </a:ext>
                </a:extLst>
              </a:tr>
              <a:tr h="370840">
                <a:tc>
                  <a:txBody>
                    <a:bodyPr/>
                    <a:lstStyle/>
                    <a:p>
                      <a:r>
                        <a:rPr lang="en-US"/>
                        <a:t>Integration with Outside Electronics</a:t>
                      </a:r>
                    </a:p>
                  </a:txBody>
                  <a:tcPr anchor="ctr"/>
                </a:tc>
                <a:tc>
                  <a:txBody>
                    <a:bodyPr/>
                    <a:lstStyle/>
                    <a:p>
                      <a:pPr algn="ctr"/>
                      <a:r>
                        <a:rPr lang="en-US" dirty="0"/>
                        <a:t>4</a:t>
                      </a:r>
                    </a:p>
                  </a:txBody>
                  <a:tcPr anchor="ctr"/>
                </a:tc>
                <a:extLst>
                  <a:ext uri="{0D108BD9-81ED-4DB2-BD59-A6C34878D82A}">
                    <a16:rowId xmlns:a16="http://schemas.microsoft.com/office/drawing/2014/main" val="1219567218"/>
                  </a:ext>
                </a:extLst>
              </a:tr>
              <a:tr h="370840">
                <a:tc>
                  <a:txBody>
                    <a:bodyPr/>
                    <a:lstStyle/>
                    <a:p>
                      <a:r>
                        <a:rPr lang="en-US" dirty="0"/>
                        <a:t>Software</a:t>
                      </a:r>
                    </a:p>
                  </a:txBody>
                  <a:tcPr anchor="ctr"/>
                </a:tc>
                <a:tc>
                  <a:txBody>
                    <a:bodyPr/>
                    <a:lstStyle/>
                    <a:p>
                      <a:pPr algn="ctr"/>
                      <a:r>
                        <a:rPr lang="en-US" dirty="0"/>
                        <a:t>5</a:t>
                      </a:r>
                    </a:p>
                  </a:txBody>
                  <a:tcPr anchor="ctr"/>
                </a:tc>
                <a:extLst>
                  <a:ext uri="{0D108BD9-81ED-4DB2-BD59-A6C34878D82A}">
                    <a16:rowId xmlns:a16="http://schemas.microsoft.com/office/drawing/2014/main" val="1591651620"/>
                  </a:ext>
                </a:extLst>
              </a:tr>
              <a:tr h="370840">
                <a:tc>
                  <a:txBody>
                    <a:bodyPr/>
                    <a:lstStyle/>
                    <a:p>
                      <a:r>
                        <a:rPr lang="en-US" dirty="0"/>
                        <a:t>Safety / Comfort</a:t>
                      </a:r>
                    </a:p>
                  </a:txBody>
                  <a:tcPr anchor="ctr"/>
                </a:tc>
                <a:tc>
                  <a:txBody>
                    <a:bodyPr/>
                    <a:lstStyle/>
                    <a:p>
                      <a:pPr algn="ctr"/>
                      <a:r>
                        <a:rPr lang="en-US" dirty="0"/>
                        <a:t>9</a:t>
                      </a:r>
                    </a:p>
                  </a:txBody>
                  <a:tcPr anchor="ctr"/>
                </a:tc>
                <a:extLst>
                  <a:ext uri="{0D108BD9-81ED-4DB2-BD59-A6C34878D82A}">
                    <a16:rowId xmlns:a16="http://schemas.microsoft.com/office/drawing/2014/main" val="1502351173"/>
                  </a:ext>
                </a:extLst>
              </a:tr>
              <a:tr h="370840">
                <a:tc>
                  <a:txBody>
                    <a:bodyPr/>
                    <a:lstStyle/>
                    <a:p>
                      <a:r>
                        <a:rPr lang="en-US" dirty="0"/>
                        <a:t>Sound</a:t>
                      </a:r>
                    </a:p>
                  </a:txBody>
                  <a:tcPr anchor="ctr"/>
                </a:tc>
                <a:tc>
                  <a:txBody>
                    <a:bodyPr/>
                    <a:lstStyle/>
                    <a:p>
                      <a:pPr algn="ctr"/>
                      <a:r>
                        <a:rPr lang="en-US" dirty="0"/>
                        <a:t>8</a:t>
                      </a:r>
                    </a:p>
                  </a:txBody>
                  <a:tcPr anchor="ctr"/>
                </a:tc>
                <a:extLst>
                  <a:ext uri="{0D108BD9-81ED-4DB2-BD59-A6C34878D82A}">
                    <a16:rowId xmlns:a16="http://schemas.microsoft.com/office/drawing/2014/main" val="1759907139"/>
                  </a:ext>
                </a:extLst>
              </a:tr>
              <a:tr h="370840">
                <a:tc>
                  <a:txBody>
                    <a:bodyPr/>
                    <a:lstStyle/>
                    <a:p>
                      <a:r>
                        <a:rPr lang="en-US"/>
                        <a:t>Resolution (Pixel Width)</a:t>
                      </a:r>
                    </a:p>
                  </a:txBody>
                  <a:tcPr anchor="ctr"/>
                </a:tc>
                <a:tc>
                  <a:txBody>
                    <a:bodyPr/>
                    <a:lstStyle/>
                    <a:p>
                      <a:pPr algn="ctr"/>
                      <a:r>
                        <a:rPr lang="en-US" dirty="0"/>
                        <a:t>2048</a:t>
                      </a:r>
                    </a:p>
                  </a:txBody>
                  <a:tcPr anchor="ctr"/>
                </a:tc>
                <a:extLst>
                  <a:ext uri="{0D108BD9-81ED-4DB2-BD59-A6C34878D82A}">
                    <a16:rowId xmlns:a16="http://schemas.microsoft.com/office/drawing/2014/main" val="3238020740"/>
                  </a:ext>
                </a:extLst>
              </a:tr>
            </a:tbl>
          </a:graphicData>
        </a:graphic>
      </p:graphicFrame>
    </p:spTree>
    <p:extLst>
      <p:ext uri="{BB962C8B-B14F-4D97-AF65-F5344CB8AC3E}">
        <p14:creationId xmlns:p14="http://schemas.microsoft.com/office/powerpoint/2010/main" val="320959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34">
            <a:extLst>
              <a:ext uri="{FF2B5EF4-FFF2-40B4-BE49-F238E27FC236}">
                <a16:creationId xmlns:a16="http://schemas.microsoft.com/office/drawing/2014/main"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Rectangle 36">
            <a:extLst>
              <a:ext uri="{FF2B5EF4-FFF2-40B4-BE49-F238E27FC236}">
                <a16:creationId xmlns:a16="http://schemas.microsoft.com/office/drawing/2014/main"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38">
            <a:extLst>
              <a:ext uri="{FF2B5EF4-FFF2-40B4-BE49-F238E27FC236}">
                <a16:creationId xmlns:a16="http://schemas.microsoft.com/office/drawing/2014/main"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Rectangle 40">
            <a:extLst>
              <a:ext uri="{FF2B5EF4-FFF2-40B4-BE49-F238E27FC236}">
                <a16:creationId xmlns:a16="http://schemas.microsoft.com/office/drawing/2014/main" id="{50E4C519-FBE9-4ABE-A8F9-C2CBE32693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159B9119-4DF5-09DF-0A9A-59A641C30237}"/>
              </a:ext>
            </a:extLst>
          </p:cNvPr>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2382996" y="7187"/>
            <a:ext cx="9810906" cy="6850177"/>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60" name="Freeform: Shape 42">
            <a:extLst>
              <a:ext uri="{FF2B5EF4-FFF2-40B4-BE49-F238E27FC236}">
                <a16:creationId xmlns:a16="http://schemas.microsoft.com/office/drawing/2014/main" id="{80EC29FB-299E-49F3-8C7B-01199632A3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Freeform: Shape 44">
            <a:extLst>
              <a:ext uri="{FF2B5EF4-FFF2-40B4-BE49-F238E27FC236}">
                <a16:creationId xmlns:a16="http://schemas.microsoft.com/office/drawing/2014/main" id="{C29A2522-B27A-45C5-897B-79A1407D15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44A91A-2F33-F8A8-F14A-462A764BBC1E}"/>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dirty="0"/>
              <a:t>Projection Room</a:t>
            </a:r>
          </a:p>
        </p:txBody>
      </p:sp>
      <p:sp>
        <p:nvSpPr>
          <p:cNvPr id="62" name="Rectangle 46">
            <a:extLst>
              <a:ext uri="{FF2B5EF4-FFF2-40B4-BE49-F238E27FC236}">
                <a16:creationId xmlns:a16="http://schemas.microsoft.com/office/drawing/2014/main"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48">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587161-7FCB-84DE-F777-5A35B2F8C28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Preliminary Design Review (PDR)</a:t>
            </a:r>
          </a:p>
        </p:txBody>
      </p:sp>
      <p:sp>
        <p:nvSpPr>
          <p:cNvPr id="9" name="Slide Number Placeholder 8">
            <a:extLst>
              <a:ext uri="{FF2B5EF4-FFF2-40B4-BE49-F238E27FC236}">
                <a16:creationId xmlns:a16="http://schemas.microsoft.com/office/drawing/2014/main" id="{74438D1C-F39D-660F-9819-5445A7D4455F}"/>
              </a:ext>
            </a:extLst>
          </p:cNvPr>
          <p:cNvSpPr>
            <a:spLocks noGrp="1"/>
          </p:cNvSpPr>
          <p:nvPr>
            <p:ph type="sldNum" sz="quarter" idx="12"/>
          </p:nvPr>
        </p:nvSpPr>
        <p:spPr>
          <a:xfrm>
            <a:off x="9052908" y="6356350"/>
            <a:ext cx="2743200" cy="365125"/>
          </a:xfrm>
        </p:spPr>
        <p:txBody>
          <a:bodyPr vert="horz" lIns="91440" tIns="45720" rIns="91440" bIns="45720" rtlCol="0" anchor="ctr">
            <a:normAutofit/>
          </a:bodyPr>
          <a:lstStyle/>
          <a:p>
            <a:pPr>
              <a:spcAft>
                <a:spcPts val="600"/>
              </a:spcAft>
            </a:pPr>
            <a:fld id="{B2DC25EE-239B-4C5F-AAD1-255A7D5F1EE2}" type="slidenum">
              <a:rPr lang="en-US">
                <a:solidFill>
                  <a:srgbClr val="FFFFFF"/>
                </a:solidFill>
              </a:rPr>
              <a:pPr>
                <a:spcAft>
                  <a:spcPts val="600"/>
                </a:spcAft>
              </a:pPr>
              <a:t>21</a:t>
            </a:fld>
            <a:endParaRPr lang="en-US">
              <a:solidFill>
                <a:srgbClr val="FFFFFF"/>
              </a:solidFill>
            </a:endParaRPr>
          </a:p>
        </p:txBody>
      </p:sp>
      <p:pic>
        <p:nvPicPr>
          <p:cNvPr id="17" name="Picture 16">
            <a:extLst>
              <a:ext uri="{FF2B5EF4-FFF2-40B4-BE49-F238E27FC236}">
                <a16:creationId xmlns:a16="http://schemas.microsoft.com/office/drawing/2014/main" id="{8523B686-8828-79DF-0D4D-5082B75B77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pic>
        <p:nvPicPr>
          <p:cNvPr id="21" name="Picture 20" descr="Icon&#10;&#10;Description automatically generated">
            <a:extLst>
              <a:ext uri="{FF2B5EF4-FFF2-40B4-BE49-F238E27FC236}">
                <a16:creationId xmlns:a16="http://schemas.microsoft.com/office/drawing/2014/main" id="{30369DB5-24FA-D2AB-C896-1AA9C9430B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sp>
        <p:nvSpPr>
          <p:cNvPr id="3" name="Action Button: Information 2">
            <a:hlinkClick r:id="rId6" action="ppaction://hlinksldjump" highlightClick="1"/>
            <a:extLst>
              <a:ext uri="{FF2B5EF4-FFF2-40B4-BE49-F238E27FC236}">
                <a16:creationId xmlns:a16="http://schemas.microsoft.com/office/drawing/2014/main" id="{9E5BC8F0-9111-9E7D-1F0A-35B329CAF02C}"/>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5">
            <a:extLst>
              <a:ext uri="{FF2B5EF4-FFF2-40B4-BE49-F238E27FC236}">
                <a16:creationId xmlns:a16="http://schemas.microsoft.com/office/drawing/2014/main" id="{F9EE200E-09CD-2947-C876-68E5EEC7E162}"/>
              </a:ext>
            </a:extLst>
          </p:cNvPr>
          <p:cNvGraphicFramePr>
            <a:graphicFrameLocks noGrp="1"/>
          </p:cNvGraphicFramePr>
          <p:nvPr>
            <p:extLst>
              <p:ext uri="{D42A27DB-BD31-4B8C-83A1-F6EECF244321}">
                <p14:modId xmlns:p14="http://schemas.microsoft.com/office/powerpoint/2010/main" val="1035460084"/>
              </p:ext>
            </p:extLst>
          </p:nvPr>
        </p:nvGraphicFramePr>
        <p:xfrm>
          <a:off x="308986" y="2142836"/>
          <a:ext cx="3562359" cy="3491795"/>
        </p:xfrm>
        <a:graphic>
          <a:graphicData uri="http://schemas.openxmlformats.org/drawingml/2006/table">
            <a:tbl>
              <a:tblPr firstRow="1" bandRow="1">
                <a:tableStyleId>{5C22544A-7EE6-4342-B048-85BDC9FD1C3A}</a:tableStyleId>
              </a:tblPr>
              <a:tblGrid>
                <a:gridCol w="2355443">
                  <a:extLst>
                    <a:ext uri="{9D8B030D-6E8A-4147-A177-3AD203B41FA5}">
                      <a16:colId xmlns:a16="http://schemas.microsoft.com/office/drawing/2014/main" val="4049272787"/>
                    </a:ext>
                  </a:extLst>
                </a:gridCol>
                <a:gridCol w="1206916">
                  <a:extLst>
                    <a:ext uri="{9D8B030D-6E8A-4147-A177-3AD203B41FA5}">
                      <a16:colId xmlns:a16="http://schemas.microsoft.com/office/drawing/2014/main" val="909179361"/>
                    </a:ext>
                  </a:extLst>
                </a:gridCol>
              </a:tblGrid>
              <a:tr h="370840">
                <a:tc>
                  <a:txBody>
                    <a:bodyPr/>
                    <a:lstStyle/>
                    <a:p>
                      <a:r>
                        <a:rPr lang="en-US" sz="1400" dirty="0"/>
                        <a:t>Criteria</a:t>
                      </a:r>
                    </a:p>
                  </a:txBody>
                  <a:tcPr/>
                </a:tc>
                <a:tc>
                  <a:txBody>
                    <a:bodyPr/>
                    <a:lstStyle/>
                    <a:p>
                      <a:pPr algn="ctr"/>
                      <a:r>
                        <a:rPr lang="en-US" sz="1400" dirty="0"/>
                        <a:t>Score</a:t>
                      </a:r>
                    </a:p>
                  </a:txBody>
                  <a:tcPr/>
                </a:tc>
                <a:extLst>
                  <a:ext uri="{0D108BD9-81ED-4DB2-BD59-A6C34878D82A}">
                    <a16:rowId xmlns:a16="http://schemas.microsoft.com/office/drawing/2014/main" val="2166552952"/>
                  </a:ext>
                </a:extLst>
              </a:tr>
              <a:tr h="370840">
                <a:tc>
                  <a:txBody>
                    <a:bodyPr/>
                    <a:lstStyle/>
                    <a:p>
                      <a:r>
                        <a:rPr lang="en-US" sz="1400" dirty="0"/>
                        <a:t>Hand Tracking</a:t>
                      </a:r>
                    </a:p>
                  </a:txBody>
                  <a:tcPr anchor="ctr"/>
                </a:tc>
                <a:tc>
                  <a:txBody>
                    <a:bodyPr/>
                    <a:lstStyle/>
                    <a:p>
                      <a:pPr algn="ctr"/>
                      <a:r>
                        <a:rPr lang="en-US" sz="1400" dirty="0"/>
                        <a:t>7</a:t>
                      </a:r>
                    </a:p>
                  </a:txBody>
                  <a:tcPr anchor="ctr"/>
                </a:tc>
                <a:extLst>
                  <a:ext uri="{0D108BD9-81ED-4DB2-BD59-A6C34878D82A}">
                    <a16:rowId xmlns:a16="http://schemas.microsoft.com/office/drawing/2014/main" val="1880944113"/>
                  </a:ext>
                </a:extLst>
              </a:tr>
              <a:tr h="370840">
                <a:tc>
                  <a:txBody>
                    <a:bodyPr/>
                    <a:lstStyle/>
                    <a:p>
                      <a:r>
                        <a:rPr lang="en-US" sz="1400" dirty="0"/>
                        <a:t>Outside Tracking</a:t>
                      </a:r>
                    </a:p>
                  </a:txBody>
                  <a:tcPr anchor="ctr"/>
                </a:tc>
                <a:tc>
                  <a:txBody>
                    <a:bodyPr/>
                    <a:lstStyle/>
                    <a:p>
                      <a:pPr algn="ctr"/>
                      <a:r>
                        <a:rPr lang="en-US" sz="1400" dirty="0"/>
                        <a:t>6</a:t>
                      </a:r>
                    </a:p>
                  </a:txBody>
                  <a:tcPr anchor="ctr"/>
                </a:tc>
                <a:extLst>
                  <a:ext uri="{0D108BD9-81ED-4DB2-BD59-A6C34878D82A}">
                    <a16:rowId xmlns:a16="http://schemas.microsoft.com/office/drawing/2014/main" val="1440363769"/>
                  </a:ext>
                </a:extLst>
              </a:tr>
              <a:tr h="370840">
                <a:tc>
                  <a:txBody>
                    <a:bodyPr/>
                    <a:lstStyle/>
                    <a:p>
                      <a:r>
                        <a:rPr lang="en-US" sz="1400" dirty="0"/>
                        <a:t>Cost</a:t>
                      </a:r>
                    </a:p>
                  </a:txBody>
                  <a:tcPr anchor="ctr"/>
                </a:tc>
                <a:tc>
                  <a:txBody>
                    <a:bodyPr/>
                    <a:lstStyle/>
                    <a:p>
                      <a:pPr algn="ctr"/>
                      <a:r>
                        <a:rPr lang="en-US" sz="1400"/>
                        <a:t>$10,000</a:t>
                      </a:r>
                    </a:p>
                  </a:txBody>
                  <a:tcPr anchor="ctr"/>
                </a:tc>
                <a:extLst>
                  <a:ext uri="{0D108BD9-81ED-4DB2-BD59-A6C34878D82A}">
                    <a16:rowId xmlns:a16="http://schemas.microsoft.com/office/drawing/2014/main" val="1168199018"/>
                  </a:ext>
                </a:extLst>
              </a:tr>
              <a:tr h="525075">
                <a:tc>
                  <a:txBody>
                    <a:bodyPr/>
                    <a:lstStyle/>
                    <a:p>
                      <a:r>
                        <a:rPr lang="en-US" sz="1400"/>
                        <a:t>Integration with Outside Electronics</a:t>
                      </a:r>
                    </a:p>
                  </a:txBody>
                  <a:tcPr anchor="ctr"/>
                </a:tc>
                <a:tc>
                  <a:txBody>
                    <a:bodyPr/>
                    <a:lstStyle/>
                    <a:p>
                      <a:pPr algn="ctr"/>
                      <a:r>
                        <a:rPr lang="en-US" sz="1400" dirty="0"/>
                        <a:t>10</a:t>
                      </a:r>
                    </a:p>
                  </a:txBody>
                  <a:tcPr anchor="ctr"/>
                </a:tc>
                <a:extLst>
                  <a:ext uri="{0D108BD9-81ED-4DB2-BD59-A6C34878D82A}">
                    <a16:rowId xmlns:a16="http://schemas.microsoft.com/office/drawing/2014/main" val="1219567218"/>
                  </a:ext>
                </a:extLst>
              </a:tr>
              <a:tr h="370840">
                <a:tc>
                  <a:txBody>
                    <a:bodyPr/>
                    <a:lstStyle/>
                    <a:p>
                      <a:r>
                        <a:rPr lang="en-US" sz="1400" dirty="0"/>
                        <a:t>Software</a:t>
                      </a:r>
                    </a:p>
                  </a:txBody>
                  <a:tcPr anchor="ctr"/>
                </a:tc>
                <a:tc>
                  <a:txBody>
                    <a:bodyPr/>
                    <a:lstStyle/>
                    <a:p>
                      <a:pPr algn="ctr"/>
                      <a:r>
                        <a:rPr lang="en-US" sz="1400" dirty="0"/>
                        <a:t>7</a:t>
                      </a:r>
                    </a:p>
                  </a:txBody>
                  <a:tcPr anchor="ctr"/>
                </a:tc>
                <a:extLst>
                  <a:ext uri="{0D108BD9-81ED-4DB2-BD59-A6C34878D82A}">
                    <a16:rowId xmlns:a16="http://schemas.microsoft.com/office/drawing/2014/main" val="1591651620"/>
                  </a:ext>
                </a:extLst>
              </a:tr>
              <a:tr h="370840">
                <a:tc>
                  <a:txBody>
                    <a:bodyPr/>
                    <a:lstStyle/>
                    <a:p>
                      <a:r>
                        <a:rPr lang="en-US" sz="1400" dirty="0"/>
                        <a:t>Safety / Comfort</a:t>
                      </a:r>
                    </a:p>
                  </a:txBody>
                  <a:tcPr anchor="ctr"/>
                </a:tc>
                <a:tc>
                  <a:txBody>
                    <a:bodyPr/>
                    <a:lstStyle/>
                    <a:p>
                      <a:pPr algn="ctr"/>
                      <a:r>
                        <a:rPr lang="en-US" sz="1400" dirty="0"/>
                        <a:t>10</a:t>
                      </a:r>
                    </a:p>
                  </a:txBody>
                  <a:tcPr anchor="ctr"/>
                </a:tc>
                <a:extLst>
                  <a:ext uri="{0D108BD9-81ED-4DB2-BD59-A6C34878D82A}">
                    <a16:rowId xmlns:a16="http://schemas.microsoft.com/office/drawing/2014/main" val="1502351173"/>
                  </a:ext>
                </a:extLst>
              </a:tr>
              <a:tr h="370840">
                <a:tc>
                  <a:txBody>
                    <a:bodyPr/>
                    <a:lstStyle/>
                    <a:p>
                      <a:r>
                        <a:rPr lang="en-US" sz="1400" dirty="0"/>
                        <a:t>Sound</a:t>
                      </a:r>
                    </a:p>
                  </a:txBody>
                  <a:tcPr anchor="ctr"/>
                </a:tc>
                <a:tc>
                  <a:txBody>
                    <a:bodyPr/>
                    <a:lstStyle/>
                    <a:p>
                      <a:pPr algn="ctr"/>
                      <a:r>
                        <a:rPr lang="en-US" sz="1400" dirty="0"/>
                        <a:t>10</a:t>
                      </a:r>
                    </a:p>
                  </a:txBody>
                  <a:tcPr anchor="ctr"/>
                </a:tc>
                <a:extLst>
                  <a:ext uri="{0D108BD9-81ED-4DB2-BD59-A6C34878D82A}">
                    <a16:rowId xmlns:a16="http://schemas.microsoft.com/office/drawing/2014/main" val="1759907139"/>
                  </a:ext>
                </a:extLst>
              </a:tr>
              <a:tr h="370840">
                <a:tc>
                  <a:txBody>
                    <a:bodyPr/>
                    <a:lstStyle/>
                    <a:p>
                      <a:r>
                        <a:rPr lang="en-US" sz="1400"/>
                        <a:t>Resolution (Pixel Width)</a:t>
                      </a:r>
                    </a:p>
                  </a:txBody>
                  <a:tcPr anchor="ctr"/>
                </a:tc>
                <a:tc>
                  <a:txBody>
                    <a:bodyPr/>
                    <a:lstStyle/>
                    <a:p>
                      <a:pPr algn="ctr"/>
                      <a:r>
                        <a:rPr lang="en-US" sz="1400" dirty="0"/>
                        <a:t>1920</a:t>
                      </a:r>
                    </a:p>
                  </a:txBody>
                  <a:tcPr anchor="ctr"/>
                </a:tc>
                <a:extLst>
                  <a:ext uri="{0D108BD9-81ED-4DB2-BD59-A6C34878D82A}">
                    <a16:rowId xmlns:a16="http://schemas.microsoft.com/office/drawing/2014/main" val="3238020740"/>
                  </a:ext>
                </a:extLst>
              </a:tr>
            </a:tbl>
          </a:graphicData>
        </a:graphic>
      </p:graphicFrame>
      <p:sp>
        <p:nvSpPr>
          <p:cNvPr id="10" name="Slide Number Placeholder 8">
            <a:extLst>
              <a:ext uri="{FF2B5EF4-FFF2-40B4-BE49-F238E27FC236}">
                <a16:creationId xmlns:a16="http://schemas.microsoft.com/office/drawing/2014/main" id="{FE712977-0BE1-1BD3-9957-90E23F0CA307}"/>
              </a:ext>
            </a:extLst>
          </p:cNvPr>
          <p:cNvSpPr txBox="1">
            <a:spLocks/>
          </p:cNvSpPr>
          <p:nvPr/>
        </p:nvSpPr>
        <p:spPr>
          <a:xfrm>
            <a:off x="85404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DC25EE-239B-4C5F-AAD1-255A7D5F1EE2}" type="slidenum">
              <a:rPr lang="en-US" smtClean="0"/>
              <a:pPr/>
              <a:t>21</a:t>
            </a:fld>
            <a:endParaRPr lang="en-US" dirty="0"/>
          </a:p>
        </p:txBody>
      </p:sp>
    </p:spTree>
    <p:extLst>
      <p:ext uri="{BB962C8B-B14F-4D97-AF65-F5344CB8AC3E}">
        <p14:creationId xmlns:p14="http://schemas.microsoft.com/office/powerpoint/2010/main" val="167048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a:t>TRADE TREE: Display Method</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22</a:t>
            </a:fld>
            <a:endParaRPr lang="en-US"/>
          </a:p>
        </p:txBody>
      </p:sp>
      <p:graphicFrame>
        <p:nvGraphicFramePr>
          <p:cNvPr id="6" name="Diagram 5">
            <a:extLst>
              <a:ext uri="{FF2B5EF4-FFF2-40B4-BE49-F238E27FC236}">
                <a16:creationId xmlns:a16="http://schemas.microsoft.com/office/drawing/2014/main" id="{C09900D5-083E-9607-7560-65CAF4B8D3CC}"/>
              </a:ext>
            </a:extLst>
          </p:cNvPr>
          <p:cNvGraphicFramePr/>
          <p:nvPr>
            <p:extLst>
              <p:ext uri="{D42A27DB-BD31-4B8C-83A1-F6EECF244321}">
                <p14:modId xmlns:p14="http://schemas.microsoft.com/office/powerpoint/2010/main" val="2770805598"/>
              </p:ext>
            </p:extLst>
          </p:nvPr>
        </p:nvGraphicFramePr>
        <p:xfrm>
          <a:off x="170658" y="1787768"/>
          <a:ext cx="5179714" cy="3688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Exclamation mark with solid fill">
            <a:extLst>
              <a:ext uri="{FF2B5EF4-FFF2-40B4-BE49-F238E27FC236}">
                <a16:creationId xmlns:a16="http://schemas.microsoft.com/office/drawing/2014/main" id="{142F2B8C-1AB8-BDE2-0176-465A3F0EF78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53266" y="4334106"/>
            <a:ext cx="392002" cy="392002"/>
          </a:xfrm>
          <a:prstGeom prst="rect">
            <a:avLst/>
          </a:prstGeom>
        </p:spPr>
      </p:pic>
      <p:sp>
        <p:nvSpPr>
          <p:cNvPr id="16" name="TextBox 15">
            <a:extLst>
              <a:ext uri="{FF2B5EF4-FFF2-40B4-BE49-F238E27FC236}">
                <a16:creationId xmlns:a16="http://schemas.microsoft.com/office/drawing/2014/main" id="{BCD47CF0-B9EA-5F8A-2927-7C4810F8D2C3}"/>
              </a:ext>
            </a:extLst>
          </p:cNvPr>
          <p:cNvSpPr txBox="1"/>
          <p:nvPr/>
        </p:nvSpPr>
        <p:spPr>
          <a:xfrm>
            <a:off x="6841628" y="4233491"/>
            <a:ext cx="4137752" cy="584775"/>
          </a:xfrm>
          <a:prstGeom prst="rect">
            <a:avLst/>
          </a:prstGeom>
          <a:noFill/>
        </p:spPr>
        <p:txBody>
          <a:bodyPr wrap="square" lIns="91440" tIns="45720" rIns="91440" bIns="45720" rtlCol="0" anchor="t">
            <a:spAutoFit/>
          </a:bodyPr>
          <a:lstStyle/>
          <a:p>
            <a:r>
              <a:rPr lang="en-US" sz="1600" dirty="0"/>
              <a:t>Prohibitively expensive, </a:t>
            </a:r>
            <a:r>
              <a:rPr lang="en-US" sz="1600"/>
              <a:t>large space requirement</a:t>
            </a:r>
            <a:endParaRPr lang="en-US" sz="1600" dirty="0"/>
          </a:p>
        </p:txBody>
      </p:sp>
      <p:pic>
        <p:nvPicPr>
          <p:cNvPr id="18" name="Graphic 17" descr="Exclamation mark with solid fill">
            <a:extLst>
              <a:ext uri="{FF2B5EF4-FFF2-40B4-BE49-F238E27FC236}">
                <a16:creationId xmlns:a16="http://schemas.microsoft.com/office/drawing/2014/main" id="{3E3271F4-EAA2-8B74-9B13-8D06068F5FC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53266" y="2616401"/>
            <a:ext cx="392002" cy="392002"/>
          </a:xfrm>
          <a:prstGeom prst="rect">
            <a:avLst/>
          </a:prstGeom>
        </p:spPr>
      </p:pic>
      <p:sp>
        <p:nvSpPr>
          <p:cNvPr id="19" name="TextBox 18">
            <a:extLst>
              <a:ext uri="{FF2B5EF4-FFF2-40B4-BE49-F238E27FC236}">
                <a16:creationId xmlns:a16="http://schemas.microsoft.com/office/drawing/2014/main" id="{33B64308-04C3-973D-D409-DA7681360A4B}"/>
              </a:ext>
            </a:extLst>
          </p:cNvPr>
          <p:cNvSpPr txBox="1"/>
          <p:nvPr/>
        </p:nvSpPr>
        <p:spPr>
          <a:xfrm>
            <a:off x="6841628" y="2515786"/>
            <a:ext cx="2904168" cy="584775"/>
          </a:xfrm>
          <a:prstGeom prst="rect">
            <a:avLst/>
          </a:prstGeom>
          <a:noFill/>
        </p:spPr>
        <p:txBody>
          <a:bodyPr wrap="square" lIns="91440" tIns="45720" rIns="91440" bIns="45720" rtlCol="0" anchor="t">
            <a:spAutoFit/>
          </a:bodyPr>
          <a:lstStyle/>
          <a:p>
            <a:r>
              <a:rPr lang="en-US" sz="1600" dirty="0"/>
              <a:t>Expensive, high threshold for visual immersion</a:t>
            </a:r>
          </a:p>
        </p:txBody>
      </p:sp>
      <p:sp>
        <p:nvSpPr>
          <p:cNvPr id="20" name="Action Button: Information 19">
            <a:hlinkClick r:id="rId10" action="ppaction://hlinksldjump" highlightClick="1"/>
            <a:extLst>
              <a:ext uri="{FF2B5EF4-FFF2-40B4-BE49-F238E27FC236}">
                <a16:creationId xmlns:a16="http://schemas.microsoft.com/office/drawing/2014/main" id="{8AEDE1DE-3B86-C076-4BEC-4C4287782E6E}"/>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F5B7BE-8100-9ACC-78B4-74496317FDFC}"/>
              </a:ext>
            </a:extLst>
          </p:cNvPr>
          <p:cNvSpPr txBox="1"/>
          <p:nvPr/>
        </p:nvSpPr>
        <p:spPr>
          <a:xfrm>
            <a:off x="5445565" y="2423628"/>
            <a:ext cx="13008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Score: 3.944</a:t>
            </a:r>
          </a:p>
        </p:txBody>
      </p:sp>
      <p:sp>
        <p:nvSpPr>
          <p:cNvPr id="22" name="TextBox 21">
            <a:extLst>
              <a:ext uri="{FF2B5EF4-FFF2-40B4-BE49-F238E27FC236}">
                <a16:creationId xmlns:a16="http://schemas.microsoft.com/office/drawing/2014/main" id="{51328CE0-27CC-9FB3-F896-62DD0F5AA30E}"/>
              </a:ext>
            </a:extLst>
          </p:cNvPr>
          <p:cNvSpPr txBox="1"/>
          <p:nvPr/>
        </p:nvSpPr>
        <p:spPr>
          <a:xfrm>
            <a:off x="5445565" y="3320930"/>
            <a:ext cx="13008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Score: </a:t>
            </a:r>
            <a:r>
              <a:rPr lang="en-US" b="1" dirty="0">
                <a:solidFill>
                  <a:srgbClr val="92D050"/>
                </a:solidFill>
              </a:rPr>
              <a:t>6.750</a:t>
            </a:r>
          </a:p>
        </p:txBody>
      </p:sp>
      <p:sp>
        <p:nvSpPr>
          <p:cNvPr id="24" name="TextBox 23">
            <a:extLst>
              <a:ext uri="{FF2B5EF4-FFF2-40B4-BE49-F238E27FC236}">
                <a16:creationId xmlns:a16="http://schemas.microsoft.com/office/drawing/2014/main" id="{F359F98D-AD71-9042-32BE-EC05971D8C4F}"/>
              </a:ext>
            </a:extLst>
          </p:cNvPr>
          <p:cNvSpPr txBox="1"/>
          <p:nvPr/>
        </p:nvSpPr>
        <p:spPr>
          <a:xfrm>
            <a:off x="5445565" y="4237718"/>
            <a:ext cx="13008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Score: 4.500</a:t>
            </a:r>
          </a:p>
        </p:txBody>
      </p:sp>
      <p:pic>
        <p:nvPicPr>
          <p:cNvPr id="27" name="Graphic 26" descr="Checkmark with solid fill">
            <a:extLst>
              <a:ext uri="{FF2B5EF4-FFF2-40B4-BE49-F238E27FC236}">
                <a16:creationId xmlns:a16="http://schemas.microsoft.com/office/drawing/2014/main" id="{D174E347-8462-A17A-A143-003C4F50F29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968179" y="3490166"/>
            <a:ext cx="362176" cy="362176"/>
          </a:xfrm>
          <a:prstGeom prst="rect">
            <a:avLst/>
          </a:prstGeom>
        </p:spPr>
      </p:pic>
      <p:sp>
        <p:nvSpPr>
          <p:cNvPr id="31" name="TextBox 30">
            <a:extLst>
              <a:ext uri="{FF2B5EF4-FFF2-40B4-BE49-F238E27FC236}">
                <a16:creationId xmlns:a16="http://schemas.microsoft.com/office/drawing/2014/main" id="{667AE9FD-3026-594A-3C46-E851E9FC2399}"/>
              </a:ext>
            </a:extLst>
          </p:cNvPr>
          <p:cNvSpPr txBox="1"/>
          <p:nvPr/>
        </p:nvSpPr>
        <p:spPr>
          <a:xfrm>
            <a:off x="6841628" y="3324439"/>
            <a:ext cx="3868331" cy="584775"/>
          </a:xfrm>
          <a:prstGeom prst="rect">
            <a:avLst/>
          </a:prstGeom>
          <a:noFill/>
        </p:spPr>
        <p:txBody>
          <a:bodyPr wrap="square" lIns="91440" tIns="45720" rIns="91440" bIns="45720" rtlCol="0" anchor="t">
            <a:spAutoFit/>
          </a:bodyPr>
          <a:lstStyle/>
          <a:p>
            <a:r>
              <a:rPr lang="en-US" sz="1600"/>
              <a:t>Low cost, highly immersive, many existing development tools</a:t>
            </a:r>
            <a:endParaRPr lang="en-US"/>
          </a:p>
        </p:txBody>
      </p:sp>
    </p:spTree>
    <p:extLst>
      <p:ext uri="{BB962C8B-B14F-4D97-AF65-F5344CB8AC3E}">
        <p14:creationId xmlns:p14="http://schemas.microsoft.com/office/powerpoint/2010/main" val="117080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dirty="0"/>
              <a:t>TRADE TREE: Display &amp; Hand Tracking</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23</a:t>
            </a:fld>
            <a:endParaRPr lang="en-US"/>
          </a:p>
        </p:txBody>
      </p:sp>
      <p:sp>
        <p:nvSpPr>
          <p:cNvPr id="8" name="Right Arrow 7">
            <a:extLst>
              <a:ext uri="{FF2B5EF4-FFF2-40B4-BE49-F238E27FC236}">
                <a16:creationId xmlns:a16="http://schemas.microsoft.com/office/drawing/2014/main" id="{78F98F94-0359-86CD-43EB-BA47F136B5A3}"/>
              </a:ext>
            </a:extLst>
          </p:cNvPr>
          <p:cNvSpPr/>
          <p:nvPr/>
        </p:nvSpPr>
        <p:spPr>
          <a:xfrm>
            <a:off x="4874211" y="3436494"/>
            <a:ext cx="952321" cy="391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Diagram 10">
            <a:extLst>
              <a:ext uri="{FF2B5EF4-FFF2-40B4-BE49-F238E27FC236}">
                <a16:creationId xmlns:a16="http://schemas.microsoft.com/office/drawing/2014/main" id="{E057219F-816C-B62F-A6F9-7A823620D2AB}"/>
              </a:ext>
            </a:extLst>
          </p:cNvPr>
          <p:cNvGraphicFramePr/>
          <p:nvPr/>
        </p:nvGraphicFramePr>
        <p:xfrm>
          <a:off x="5702741" y="1849916"/>
          <a:ext cx="6156579" cy="356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ction Button: Information 6">
            <a:hlinkClick r:id="rId8" action="ppaction://hlinksldjump" highlightClick="1"/>
            <a:extLst>
              <a:ext uri="{FF2B5EF4-FFF2-40B4-BE49-F238E27FC236}">
                <a16:creationId xmlns:a16="http://schemas.microsoft.com/office/drawing/2014/main" id="{81AB0734-7693-BB69-A261-9AC1F6980551}"/>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a:extLst>
              <a:ext uri="{FF2B5EF4-FFF2-40B4-BE49-F238E27FC236}">
                <a16:creationId xmlns:a16="http://schemas.microsoft.com/office/drawing/2014/main" id="{E5EB46B0-90D8-2492-4C65-391134E9FB93}"/>
              </a:ext>
            </a:extLst>
          </p:cNvPr>
          <p:cNvSpPr/>
          <p:nvPr/>
        </p:nvSpPr>
        <p:spPr>
          <a:xfrm>
            <a:off x="4826884" y="4284296"/>
            <a:ext cx="580561" cy="53067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quot;No&quot; Symbol 9">
            <a:extLst>
              <a:ext uri="{FF2B5EF4-FFF2-40B4-BE49-F238E27FC236}">
                <a16:creationId xmlns:a16="http://schemas.microsoft.com/office/drawing/2014/main" id="{4AA5813F-1925-7728-0578-BA6AC86BA593}"/>
              </a:ext>
            </a:extLst>
          </p:cNvPr>
          <p:cNvSpPr/>
          <p:nvPr/>
        </p:nvSpPr>
        <p:spPr>
          <a:xfrm>
            <a:off x="4822484" y="2465928"/>
            <a:ext cx="580561" cy="53067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Diagram 11">
            <a:extLst>
              <a:ext uri="{FF2B5EF4-FFF2-40B4-BE49-F238E27FC236}">
                <a16:creationId xmlns:a16="http://schemas.microsoft.com/office/drawing/2014/main" id="{025A4FB9-88BA-10B5-EEAE-BF995D461F54}"/>
              </a:ext>
            </a:extLst>
          </p:cNvPr>
          <p:cNvGraphicFramePr/>
          <p:nvPr>
            <p:extLst>
              <p:ext uri="{D42A27DB-BD31-4B8C-83A1-F6EECF244321}">
                <p14:modId xmlns:p14="http://schemas.microsoft.com/office/powerpoint/2010/main" val="3024825945"/>
              </p:ext>
            </p:extLst>
          </p:nvPr>
        </p:nvGraphicFramePr>
        <p:xfrm>
          <a:off x="170658" y="1787768"/>
          <a:ext cx="5179714" cy="36888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9881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00EC-E19E-4338-A458-E40B34A0BD5A}"/>
              </a:ext>
            </a:extLst>
          </p:cNvPr>
          <p:cNvSpPr>
            <a:spLocks noGrp="1"/>
          </p:cNvSpPr>
          <p:nvPr>
            <p:ph type="title"/>
          </p:nvPr>
        </p:nvSpPr>
        <p:spPr/>
        <p:txBody>
          <a:bodyPr/>
          <a:lstStyle/>
          <a:p>
            <a:r>
              <a:rPr lang="en-US" dirty="0"/>
              <a:t>Arm Constraints</a:t>
            </a:r>
            <a:br>
              <a:rPr lang="en-US" dirty="0"/>
            </a:br>
            <a:r>
              <a:rPr lang="en-US" dirty="0"/>
              <a:t>Trade Study</a:t>
            </a:r>
          </a:p>
        </p:txBody>
      </p:sp>
      <p:sp>
        <p:nvSpPr>
          <p:cNvPr id="4" name="Footer Placeholder 3">
            <a:extLst>
              <a:ext uri="{FF2B5EF4-FFF2-40B4-BE49-F238E27FC236}">
                <a16:creationId xmlns:a16="http://schemas.microsoft.com/office/drawing/2014/main" id="{87EDF423-CA78-008F-14DB-645A31F7EC2E}"/>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56C34194-D35C-8643-5D14-CA90E03524DC}"/>
              </a:ext>
            </a:extLst>
          </p:cNvPr>
          <p:cNvSpPr>
            <a:spLocks noGrp="1"/>
          </p:cNvSpPr>
          <p:nvPr>
            <p:ph type="sldNum" sz="quarter" idx="12"/>
          </p:nvPr>
        </p:nvSpPr>
        <p:spPr/>
        <p:txBody>
          <a:bodyPr/>
          <a:lstStyle/>
          <a:p>
            <a:fld id="{B2DC25EE-239B-4C5F-AAD1-255A7D5F1EE2}" type="slidenum">
              <a:rPr lang="en-US" smtClean="0"/>
              <a:t>24</a:t>
            </a:fld>
            <a:endParaRPr lang="en-US"/>
          </a:p>
        </p:txBody>
      </p:sp>
    </p:spTree>
    <p:extLst>
      <p:ext uri="{BB962C8B-B14F-4D97-AF65-F5344CB8AC3E}">
        <p14:creationId xmlns:p14="http://schemas.microsoft.com/office/powerpoint/2010/main" val="61353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E48E-F5A0-460F-DB09-C697F8A6E24E}"/>
              </a:ext>
            </a:extLst>
          </p:cNvPr>
          <p:cNvSpPr>
            <a:spLocks noGrp="1"/>
          </p:cNvSpPr>
          <p:nvPr>
            <p:ph type="title"/>
          </p:nvPr>
        </p:nvSpPr>
        <p:spPr/>
        <p:txBody>
          <a:bodyPr/>
          <a:lstStyle/>
          <a:p>
            <a:r>
              <a:rPr lang="en-US"/>
              <a:t>Arm Constraints</a:t>
            </a:r>
          </a:p>
        </p:txBody>
      </p:sp>
      <p:sp>
        <p:nvSpPr>
          <p:cNvPr id="21" name="Text Placeholder 20">
            <a:extLst>
              <a:ext uri="{FF2B5EF4-FFF2-40B4-BE49-F238E27FC236}">
                <a16:creationId xmlns:a16="http://schemas.microsoft.com/office/drawing/2014/main" id="{CB47556B-F6C7-5167-E619-310614444901}"/>
              </a:ext>
            </a:extLst>
          </p:cNvPr>
          <p:cNvSpPr>
            <a:spLocks noGrp="1"/>
          </p:cNvSpPr>
          <p:nvPr>
            <p:ph type="body" idx="1"/>
          </p:nvPr>
        </p:nvSpPr>
        <p:spPr/>
        <p:txBody>
          <a:bodyPr anchor="ctr">
            <a:normAutofit/>
          </a:bodyPr>
          <a:lstStyle/>
          <a:p>
            <a:r>
              <a:rPr lang="en-US"/>
              <a:t>Relevant Requirements</a:t>
            </a:r>
          </a:p>
        </p:txBody>
      </p:sp>
      <p:graphicFrame>
        <p:nvGraphicFramePr>
          <p:cNvPr id="7" name="Table 7">
            <a:extLst>
              <a:ext uri="{FF2B5EF4-FFF2-40B4-BE49-F238E27FC236}">
                <a16:creationId xmlns:a16="http://schemas.microsoft.com/office/drawing/2014/main" id="{CFB673A1-2900-6424-3835-5EC82225B078}"/>
              </a:ext>
            </a:extLst>
          </p:cNvPr>
          <p:cNvGraphicFramePr>
            <a:graphicFrameLocks noGrp="1"/>
          </p:cNvGraphicFramePr>
          <p:nvPr>
            <p:ph sz="half" idx="2"/>
            <p:extLst>
              <p:ext uri="{D42A27DB-BD31-4B8C-83A1-F6EECF244321}">
                <p14:modId xmlns:p14="http://schemas.microsoft.com/office/powerpoint/2010/main" val="3157707926"/>
              </p:ext>
            </p:extLst>
          </p:nvPr>
        </p:nvGraphicFramePr>
        <p:xfrm>
          <a:off x="641074" y="3019534"/>
          <a:ext cx="5704862" cy="2968512"/>
        </p:xfrm>
        <a:graphic>
          <a:graphicData uri="http://schemas.openxmlformats.org/drawingml/2006/table">
            <a:tbl>
              <a:tblPr firstRow="1" bandRow="1">
                <a:tableStyleId>{5C22544A-7EE6-4342-B048-85BDC9FD1C3A}</a:tableStyleId>
              </a:tblPr>
              <a:tblGrid>
                <a:gridCol w="975988">
                  <a:extLst>
                    <a:ext uri="{9D8B030D-6E8A-4147-A177-3AD203B41FA5}">
                      <a16:colId xmlns:a16="http://schemas.microsoft.com/office/drawing/2014/main" val="2986103108"/>
                    </a:ext>
                  </a:extLst>
                </a:gridCol>
                <a:gridCol w="4728874">
                  <a:extLst>
                    <a:ext uri="{9D8B030D-6E8A-4147-A177-3AD203B41FA5}">
                      <a16:colId xmlns:a16="http://schemas.microsoft.com/office/drawing/2014/main" val="1323377382"/>
                    </a:ext>
                  </a:extLst>
                </a:gridCol>
              </a:tblGrid>
              <a:tr h="428264">
                <a:tc>
                  <a:txBody>
                    <a:bodyPr/>
                    <a:lstStyle/>
                    <a:p>
                      <a:pPr algn="ctr"/>
                      <a:r>
                        <a:rPr lang="en-US"/>
                        <a:t>#</a:t>
                      </a:r>
                    </a:p>
                  </a:txBody>
                  <a:tcPr/>
                </a:tc>
                <a:tc>
                  <a:txBody>
                    <a:bodyPr/>
                    <a:lstStyle/>
                    <a:p>
                      <a:pPr algn="ctr"/>
                      <a:r>
                        <a:rPr lang="en-US"/>
                        <a:t>Requirement</a:t>
                      </a:r>
                    </a:p>
                  </a:txBody>
                  <a:tcPr/>
                </a:tc>
                <a:extLst>
                  <a:ext uri="{0D108BD9-81ED-4DB2-BD59-A6C34878D82A}">
                    <a16:rowId xmlns:a16="http://schemas.microsoft.com/office/drawing/2014/main" val="372345913"/>
                  </a:ext>
                </a:extLst>
              </a:tr>
              <a:tr h="527996">
                <a:tc>
                  <a:txBody>
                    <a:bodyPr/>
                    <a:lstStyle/>
                    <a:p>
                      <a:r>
                        <a:rPr lang="en-US" sz="1200"/>
                        <a:t>FR 2</a:t>
                      </a:r>
                    </a:p>
                  </a:txBody>
                  <a:tcPr/>
                </a:tc>
                <a:tc>
                  <a:txBody>
                    <a:bodyPr/>
                    <a:lstStyle/>
                    <a:p>
                      <a:r>
                        <a:rPr lang="en-US" sz="1200" b="0" i="0" kern="1200">
                          <a:solidFill>
                            <a:schemeClr val="dk1"/>
                          </a:solidFill>
                          <a:effectLst/>
                          <a:latin typeface="+mn-lt"/>
                          <a:ea typeface="+mn-ea"/>
                          <a:cs typeface="+mn-cs"/>
                        </a:rPr>
                        <a:t>The PCs shall inhibit movement of at least one part of the body.</a:t>
                      </a:r>
                      <a:endParaRPr lang="en-US" sz="1200" b="0"/>
                    </a:p>
                  </a:txBody>
                  <a:tcPr/>
                </a:tc>
                <a:extLst>
                  <a:ext uri="{0D108BD9-81ED-4DB2-BD59-A6C34878D82A}">
                    <a16:rowId xmlns:a16="http://schemas.microsoft.com/office/drawing/2014/main" val="1135337344"/>
                  </a:ext>
                </a:extLst>
              </a:tr>
              <a:tr h="527996">
                <a:tc>
                  <a:txBody>
                    <a:bodyPr/>
                    <a:lstStyle/>
                    <a:p>
                      <a:r>
                        <a:rPr lang="en-US" sz="1200"/>
                        <a:t>DR 2.1</a:t>
                      </a:r>
                    </a:p>
                  </a:txBody>
                  <a:tcPr/>
                </a:tc>
                <a:tc>
                  <a:txBody>
                    <a:bodyPr/>
                    <a:lstStyle/>
                    <a:p>
                      <a:r>
                        <a:rPr lang="en-US" sz="1200" b="0" i="0" kern="1200">
                          <a:solidFill>
                            <a:schemeClr val="dk1"/>
                          </a:solidFill>
                          <a:effectLst/>
                          <a:latin typeface="+mn-lt"/>
                          <a:ea typeface="+mn-ea"/>
                          <a:cs typeface="+mn-cs"/>
                        </a:rPr>
                        <a:t>The PCs shall simulate the impacts of physical constraints of a lunar EVA spacesuit on arm movement.</a:t>
                      </a:r>
                      <a:endParaRPr lang="en-US" sz="1200" b="0"/>
                    </a:p>
                  </a:txBody>
                  <a:tcPr/>
                </a:tc>
                <a:extLst>
                  <a:ext uri="{0D108BD9-81ED-4DB2-BD59-A6C34878D82A}">
                    <a16:rowId xmlns:a16="http://schemas.microsoft.com/office/drawing/2014/main" val="1512660441"/>
                  </a:ext>
                </a:extLst>
              </a:tr>
              <a:tr h="527996">
                <a:tc>
                  <a:txBody>
                    <a:bodyPr/>
                    <a:lstStyle/>
                    <a:p>
                      <a:r>
                        <a:rPr lang="en-US" sz="1200"/>
                        <a:t>DR 2.1.1</a:t>
                      </a:r>
                    </a:p>
                  </a:txBody>
                  <a:tcPr/>
                </a:tc>
                <a:tc>
                  <a:txBody>
                    <a:bodyPr/>
                    <a:lstStyle/>
                    <a:p>
                      <a:r>
                        <a:rPr lang="en-US" sz="1200" b="0"/>
                        <a:t>The PCs shall constrain the user's arm rotation by 180-340 degrees.</a:t>
                      </a:r>
                    </a:p>
                  </a:txBody>
                  <a:tcPr/>
                </a:tc>
                <a:extLst>
                  <a:ext uri="{0D108BD9-81ED-4DB2-BD59-A6C34878D82A}">
                    <a16:rowId xmlns:a16="http://schemas.microsoft.com/office/drawing/2014/main" val="2647393911"/>
                  </a:ext>
                </a:extLst>
              </a:tr>
              <a:tr h="428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DR 2.1.2</a:t>
                      </a:r>
                    </a:p>
                  </a:txBody>
                  <a:tcPr/>
                </a:tc>
                <a:tc>
                  <a:txBody>
                    <a:bodyPr/>
                    <a:lstStyle/>
                    <a:p>
                      <a:r>
                        <a:rPr lang="en-US" sz="1200" b="0" dirty="0"/>
                        <a:t>The PCs shall constrain the user's arm movement by TBD.</a:t>
                      </a:r>
                    </a:p>
                  </a:txBody>
                  <a:tcPr/>
                </a:tc>
                <a:extLst>
                  <a:ext uri="{0D108BD9-81ED-4DB2-BD59-A6C34878D82A}">
                    <a16:rowId xmlns:a16="http://schemas.microsoft.com/office/drawing/2014/main" val="2990717353"/>
                  </a:ext>
                </a:extLst>
              </a:tr>
              <a:tr h="527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DR 2.1.4</a:t>
                      </a:r>
                    </a:p>
                  </a:txBody>
                  <a:tcPr/>
                </a:tc>
                <a:tc>
                  <a:txBody>
                    <a:bodyPr/>
                    <a:lstStyle/>
                    <a:p>
                      <a:r>
                        <a:rPr lang="en-US" sz="1200" b="0"/>
                        <a:t>The user shall be able to perform gross motor skills to pull, pick up, and set down PR objects.</a:t>
                      </a:r>
                    </a:p>
                  </a:txBody>
                  <a:tcPr/>
                </a:tc>
                <a:extLst>
                  <a:ext uri="{0D108BD9-81ED-4DB2-BD59-A6C34878D82A}">
                    <a16:rowId xmlns:a16="http://schemas.microsoft.com/office/drawing/2014/main" val="1529685816"/>
                  </a:ext>
                </a:extLst>
              </a:tr>
            </a:tbl>
          </a:graphicData>
        </a:graphic>
      </p:graphicFrame>
      <p:sp>
        <p:nvSpPr>
          <p:cNvPr id="23" name="Text Placeholder 22">
            <a:extLst>
              <a:ext uri="{FF2B5EF4-FFF2-40B4-BE49-F238E27FC236}">
                <a16:creationId xmlns:a16="http://schemas.microsoft.com/office/drawing/2014/main" id="{F2C70BB0-E32D-EBBA-0FE6-382CBC139F95}"/>
              </a:ext>
            </a:extLst>
          </p:cNvPr>
          <p:cNvSpPr>
            <a:spLocks noGrp="1"/>
          </p:cNvSpPr>
          <p:nvPr>
            <p:ph type="body" sz="quarter" idx="3"/>
          </p:nvPr>
        </p:nvSpPr>
        <p:spPr/>
        <p:txBody>
          <a:bodyPr anchor="ctr">
            <a:normAutofit/>
          </a:bodyPr>
          <a:lstStyle/>
          <a:p>
            <a:pPr algn="ctr"/>
            <a:r>
              <a:rPr lang="en-US" dirty="0"/>
              <a:t>Trade Options Analyzed</a:t>
            </a:r>
          </a:p>
        </p:txBody>
      </p:sp>
      <p:sp>
        <p:nvSpPr>
          <p:cNvPr id="24" name="Content Placeholder 23">
            <a:extLst>
              <a:ext uri="{FF2B5EF4-FFF2-40B4-BE49-F238E27FC236}">
                <a16:creationId xmlns:a16="http://schemas.microsoft.com/office/drawing/2014/main" id="{1EB48464-B3A6-026B-3FDD-1668CCF9DB92}"/>
              </a:ext>
            </a:extLst>
          </p:cNvPr>
          <p:cNvSpPr>
            <a:spLocks noGrp="1"/>
          </p:cNvSpPr>
          <p:nvPr>
            <p:ph sz="quarter" idx="4"/>
          </p:nvPr>
        </p:nvSpPr>
        <p:spPr/>
        <p:txBody>
          <a:bodyPr vert="horz" lIns="91440" tIns="45720" rIns="91440" bIns="45720" rtlCol="0" anchor="t">
            <a:normAutofit fontScale="92500" lnSpcReduction="20000"/>
          </a:bodyPr>
          <a:lstStyle/>
          <a:p>
            <a:pPr marL="0" indent="0" algn="ctr">
              <a:buNone/>
            </a:pPr>
            <a:r>
              <a:rPr lang="en-US" dirty="0"/>
              <a:t>Foam Sleeve</a:t>
            </a:r>
          </a:p>
          <a:p>
            <a:pPr marL="0" indent="0" algn="ctr">
              <a:buNone/>
            </a:pPr>
            <a:r>
              <a:rPr lang="en-US" dirty="0"/>
              <a:t>Wire Arm Harness</a:t>
            </a:r>
          </a:p>
          <a:p>
            <a:pPr marL="0" indent="0" algn="ctr">
              <a:buNone/>
            </a:pPr>
            <a:r>
              <a:rPr lang="en-US" dirty="0"/>
              <a:t>Ball and Socket (Octopus)</a:t>
            </a:r>
          </a:p>
          <a:p>
            <a:pPr marL="0" indent="0" algn="ctr">
              <a:buNone/>
            </a:pPr>
            <a:r>
              <a:rPr lang="en-US" dirty="0"/>
              <a:t>Clothing</a:t>
            </a:r>
          </a:p>
          <a:p>
            <a:pPr marL="0" indent="0" algn="ctr">
              <a:buNone/>
            </a:pPr>
            <a:r>
              <a:rPr lang="en-US"/>
              <a:t>Air-Pressurized</a:t>
            </a:r>
            <a:r>
              <a:rPr lang="en-US" dirty="0"/>
              <a:t> Sleeve</a:t>
            </a:r>
          </a:p>
          <a:p>
            <a:pPr marL="0" indent="0" algn="ctr">
              <a:buNone/>
            </a:pPr>
            <a:r>
              <a:rPr lang="en-US" dirty="0"/>
              <a:t>Braces</a:t>
            </a:r>
          </a:p>
          <a:p>
            <a:pPr marL="0" indent="0" algn="ctr">
              <a:buNone/>
            </a:pPr>
            <a:r>
              <a:rPr lang="en-US" dirty="0"/>
              <a:t>Splints</a:t>
            </a:r>
          </a:p>
        </p:txBody>
      </p:sp>
      <p:sp>
        <p:nvSpPr>
          <p:cNvPr id="4" name="Footer Placeholder 3">
            <a:extLst>
              <a:ext uri="{FF2B5EF4-FFF2-40B4-BE49-F238E27FC236}">
                <a16:creationId xmlns:a16="http://schemas.microsoft.com/office/drawing/2014/main" id="{C8444ECA-26AA-16E4-6703-759F71D207C7}"/>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BCAC2562-6766-B86B-5D28-14A2712A36E5}"/>
              </a:ext>
            </a:extLst>
          </p:cNvPr>
          <p:cNvSpPr>
            <a:spLocks noGrp="1"/>
          </p:cNvSpPr>
          <p:nvPr>
            <p:ph type="sldNum" sz="quarter" idx="12"/>
          </p:nvPr>
        </p:nvSpPr>
        <p:spPr/>
        <p:txBody>
          <a:bodyPr/>
          <a:lstStyle/>
          <a:p>
            <a:fld id="{B2DC25EE-239B-4C5F-AAD1-255A7D5F1EE2}" type="slidenum">
              <a:rPr lang="en-US" smtClean="0"/>
              <a:t>25</a:t>
            </a:fld>
            <a:endParaRPr lang="en-US" dirty="0"/>
          </a:p>
        </p:txBody>
      </p:sp>
      <p:sp>
        <p:nvSpPr>
          <p:cNvPr id="6" name="Action Button: Information 5">
            <a:hlinkClick r:id="rId3" action="ppaction://hlinksldjump" highlightClick="1"/>
            <a:extLst>
              <a:ext uri="{FF2B5EF4-FFF2-40B4-BE49-F238E27FC236}">
                <a16:creationId xmlns:a16="http://schemas.microsoft.com/office/drawing/2014/main" id="{90EDC3A7-A07C-F9D4-2967-2A5ECA6EE55C}"/>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607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a:t>TRADE TREE: Arm Constraints </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26</a:t>
            </a:fld>
            <a:endParaRPr lang="en-US"/>
          </a:p>
        </p:txBody>
      </p:sp>
      <p:graphicFrame>
        <p:nvGraphicFramePr>
          <p:cNvPr id="6" name="Diagram 5">
            <a:extLst>
              <a:ext uri="{FF2B5EF4-FFF2-40B4-BE49-F238E27FC236}">
                <a16:creationId xmlns:a16="http://schemas.microsoft.com/office/drawing/2014/main" id="{C09900D5-083E-9607-7560-65CAF4B8D3CC}"/>
              </a:ext>
            </a:extLst>
          </p:cNvPr>
          <p:cNvGraphicFramePr/>
          <p:nvPr>
            <p:extLst>
              <p:ext uri="{D42A27DB-BD31-4B8C-83A1-F6EECF244321}">
                <p14:modId xmlns:p14="http://schemas.microsoft.com/office/powerpoint/2010/main" val="472319645"/>
              </p:ext>
            </p:extLst>
          </p:nvPr>
        </p:nvGraphicFramePr>
        <p:xfrm>
          <a:off x="-526919" y="1353911"/>
          <a:ext cx="11366500" cy="4938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Action Button: Information 24">
            <a:hlinkClick r:id="rId8" action="ppaction://hlinksldjump" highlightClick="1"/>
            <a:extLst>
              <a:ext uri="{FF2B5EF4-FFF2-40B4-BE49-F238E27FC236}">
                <a16:creationId xmlns:a16="http://schemas.microsoft.com/office/drawing/2014/main" id="{F4B52448-E904-843B-17C3-099856F0EB6D}"/>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050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5E81-D94A-82EB-1AEB-C2E6C66AF5A8}"/>
              </a:ext>
            </a:extLst>
          </p:cNvPr>
          <p:cNvSpPr>
            <a:spLocks noGrp="1"/>
          </p:cNvSpPr>
          <p:nvPr>
            <p:ph type="title"/>
          </p:nvPr>
        </p:nvSpPr>
        <p:spPr/>
        <p:txBody>
          <a:bodyPr/>
          <a:lstStyle/>
          <a:p>
            <a:r>
              <a:rPr lang="en-US"/>
              <a:t>Criteria Explanation</a:t>
            </a:r>
          </a:p>
        </p:txBody>
      </p:sp>
      <p:sp>
        <p:nvSpPr>
          <p:cNvPr id="3" name="Footer Placeholder 2">
            <a:extLst>
              <a:ext uri="{FF2B5EF4-FFF2-40B4-BE49-F238E27FC236}">
                <a16:creationId xmlns:a16="http://schemas.microsoft.com/office/drawing/2014/main" id="{CC93E8E4-C287-7955-49E0-F08B71FDCF1C}"/>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CE6B6929-1D68-881F-DE88-80242A79686C}"/>
              </a:ext>
            </a:extLst>
          </p:cNvPr>
          <p:cNvSpPr>
            <a:spLocks noGrp="1"/>
          </p:cNvSpPr>
          <p:nvPr>
            <p:ph type="sldNum" sz="quarter" idx="12"/>
          </p:nvPr>
        </p:nvSpPr>
        <p:spPr/>
        <p:txBody>
          <a:bodyPr/>
          <a:lstStyle/>
          <a:p>
            <a:fld id="{B2DC25EE-239B-4C5F-AAD1-255A7D5F1EE2}" type="slidenum">
              <a:rPr lang="en-US" smtClean="0"/>
              <a:t>27</a:t>
            </a:fld>
            <a:endParaRPr lang="en-US"/>
          </a:p>
        </p:txBody>
      </p:sp>
      <p:graphicFrame>
        <p:nvGraphicFramePr>
          <p:cNvPr id="6" name="Table 6">
            <a:extLst>
              <a:ext uri="{FF2B5EF4-FFF2-40B4-BE49-F238E27FC236}">
                <a16:creationId xmlns:a16="http://schemas.microsoft.com/office/drawing/2014/main" id="{F4DAF856-CEC0-A65C-64DF-4C97B3306C6B}"/>
              </a:ext>
            </a:extLst>
          </p:cNvPr>
          <p:cNvGraphicFramePr>
            <a:graphicFrameLocks noGrp="1"/>
          </p:cNvGraphicFramePr>
          <p:nvPr>
            <p:extLst>
              <p:ext uri="{D42A27DB-BD31-4B8C-83A1-F6EECF244321}">
                <p14:modId xmlns:p14="http://schemas.microsoft.com/office/powerpoint/2010/main" val="3783616357"/>
              </p:ext>
            </p:extLst>
          </p:nvPr>
        </p:nvGraphicFramePr>
        <p:xfrm>
          <a:off x="506897" y="1624764"/>
          <a:ext cx="10982738" cy="4245459"/>
        </p:xfrm>
        <a:graphic>
          <a:graphicData uri="http://schemas.openxmlformats.org/drawingml/2006/table">
            <a:tbl>
              <a:tblPr firstRow="1" bandRow="1">
                <a:tableStyleId>{5C22544A-7EE6-4342-B048-85BDC9FD1C3A}</a:tableStyleId>
              </a:tblPr>
              <a:tblGrid>
                <a:gridCol w="2095740">
                  <a:extLst>
                    <a:ext uri="{9D8B030D-6E8A-4147-A177-3AD203B41FA5}">
                      <a16:colId xmlns:a16="http://schemas.microsoft.com/office/drawing/2014/main" val="781600463"/>
                    </a:ext>
                  </a:extLst>
                </a:gridCol>
                <a:gridCol w="1146998">
                  <a:extLst>
                    <a:ext uri="{9D8B030D-6E8A-4147-A177-3AD203B41FA5}">
                      <a16:colId xmlns:a16="http://schemas.microsoft.com/office/drawing/2014/main" val="367814339"/>
                    </a:ext>
                  </a:extLst>
                </a:gridCol>
                <a:gridCol w="7740000">
                  <a:extLst>
                    <a:ext uri="{9D8B030D-6E8A-4147-A177-3AD203B41FA5}">
                      <a16:colId xmlns:a16="http://schemas.microsoft.com/office/drawing/2014/main" val="2089664355"/>
                    </a:ext>
                  </a:extLst>
                </a:gridCol>
              </a:tblGrid>
              <a:tr h="401146">
                <a:tc>
                  <a:txBody>
                    <a:bodyPr/>
                    <a:lstStyle/>
                    <a:p>
                      <a:pPr algn="l"/>
                      <a:r>
                        <a:rPr lang="en-US" dirty="0"/>
                        <a:t>Criteria</a:t>
                      </a:r>
                    </a:p>
                  </a:txBody>
                  <a:tcPr anchor="ctr"/>
                </a:tc>
                <a:tc>
                  <a:txBody>
                    <a:bodyPr/>
                    <a:lstStyle/>
                    <a:p>
                      <a:pPr lvl="0" algn="ctr">
                        <a:buNone/>
                      </a:pPr>
                      <a:r>
                        <a:rPr lang="en-US" dirty="0"/>
                        <a:t>Weight</a:t>
                      </a:r>
                    </a:p>
                  </a:txBody>
                  <a:tcPr anchor="ctr"/>
                </a:tc>
                <a:tc>
                  <a:txBody>
                    <a:bodyPr/>
                    <a:lstStyle/>
                    <a:p>
                      <a:pPr algn="ctr"/>
                      <a:r>
                        <a:rPr lang="en-US"/>
                        <a:t>Definitions</a:t>
                      </a:r>
                    </a:p>
                  </a:txBody>
                  <a:tcPr anchor="ctr"/>
                </a:tc>
                <a:extLst>
                  <a:ext uri="{0D108BD9-81ED-4DB2-BD59-A6C34878D82A}">
                    <a16:rowId xmlns:a16="http://schemas.microsoft.com/office/drawing/2014/main" val="1017400270"/>
                  </a:ext>
                </a:extLst>
              </a:tr>
              <a:tr h="635147">
                <a:tc>
                  <a:txBody>
                    <a:bodyPr/>
                    <a:lstStyle/>
                    <a:p>
                      <a:pPr lvl="0" algn="l">
                        <a:buNone/>
                      </a:pPr>
                      <a:r>
                        <a:rPr lang="en-US" sz="1600" b="0" i="0" u="none" strike="noStrike" noProof="0" dirty="0">
                          <a:latin typeface="+mn-lt"/>
                          <a:cs typeface="Times New Roman"/>
                        </a:rPr>
                        <a:t>Resistivity</a:t>
                      </a:r>
                      <a:endParaRPr lang="en-US" sz="1600" b="0" dirty="0">
                        <a:latin typeface="+mn-lt"/>
                        <a:cs typeface="Times New Roman"/>
                      </a:endParaRPr>
                    </a:p>
                  </a:txBody>
                  <a:tcPr anchor="ctr"/>
                </a:tc>
                <a:tc>
                  <a:txBody>
                    <a:bodyPr/>
                    <a:lstStyle/>
                    <a:p>
                      <a:pPr lvl="0" algn="ctr">
                        <a:buNone/>
                      </a:pPr>
                      <a:r>
                        <a:rPr lang="en-US" sz="1600" b="0" i="0" u="none" strike="noStrike" noProof="0" dirty="0">
                          <a:latin typeface="+mn-lt"/>
                          <a:cs typeface="Times New Roman"/>
                        </a:rPr>
                        <a:t>20.0 %</a:t>
                      </a:r>
                    </a:p>
                  </a:txBody>
                  <a:tcPr anchor="ctr"/>
                </a:tc>
                <a:tc>
                  <a:txBody>
                    <a:bodyPr/>
                    <a:lstStyle/>
                    <a:p>
                      <a:pPr lvl="0">
                        <a:buNone/>
                      </a:pPr>
                      <a:r>
                        <a:rPr lang="en-US" sz="1600"/>
                        <a:t>Ability for suit mockup to restrict joints and movement to mimic an EVA suit for realism.</a:t>
                      </a:r>
                    </a:p>
                  </a:txBody>
                  <a:tcPr anchor="ctr"/>
                </a:tc>
                <a:extLst>
                  <a:ext uri="{0D108BD9-81ED-4DB2-BD59-A6C34878D82A}">
                    <a16:rowId xmlns:a16="http://schemas.microsoft.com/office/drawing/2014/main" val="12450027"/>
                  </a:ext>
                </a:extLst>
              </a:tr>
              <a:tr h="635147">
                <a:tc>
                  <a:txBody>
                    <a:bodyPr/>
                    <a:lstStyle/>
                    <a:p>
                      <a:pPr lvl="0" algn="l">
                        <a:buNone/>
                      </a:pPr>
                      <a:r>
                        <a:rPr lang="en-US" sz="1600" b="0" i="0" u="none" strike="noStrike" noProof="0" dirty="0">
                          <a:latin typeface="+mn-lt"/>
                          <a:cs typeface="Times New Roman"/>
                        </a:rPr>
                        <a:t>Mechanical Adaptability</a:t>
                      </a:r>
                      <a:endParaRPr lang="en-US" sz="1600" dirty="0">
                        <a:latin typeface="+mn-lt"/>
                        <a:cs typeface="Times New Roman"/>
                      </a:endParaRPr>
                    </a:p>
                  </a:txBody>
                  <a:tcPr anchor="ctr"/>
                </a:tc>
                <a:tc>
                  <a:txBody>
                    <a:bodyPr/>
                    <a:lstStyle/>
                    <a:p>
                      <a:pPr lvl="0" algn="ctr">
                        <a:buNone/>
                      </a:pPr>
                      <a:r>
                        <a:rPr lang="en-US" sz="1600" b="0" i="0" u="none" strike="noStrike" noProof="0">
                          <a:latin typeface="+mn-lt"/>
                          <a:cs typeface="Times New Roman"/>
                        </a:rPr>
                        <a:t>15.0 %</a:t>
                      </a:r>
                      <a:endParaRPr lang="en-US"/>
                    </a:p>
                  </a:txBody>
                  <a:tcPr anchor="ctr"/>
                </a:tc>
                <a:tc>
                  <a:txBody>
                    <a:bodyPr/>
                    <a:lstStyle/>
                    <a:p>
                      <a:r>
                        <a:rPr lang="en-US" sz="1600" dirty="0"/>
                        <a:t>Ability to modify product without damaging and changing the products ideal capability.</a:t>
                      </a:r>
                    </a:p>
                  </a:txBody>
                  <a:tcPr anchor="ctr"/>
                </a:tc>
                <a:extLst>
                  <a:ext uri="{0D108BD9-81ED-4DB2-BD59-A6C34878D82A}">
                    <a16:rowId xmlns:a16="http://schemas.microsoft.com/office/drawing/2014/main" val="680481657"/>
                  </a:ext>
                </a:extLst>
              </a:tr>
              <a:tr h="367717">
                <a:tc>
                  <a:txBody>
                    <a:bodyPr/>
                    <a:lstStyle/>
                    <a:p>
                      <a:pPr lvl="0" algn="l">
                        <a:buNone/>
                      </a:pPr>
                      <a:r>
                        <a:rPr lang="en-US" sz="1600" b="0" i="0" u="none" strike="noStrike" noProof="0" dirty="0">
                          <a:latin typeface="+mn-lt"/>
                          <a:cs typeface="Times New Roman"/>
                        </a:rPr>
                        <a:t>Adjustability</a:t>
                      </a:r>
                    </a:p>
                  </a:txBody>
                  <a:tcPr anchor="ctr"/>
                </a:tc>
                <a:tc>
                  <a:txBody>
                    <a:bodyPr/>
                    <a:lstStyle/>
                    <a:p>
                      <a:pPr lvl="0" algn="ctr">
                        <a:buNone/>
                      </a:pPr>
                      <a:r>
                        <a:rPr lang="en-US" sz="1600" b="0" i="0" u="none" strike="noStrike" noProof="0" dirty="0"/>
                        <a:t>15.0 %</a:t>
                      </a:r>
                      <a:endParaRPr lang="en-US" dirty="0"/>
                    </a:p>
                  </a:txBody>
                  <a:tcPr anchor="ctr"/>
                </a:tc>
                <a:tc>
                  <a:txBody>
                    <a:bodyPr/>
                    <a:lstStyle/>
                    <a:p>
                      <a:r>
                        <a:rPr lang="en-US" sz="1600" b="0" i="0" u="none" strike="noStrike" noProof="0">
                          <a:latin typeface="+mn-lt"/>
                        </a:rPr>
                        <a:t>Ability for constraint to be adjusted to fit different individuals.</a:t>
                      </a:r>
                      <a:endParaRPr lang="en-US" sz="1600"/>
                    </a:p>
                  </a:txBody>
                  <a:tcPr anchor="ctr"/>
                </a:tc>
                <a:extLst>
                  <a:ext uri="{0D108BD9-81ED-4DB2-BD59-A6C34878D82A}">
                    <a16:rowId xmlns:a16="http://schemas.microsoft.com/office/drawing/2014/main" val="2490094314"/>
                  </a:ext>
                </a:extLst>
              </a:tr>
              <a:tr h="36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noProof="0">
                          <a:latin typeface="+mn-lt"/>
                          <a:cs typeface="Times New Roman"/>
                        </a:rPr>
                        <a:t>Material Availability</a:t>
                      </a:r>
                      <a:endParaRPr lang="en-US" sz="1600">
                        <a:latin typeface="+mn-lt"/>
                        <a:cs typeface="Times New Roman"/>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noProof="0" dirty="0"/>
                        <a:t>15.0 %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Availability of material required to develop mechanism.</a:t>
                      </a:r>
                    </a:p>
                  </a:txBody>
                  <a:tcPr anchor="ctr"/>
                </a:tc>
                <a:extLst>
                  <a:ext uri="{0D108BD9-81ED-4DB2-BD59-A6C34878D82A}">
                    <a16:rowId xmlns:a16="http://schemas.microsoft.com/office/drawing/2014/main" val="214676817"/>
                  </a:ext>
                </a:extLst>
              </a:tr>
              <a:tr h="367717">
                <a:tc>
                  <a:txBody>
                    <a:bodyPr/>
                    <a:lstStyle/>
                    <a:p>
                      <a:pPr lvl="0" algn="l">
                        <a:buNone/>
                      </a:pPr>
                      <a:r>
                        <a:rPr lang="en-US" sz="1600" b="0" i="0" u="none" strike="noStrike" noProof="0" dirty="0">
                          <a:latin typeface="+mn-lt"/>
                          <a:cs typeface="Times New Roman"/>
                        </a:rPr>
                        <a:t>Manufacturability</a:t>
                      </a:r>
                    </a:p>
                  </a:txBody>
                  <a:tcPr anchor="ctr"/>
                </a:tc>
                <a:tc>
                  <a:txBody>
                    <a:bodyPr/>
                    <a:lstStyle/>
                    <a:p>
                      <a:pPr lvl="0" algn="ctr">
                        <a:buNone/>
                      </a:pPr>
                      <a:r>
                        <a:rPr lang="en-US" sz="1600" dirty="0"/>
                        <a:t>7.5 %</a:t>
                      </a:r>
                    </a:p>
                  </a:txBody>
                  <a:tcPr anchor="ctr"/>
                </a:tc>
                <a:tc>
                  <a:txBody>
                    <a:bodyPr/>
                    <a:lstStyle/>
                    <a:p>
                      <a:r>
                        <a:rPr lang="en-US" sz="1600"/>
                        <a:t>Ability to buy mechanism online or difficulty of time allotment required for build.</a:t>
                      </a:r>
                    </a:p>
                  </a:txBody>
                  <a:tcPr anchor="ctr"/>
                </a:tc>
                <a:extLst>
                  <a:ext uri="{0D108BD9-81ED-4DB2-BD59-A6C34878D82A}">
                    <a16:rowId xmlns:a16="http://schemas.microsoft.com/office/drawing/2014/main" val="1663999901"/>
                  </a:ext>
                </a:extLst>
              </a:tr>
              <a:tr h="367717">
                <a:tc>
                  <a:txBody>
                    <a:bodyPr/>
                    <a:lstStyle/>
                    <a:p>
                      <a:pPr lvl="0" algn="l">
                        <a:buNone/>
                      </a:pPr>
                      <a:r>
                        <a:rPr lang="en-US" sz="1600" b="0" i="0" u="none" strike="noStrike" noProof="0" dirty="0">
                          <a:latin typeface="+mn-lt"/>
                          <a:cs typeface="Times New Roman"/>
                        </a:rPr>
                        <a:t>Cost</a:t>
                      </a:r>
                      <a:endParaRPr lang="en-US" sz="1600" dirty="0"/>
                    </a:p>
                  </a:txBody>
                  <a:tcPr anchor="ctr"/>
                </a:tc>
                <a:tc>
                  <a:txBody>
                    <a:bodyPr/>
                    <a:lstStyle/>
                    <a:p>
                      <a:pPr lvl="0" algn="ctr">
                        <a:lnSpc>
                          <a:spcPct val="100000"/>
                        </a:lnSpc>
                        <a:spcBef>
                          <a:spcPts val="0"/>
                        </a:spcBef>
                        <a:spcAft>
                          <a:spcPts val="0"/>
                        </a:spcAft>
                        <a:buNone/>
                      </a:pPr>
                      <a:r>
                        <a:rPr lang="en-US" sz="1600" b="0" i="0" u="none" strike="noStrike" noProof="0"/>
                        <a:t>7.5 %</a:t>
                      </a:r>
                    </a:p>
                  </a:txBody>
                  <a:tcPr anchor="ctr"/>
                </a:tc>
                <a:tc>
                  <a:txBody>
                    <a:bodyPr/>
                    <a:lstStyle/>
                    <a:p>
                      <a:pPr lvl="0">
                        <a:buNone/>
                      </a:pPr>
                      <a:r>
                        <a:rPr lang="en-US" sz="1600"/>
                        <a:t>Cost of fully assembled mechanism: material, tools, and workshops.</a:t>
                      </a:r>
                    </a:p>
                  </a:txBody>
                  <a:tcPr anchor="ctr"/>
                </a:tc>
                <a:extLst>
                  <a:ext uri="{0D108BD9-81ED-4DB2-BD59-A6C34878D82A}">
                    <a16:rowId xmlns:a16="http://schemas.microsoft.com/office/drawing/2014/main" val="33215015"/>
                  </a:ext>
                </a:extLst>
              </a:tr>
              <a:tr h="367717">
                <a:tc>
                  <a:txBody>
                    <a:bodyPr/>
                    <a:lstStyle/>
                    <a:p>
                      <a:pPr lvl="0" algn="l">
                        <a:buNone/>
                      </a:pPr>
                      <a:r>
                        <a:rPr lang="en-US" sz="1600" b="0" i="0" u="none" strike="noStrike" noProof="0" dirty="0">
                          <a:latin typeface="+mn-lt"/>
                          <a:cs typeface="Times New Roman"/>
                        </a:rPr>
                        <a:t>Durability</a:t>
                      </a:r>
                      <a:endParaRPr lang="en-US" sz="1600" dirty="0">
                        <a:latin typeface="+mn-lt"/>
                        <a:cs typeface="Times New Roman"/>
                      </a:endParaRPr>
                    </a:p>
                  </a:txBody>
                  <a:tcPr anchor="ctr"/>
                </a:tc>
                <a:tc>
                  <a:txBody>
                    <a:bodyPr/>
                    <a:lstStyle/>
                    <a:p>
                      <a:pPr lvl="0" algn="ctr">
                        <a:buNone/>
                      </a:pPr>
                      <a:r>
                        <a:rPr lang="en-US" sz="1600" b="0" i="0" u="none" strike="noStrike" noProof="0" dirty="0">
                          <a:latin typeface="+mn-lt"/>
                          <a:cs typeface="Times New Roman"/>
                        </a:rPr>
                        <a:t>7.5 %</a:t>
                      </a:r>
                    </a:p>
                  </a:txBody>
                  <a:tcPr anchor="ctr"/>
                </a:tc>
                <a:tc>
                  <a:txBody>
                    <a:bodyPr/>
                    <a:lstStyle/>
                    <a:p>
                      <a:r>
                        <a:rPr lang="en-US" sz="1600" dirty="0"/>
                        <a:t>Number of cycles a mechanism can go through before maintenance.</a:t>
                      </a:r>
                    </a:p>
                  </a:txBody>
                  <a:tcPr anchor="ctr"/>
                </a:tc>
                <a:extLst>
                  <a:ext uri="{0D108BD9-81ED-4DB2-BD59-A6C34878D82A}">
                    <a16:rowId xmlns:a16="http://schemas.microsoft.com/office/drawing/2014/main" val="421973746"/>
                  </a:ext>
                </a:extLst>
              </a:tr>
              <a:tr h="367717">
                <a:tc>
                  <a:txBody>
                    <a:bodyPr/>
                    <a:lstStyle/>
                    <a:p>
                      <a:pPr lvl="0" algn="l">
                        <a:buNone/>
                      </a:pPr>
                      <a:r>
                        <a:rPr lang="en-US" sz="1600" b="0" i="0" u="none" strike="noStrike" noProof="0" dirty="0">
                          <a:latin typeface="+mn-lt"/>
                          <a:cs typeface="Times New Roman"/>
                        </a:rPr>
                        <a:t>User Comfort</a:t>
                      </a:r>
                      <a:endParaRPr lang="en-US" sz="1600" dirty="0"/>
                    </a:p>
                  </a:txBody>
                  <a:tcPr anchor="ctr"/>
                </a:tc>
                <a:tc>
                  <a:txBody>
                    <a:bodyPr/>
                    <a:lstStyle/>
                    <a:p>
                      <a:pPr lvl="0" algn="ctr">
                        <a:lnSpc>
                          <a:spcPct val="100000"/>
                        </a:lnSpc>
                        <a:spcBef>
                          <a:spcPts val="0"/>
                        </a:spcBef>
                        <a:spcAft>
                          <a:spcPts val="0"/>
                        </a:spcAft>
                        <a:buNone/>
                      </a:pPr>
                      <a:r>
                        <a:rPr lang="en-US" sz="1600" b="0" i="0" u="none" strike="noStrike" noProof="0"/>
                        <a:t>7.5 %</a:t>
                      </a:r>
                    </a:p>
                  </a:txBody>
                  <a:tcPr anchor="ctr"/>
                </a:tc>
                <a:tc>
                  <a:txBody>
                    <a:bodyPr/>
                    <a:lstStyle/>
                    <a:p>
                      <a:pPr lvl="0">
                        <a:buNone/>
                      </a:pPr>
                      <a:r>
                        <a:rPr lang="en-US" sz="1600" dirty="0"/>
                        <a:t>How comfortable the user feels wearing the constraint system.</a:t>
                      </a:r>
                    </a:p>
                  </a:txBody>
                  <a:tcPr anchor="ctr"/>
                </a:tc>
                <a:extLst>
                  <a:ext uri="{0D108BD9-81ED-4DB2-BD59-A6C34878D82A}">
                    <a16:rowId xmlns:a16="http://schemas.microsoft.com/office/drawing/2014/main" val="3639530996"/>
                  </a:ext>
                </a:extLst>
              </a:tr>
              <a:tr h="367717">
                <a:tc>
                  <a:txBody>
                    <a:bodyPr/>
                    <a:lstStyle/>
                    <a:p>
                      <a:pPr lvl="0" algn="l">
                        <a:buNone/>
                      </a:pPr>
                      <a:r>
                        <a:rPr lang="en-US" sz="1600" b="0" i="0" u="none" strike="noStrike" noProof="0" dirty="0">
                          <a:latin typeface="+mn-lt"/>
                          <a:cs typeface="Times New Roman"/>
                        </a:rPr>
                        <a:t>Maintainability</a:t>
                      </a:r>
                      <a:endParaRPr lang="en-US" sz="1600" dirty="0">
                        <a:latin typeface="+mn-lt"/>
                        <a:cs typeface="Times New Roman"/>
                      </a:endParaRPr>
                    </a:p>
                  </a:txBody>
                  <a:tcPr anchor="ctr"/>
                </a:tc>
                <a:tc>
                  <a:txBody>
                    <a:bodyPr/>
                    <a:lstStyle/>
                    <a:p>
                      <a:pPr lvl="0" algn="ctr">
                        <a:buNone/>
                      </a:pPr>
                      <a:r>
                        <a:rPr lang="en-US" sz="1600" b="0" i="0" u="none" strike="noStrike" noProof="0" dirty="0"/>
                        <a:t>5.0 %</a:t>
                      </a:r>
                      <a:endParaRPr lang="en-US" dirty="0"/>
                    </a:p>
                  </a:txBody>
                  <a:tcPr anchor="ctr"/>
                </a:tc>
                <a:tc>
                  <a:txBody>
                    <a:bodyPr/>
                    <a:lstStyle/>
                    <a:p>
                      <a:r>
                        <a:rPr lang="en-US" sz="1600" dirty="0"/>
                        <a:t>Ability to go in and quickly repair mechanism.</a:t>
                      </a:r>
                    </a:p>
                  </a:txBody>
                  <a:tcPr anchor="ctr"/>
                </a:tc>
                <a:extLst>
                  <a:ext uri="{0D108BD9-81ED-4DB2-BD59-A6C34878D82A}">
                    <a16:rowId xmlns:a16="http://schemas.microsoft.com/office/drawing/2014/main" val="3286706781"/>
                  </a:ext>
                </a:extLst>
              </a:tr>
            </a:tbl>
          </a:graphicData>
        </a:graphic>
      </p:graphicFrame>
      <p:sp>
        <p:nvSpPr>
          <p:cNvPr id="5" name="Action Button: Information 4">
            <a:hlinkClick r:id="rId3" action="ppaction://hlinksldjump" highlightClick="1"/>
            <a:extLst>
              <a:ext uri="{FF2B5EF4-FFF2-40B4-BE49-F238E27FC236}">
                <a16:creationId xmlns:a16="http://schemas.microsoft.com/office/drawing/2014/main" id="{C838E40B-5B41-E511-8912-2F9030A7B8BA}"/>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636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1F34DF9-8983-0C22-D625-09C4F07D78E2}"/>
              </a:ext>
            </a:extLst>
          </p:cNvPr>
          <p:cNvGraphicFramePr/>
          <p:nvPr>
            <p:extLst>
              <p:ext uri="{D42A27DB-BD31-4B8C-83A1-F6EECF244321}">
                <p14:modId xmlns:p14="http://schemas.microsoft.com/office/powerpoint/2010/main" val="756096039"/>
              </p:ext>
            </p:extLst>
          </p:nvPr>
        </p:nvGraphicFramePr>
        <p:xfrm>
          <a:off x="-1357925" y="1432005"/>
          <a:ext cx="11366500" cy="4938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dirty="0"/>
              <a:t>TRADE TREE: Arm Constraints</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28</a:t>
            </a:fld>
            <a:endParaRPr lang="en-US"/>
          </a:p>
        </p:txBody>
      </p:sp>
      <p:pic>
        <p:nvPicPr>
          <p:cNvPr id="7" name="Graphic 6" descr="Checkmark with solid fill">
            <a:extLst>
              <a:ext uri="{FF2B5EF4-FFF2-40B4-BE49-F238E27FC236}">
                <a16:creationId xmlns:a16="http://schemas.microsoft.com/office/drawing/2014/main" id="{B64C6FF3-8DF9-EE00-9CAE-4CAF133AB04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37111" y="2562280"/>
            <a:ext cx="362176" cy="362176"/>
          </a:xfrm>
          <a:prstGeom prst="rect">
            <a:avLst/>
          </a:prstGeom>
        </p:spPr>
      </p:pic>
      <p:pic>
        <p:nvPicPr>
          <p:cNvPr id="10" name="Graphic 9" descr="Exclamation mark with solid fill">
            <a:extLst>
              <a:ext uri="{FF2B5EF4-FFF2-40B4-BE49-F238E27FC236}">
                <a16:creationId xmlns:a16="http://schemas.microsoft.com/office/drawing/2014/main" id="{0A583C19-F960-EA46-004F-10CF4EF3BC3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517017" y="1937505"/>
            <a:ext cx="392002" cy="392002"/>
          </a:xfrm>
          <a:prstGeom prst="rect">
            <a:avLst/>
          </a:prstGeom>
        </p:spPr>
      </p:pic>
      <p:pic>
        <p:nvPicPr>
          <p:cNvPr id="13" name="Graphic 12" descr="Checkmark with solid fill">
            <a:extLst>
              <a:ext uri="{FF2B5EF4-FFF2-40B4-BE49-F238E27FC236}">
                <a16:creationId xmlns:a16="http://schemas.microsoft.com/office/drawing/2014/main" id="{EFD29948-3F11-14BA-38FC-891595DBA0D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48279" y="4770005"/>
            <a:ext cx="362176" cy="362176"/>
          </a:xfrm>
          <a:prstGeom prst="rect">
            <a:avLst/>
          </a:prstGeom>
        </p:spPr>
      </p:pic>
      <p:pic>
        <p:nvPicPr>
          <p:cNvPr id="14" name="Graphic 13" descr="Exclamation mark with solid fill">
            <a:extLst>
              <a:ext uri="{FF2B5EF4-FFF2-40B4-BE49-F238E27FC236}">
                <a16:creationId xmlns:a16="http://schemas.microsoft.com/office/drawing/2014/main" id="{9D0B2AC9-790E-95FE-5312-28CE47B9A13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533366" y="3714667"/>
            <a:ext cx="392002" cy="392002"/>
          </a:xfrm>
          <a:prstGeom prst="rect">
            <a:avLst/>
          </a:prstGeom>
        </p:spPr>
      </p:pic>
      <p:sp>
        <p:nvSpPr>
          <p:cNvPr id="16" name="TextBox 15">
            <a:extLst>
              <a:ext uri="{FF2B5EF4-FFF2-40B4-BE49-F238E27FC236}">
                <a16:creationId xmlns:a16="http://schemas.microsoft.com/office/drawing/2014/main" id="{FEF1C8DB-BAD4-9FB9-50FD-7563700A6FF8}"/>
              </a:ext>
            </a:extLst>
          </p:cNvPr>
          <p:cNvSpPr txBox="1"/>
          <p:nvPr/>
        </p:nvSpPr>
        <p:spPr>
          <a:xfrm>
            <a:off x="4145436" y="1506319"/>
            <a:ext cx="2649292" cy="307777"/>
          </a:xfrm>
          <a:prstGeom prst="rect">
            <a:avLst/>
          </a:prstGeom>
          <a:noFill/>
        </p:spPr>
        <p:txBody>
          <a:bodyPr wrap="square" rtlCol="0">
            <a:spAutoFit/>
          </a:bodyPr>
          <a:lstStyle/>
          <a:p>
            <a:r>
              <a:rPr lang="en-US" sz="1400"/>
              <a:t>Does not fulfill requirements</a:t>
            </a:r>
          </a:p>
        </p:txBody>
      </p:sp>
      <p:sp>
        <p:nvSpPr>
          <p:cNvPr id="17" name="TextBox 16">
            <a:extLst>
              <a:ext uri="{FF2B5EF4-FFF2-40B4-BE49-F238E27FC236}">
                <a16:creationId xmlns:a16="http://schemas.microsoft.com/office/drawing/2014/main" id="{17F1B10D-0945-0599-1B1E-D013A37F8B58}"/>
              </a:ext>
            </a:extLst>
          </p:cNvPr>
          <p:cNvSpPr txBox="1"/>
          <p:nvPr/>
        </p:nvSpPr>
        <p:spPr>
          <a:xfrm>
            <a:off x="4145436" y="5983553"/>
            <a:ext cx="2527987" cy="307777"/>
          </a:xfrm>
          <a:prstGeom prst="rect">
            <a:avLst/>
          </a:prstGeom>
          <a:noFill/>
        </p:spPr>
        <p:txBody>
          <a:bodyPr wrap="square" lIns="91440" tIns="45720" rIns="91440" bIns="45720" rtlCol="0" anchor="t">
            <a:spAutoFit/>
          </a:bodyPr>
          <a:lstStyle/>
          <a:p>
            <a:r>
              <a:rPr lang="en-US" sz="1400"/>
              <a:t>Does not fulfill requirements</a:t>
            </a:r>
            <a:endParaRPr lang="en-US"/>
          </a:p>
        </p:txBody>
      </p:sp>
      <p:sp>
        <p:nvSpPr>
          <p:cNvPr id="18" name="TextBox 17">
            <a:extLst>
              <a:ext uri="{FF2B5EF4-FFF2-40B4-BE49-F238E27FC236}">
                <a16:creationId xmlns:a16="http://schemas.microsoft.com/office/drawing/2014/main" id="{00B9D1BA-9932-B2FB-5A5F-9F32CDF821B3}"/>
              </a:ext>
            </a:extLst>
          </p:cNvPr>
          <p:cNvSpPr txBox="1"/>
          <p:nvPr/>
        </p:nvSpPr>
        <p:spPr>
          <a:xfrm>
            <a:off x="9065031" y="1996538"/>
            <a:ext cx="2649292" cy="307777"/>
          </a:xfrm>
          <a:prstGeom prst="rect">
            <a:avLst/>
          </a:prstGeom>
          <a:noFill/>
        </p:spPr>
        <p:txBody>
          <a:bodyPr wrap="square" rtlCol="0">
            <a:spAutoFit/>
          </a:bodyPr>
          <a:lstStyle/>
          <a:p>
            <a:r>
              <a:rPr lang="en-US" sz="1400" dirty="0"/>
              <a:t>Costly and not very adaptable</a:t>
            </a:r>
          </a:p>
        </p:txBody>
      </p:sp>
      <p:sp>
        <p:nvSpPr>
          <p:cNvPr id="19" name="TextBox 18">
            <a:extLst>
              <a:ext uri="{FF2B5EF4-FFF2-40B4-BE49-F238E27FC236}">
                <a16:creationId xmlns:a16="http://schemas.microsoft.com/office/drawing/2014/main" id="{1248793E-72A2-CA34-76D2-FE31DBFEB7CD}"/>
              </a:ext>
            </a:extLst>
          </p:cNvPr>
          <p:cNvSpPr txBox="1"/>
          <p:nvPr/>
        </p:nvSpPr>
        <p:spPr>
          <a:xfrm>
            <a:off x="9066853" y="2498014"/>
            <a:ext cx="2649292" cy="523220"/>
          </a:xfrm>
          <a:prstGeom prst="rect">
            <a:avLst/>
          </a:prstGeom>
          <a:noFill/>
        </p:spPr>
        <p:txBody>
          <a:bodyPr wrap="square" rtlCol="0">
            <a:spAutoFit/>
          </a:bodyPr>
          <a:lstStyle/>
          <a:p>
            <a:r>
              <a:rPr lang="en-US" sz="1400" dirty="0"/>
              <a:t>Prototype to further determine feasibility</a:t>
            </a:r>
          </a:p>
        </p:txBody>
      </p:sp>
      <p:sp>
        <p:nvSpPr>
          <p:cNvPr id="21" name="TextBox 20">
            <a:extLst>
              <a:ext uri="{FF2B5EF4-FFF2-40B4-BE49-F238E27FC236}">
                <a16:creationId xmlns:a16="http://schemas.microsoft.com/office/drawing/2014/main" id="{E7E64146-6C35-F683-00FA-FBA2D92D55BB}"/>
              </a:ext>
            </a:extLst>
          </p:cNvPr>
          <p:cNvSpPr txBox="1"/>
          <p:nvPr/>
        </p:nvSpPr>
        <p:spPr>
          <a:xfrm>
            <a:off x="9066853" y="3754635"/>
            <a:ext cx="2737699" cy="307777"/>
          </a:xfrm>
          <a:prstGeom prst="rect">
            <a:avLst/>
          </a:prstGeom>
          <a:noFill/>
        </p:spPr>
        <p:txBody>
          <a:bodyPr wrap="square" lIns="91440" tIns="45720" rIns="91440" bIns="45720" rtlCol="0" anchor="t">
            <a:spAutoFit/>
          </a:bodyPr>
          <a:lstStyle/>
          <a:p>
            <a:r>
              <a:rPr lang="en-US" sz="1400" dirty="0"/>
              <a:t>Removed due to low resistance</a:t>
            </a:r>
          </a:p>
        </p:txBody>
      </p:sp>
      <p:sp>
        <p:nvSpPr>
          <p:cNvPr id="22" name="TextBox 21">
            <a:extLst>
              <a:ext uri="{FF2B5EF4-FFF2-40B4-BE49-F238E27FC236}">
                <a16:creationId xmlns:a16="http://schemas.microsoft.com/office/drawing/2014/main" id="{E712840A-1465-86BC-7789-2A9FA1059A52}"/>
              </a:ext>
            </a:extLst>
          </p:cNvPr>
          <p:cNvSpPr txBox="1"/>
          <p:nvPr/>
        </p:nvSpPr>
        <p:spPr>
          <a:xfrm>
            <a:off x="9082502" y="4739128"/>
            <a:ext cx="2649291" cy="523220"/>
          </a:xfrm>
          <a:prstGeom prst="rect">
            <a:avLst/>
          </a:prstGeom>
          <a:noFill/>
        </p:spPr>
        <p:txBody>
          <a:bodyPr wrap="square" rtlCol="0">
            <a:spAutoFit/>
          </a:bodyPr>
          <a:lstStyle/>
          <a:p>
            <a:r>
              <a:rPr lang="en-US" sz="1400" dirty="0"/>
              <a:t>Prototype to further determine feasibility</a:t>
            </a:r>
          </a:p>
        </p:txBody>
      </p:sp>
      <p:sp>
        <p:nvSpPr>
          <p:cNvPr id="23" name="TextBox 22">
            <a:extLst>
              <a:ext uri="{FF2B5EF4-FFF2-40B4-BE49-F238E27FC236}">
                <a16:creationId xmlns:a16="http://schemas.microsoft.com/office/drawing/2014/main" id="{0C5124AF-2530-E26A-B4F4-2D0E32B79E63}"/>
              </a:ext>
            </a:extLst>
          </p:cNvPr>
          <p:cNvSpPr txBox="1"/>
          <p:nvPr/>
        </p:nvSpPr>
        <p:spPr>
          <a:xfrm>
            <a:off x="9066853" y="4187212"/>
            <a:ext cx="2898348" cy="523220"/>
          </a:xfrm>
          <a:prstGeom prst="rect">
            <a:avLst/>
          </a:prstGeom>
          <a:noFill/>
        </p:spPr>
        <p:txBody>
          <a:bodyPr wrap="square" lIns="91440" tIns="45720" rIns="91440" bIns="45720" rtlCol="0" anchor="t">
            <a:spAutoFit/>
          </a:bodyPr>
          <a:lstStyle/>
          <a:p>
            <a:r>
              <a:rPr lang="en-US" sz="1400" dirty="0"/>
              <a:t>Removed due to minimal adaptability</a:t>
            </a:r>
          </a:p>
        </p:txBody>
      </p:sp>
      <p:pic>
        <p:nvPicPr>
          <p:cNvPr id="26" name="Graphic 25" descr="Exclamation mark with solid fill">
            <a:extLst>
              <a:ext uri="{FF2B5EF4-FFF2-40B4-BE49-F238E27FC236}">
                <a16:creationId xmlns:a16="http://schemas.microsoft.com/office/drawing/2014/main" id="{FF816223-0483-10BE-657B-2844A22E335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523622" y="4245673"/>
            <a:ext cx="392002" cy="392002"/>
          </a:xfrm>
          <a:prstGeom prst="rect">
            <a:avLst/>
          </a:prstGeom>
        </p:spPr>
      </p:pic>
      <p:pic>
        <p:nvPicPr>
          <p:cNvPr id="27" name="Graphic 26" descr="Checkmark with solid fill">
            <a:extLst>
              <a:ext uri="{FF2B5EF4-FFF2-40B4-BE49-F238E27FC236}">
                <a16:creationId xmlns:a16="http://schemas.microsoft.com/office/drawing/2014/main" id="{7654CFCE-0839-AEE4-54C1-574FD4359F9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21484" y="3110715"/>
            <a:ext cx="362176" cy="362176"/>
          </a:xfrm>
          <a:prstGeom prst="rect">
            <a:avLst/>
          </a:prstGeom>
        </p:spPr>
      </p:pic>
      <p:sp>
        <p:nvSpPr>
          <p:cNvPr id="28" name="TextBox 27">
            <a:extLst>
              <a:ext uri="{FF2B5EF4-FFF2-40B4-BE49-F238E27FC236}">
                <a16:creationId xmlns:a16="http://schemas.microsoft.com/office/drawing/2014/main" id="{F64F6227-0B44-71F3-15AD-805FDC317CB1}"/>
              </a:ext>
            </a:extLst>
          </p:cNvPr>
          <p:cNvSpPr txBox="1"/>
          <p:nvPr/>
        </p:nvSpPr>
        <p:spPr>
          <a:xfrm>
            <a:off x="9064941" y="3081003"/>
            <a:ext cx="2649291" cy="523220"/>
          </a:xfrm>
          <a:prstGeom prst="rect">
            <a:avLst/>
          </a:prstGeom>
          <a:noFill/>
        </p:spPr>
        <p:txBody>
          <a:bodyPr wrap="square" rtlCol="0">
            <a:spAutoFit/>
          </a:bodyPr>
          <a:lstStyle/>
          <a:p>
            <a:r>
              <a:rPr lang="en-US" sz="1400" dirty="0"/>
              <a:t>Prototype to further determine feasibility</a:t>
            </a:r>
          </a:p>
        </p:txBody>
      </p:sp>
      <p:sp>
        <p:nvSpPr>
          <p:cNvPr id="29" name="Action Button: Information 28">
            <a:hlinkClick r:id="rId12" action="ppaction://hlinksldjump" highlightClick="1"/>
            <a:extLst>
              <a:ext uri="{FF2B5EF4-FFF2-40B4-BE49-F238E27FC236}">
                <a16:creationId xmlns:a16="http://schemas.microsoft.com/office/drawing/2014/main" id="{F9A33587-1BE9-27B6-C163-22D4FDD2E016}"/>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1">
            <a:extLst>
              <a:ext uri="{FF2B5EF4-FFF2-40B4-BE49-F238E27FC236}">
                <a16:creationId xmlns:a16="http://schemas.microsoft.com/office/drawing/2014/main" id="{C78BD225-418A-41BE-A9D8-1E2951C294ED}"/>
              </a:ext>
            </a:extLst>
          </p:cNvPr>
          <p:cNvSpPr txBox="1"/>
          <p:nvPr/>
        </p:nvSpPr>
        <p:spPr>
          <a:xfrm>
            <a:off x="9064941" y="5400553"/>
            <a:ext cx="258198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Not easily adjustable</a:t>
            </a:r>
          </a:p>
        </p:txBody>
      </p:sp>
      <p:pic>
        <p:nvPicPr>
          <p:cNvPr id="234" name="Graphic 2" descr="Exclamation mark with solid fill">
            <a:extLst>
              <a:ext uri="{FF2B5EF4-FFF2-40B4-BE49-F238E27FC236}">
                <a16:creationId xmlns:a16="http://schemas.microsoft.com/office/drawing/2014/main" id="{9B61CC98-30D4-7548-9ACD-7EE55DF96BC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503677" y="5357445"/>
            <a:ext cx="392002" cy="392002"/>
          </a:xfrm>
          <a:prstGeom prst="rect">
            <a:avLst/>
          </a:prstGeom>
        </p:spPr>
      </p:pic>
      <p:sp>
        <p:nvSpPr>
          <p:cNvPr id="315" name="TextBox 314">
            <a:extLst>
              <a:ext uri="{FF2B5EF4-FFF2-40B4-BE49-F238E27FC236}">
                <a16:creationId xmlns:a16="http://schemas.microsoft.com/office/drawing/2014/main" id="{14BCE187-948F-C8A8-59E1-E87204833419}"/>
              </a:ext>
            </a:extLst>
          </p:cNvPr>
          <p:cNvSpPr txBox="1"/>
          <p:nvPr/>
        </p:nvSpPr>
        <p:spPr>
          <a:xfrm>
            <a:off x="7259422" y="2040314"/>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3.475</a:t>
            </a:r>
          </a:p>
        </p:txBody>
      </p:sp>
      <p:sp>
        <p:nvSpPr>
          <p:cNvPr id="316" name="TextBox 315">
            <a:extLst>
              <a:ext uri="{FF2B5EF4-FFF2-40B4-BE49-F238E27FC236}">
                <a16:creationId xmlns:a16="http://schemas.microsoft.com/office/drawing/2014/main" id="{CEF096EA-B846-5E38-F038-7EA159004DB7}"/>
              </a:ext>
            </a:extLst>
          </p:cNvPr>
          <p:cNvSpPr txBox="1"/>
          <p:nvPr/>
        </p:nvSpPr>
        <p:spPr>
          <a:xfrm>
            <a:off x="7259422" y="2616542"/>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a:t>
            </a:r>
            <a:r>
              <a:rPr lang="en-US" sz="1200" b="1" dirty="0">
                <a:solidFill>
                  <a:srgbClr val="92D050"/>
                </a:solidFill>
              </a:rPr>
              <a:t>4.125</a:t>
            </a:r>
          </a:p>
        </p:txBody>
      </p:sp>
      <p:sp>
        <p:nvSpPr>
          <p:cNvPr id="317" name="TextBox 316">
            <a:extLst>
              <a:ext uri="{FF2B5EF4-FFF2-40B4-BE49-F238E27FC236}">
                <a16:creationId xmlns:a16="http://schemas.microsoft.com/office/drawing/2014/main" id="{0424E7B6-CA0E-DE1D-A386-E923350177D1}"/>
              </a:ext>
            </a:extLst>
          </p:cNvPr>
          <p:cNvSpPr txBox="1"/>
          <p:nvPr/>
        </p:nvSpPr>
        <p:spPr>
          <a:xfrm>
            <a:off x="7259422" y="3190229"/>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a:t>
            </a:r>
            <a:r>
              <a:rPr lang="en-US" sz="1200" b="1" dirty="0">
                <a:solidFill>
                  <a:srgbClr val="92D050"/>
                </a:solidFill>
              </a:rPr>
              <a:t>3.938</a:t>
            </a:r>
          </a:p>
        </p:txBody>
      </p:sp>
      <p:sp>
        <p:nvSpPr>
          <p:cNvPr id="318" name="TextBox 317">
            <a:extLst>
              <a:ext uri="{FF2B5EF4-FFF2-40B4-BE49-F238E27FC236}">
                <a16:creationId xmlns:a16="http://schemas.microsoft.com/office/drawing/2014/main" id="{10AA085D-6F3C-4497-170B-9F145990E640}"/>
              </a:ext>
            </a:extLst>
          </p:cNvPr>
          <p:cNvSpPr txBox="1"/>
          <p:nvPr/>
        </p:nvSpPr>
        <p:spPr>
          <a:xfrm>
            <a:off x="7259422" y="3791351"/>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4.313</a:t>
            </a:r>
          </a:p>
        </p:txBody>
      </p:sp>
      <p:sp>
        <p:nvSpPr>
          <p:cNvPr id="319" name="TextBox 318">
            <a:extLst>
              <a:ext uri="{FF2B5EF4-FFF2-40B4-BE49-F238E27FC236}">
                <a16:creationId xmlns:a16="http://schemas.microsoft.com/office/drawing/2014/main" id="{6698FE33-79BC-4384-BBCE-73084FEEC5AD}"/>
              </a:ext>
            </a:extLst>
          </p:cNvPr>
          <p:cNvSpPr txBox="1"/>
          <p:nvPr/>
        </p:nvSpPr>
        <p:spPr>
          <a:xfrm>
            <a:off x="7259422" y="4364392"/>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4.025</a:t>
            </a:r>
          </a:p>
        </p:txBody>
      </p:sp>
      <p:sp>
        <p:nvSpPr>
          <p:cNvPr id="320" name="TextBox 319">
            <a:extLst>
              <a:ext uri="{FF2B5EF4-FFF2-40B4-BE49-F238E27FC236}">
                <a16:creationId xmlns:a16="http://schemas.microsoft.com/office/drawing/2014/main" id="{EFC97850-8066-101B-56BA-56C83EDA33DA}"/>
              </a:ext>
            </a:extLst>
          </p:cNvPr>
          <p:cNvSpPr txBox="1"/>
          <p:nvPr/>
        </p:nvSpPr>
        <p:spPr>
          <a:xfrm>
            <a:off x="7259422" y="4920930"/>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a:t>
            </a:r>
            <a:r>
              <a:rPr lang="en-US" sz="1200" b="1" dirty="0">
                <a:solidFill>
                  <a:srgbClr val="92D050"/>
                </a:solidFill>
              </a:rPr>
              <a:t>4.250</a:t>
            </a:r>
          </a:p>
        </p:txBody>
      </p:sp>
      <p:sp>
        <p:nvSpPr>
          <p:cNvPr id="321" name="TextBox 320">
            <a:extLst>
              <a:ext uri="{FF2B5EF4-FFF2-40B4-BE49-F238E27FC236}">
                <a16:creationId xmlns:a16="http://schemas.microsoft.com/office/drawing/2014/main" id="{D599A342-7BC9-E75C-1441-2D2D1333A78F}"/>
              </a:ext>
            </a:extLst>
          </p:cNvPr>
          <p:cNvSpPr txBox="1"/>
          <p:nvPr/>
        </p:nvSpPr>
        <p:spPr>
          <a:xfrm>
            <a:off x="7259422" y="5455921"/>
            <a:ext cx="1300870" cy="281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t>Score: 3.788</a:t>
            </a:r>
          </a:p>
        </p:txBody>
      </p:sp>
      <p:sp>
        <p:nvSpPr>
          <p:cNvPr id="1051" name="&quot;No&quot; Symbol 8">
            <a:extLst>
              <a:ext uri="{FF2B5EF4-FFF2-40B4-BE49-F238E27FC236}">
                <a16:creationId xmlns:a16="http://schemas.microsoft.com/office/drawing/2014/main" id="{9188A8E8-9B6E-78D8-2210-3487760DCE86}"/>
              </a:ext>
            </a:extLst>
          </p:cNvPr>
          <p:cNvSpPr/>
          <p:nvPr/>
        </p:nvSpPr>
        <p:spPr>
          <a:xfrm>
            <a:off x="3638209" y="1474083"/>
            <a:ext cx="434646" cy="4334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2" name="&quot;No&quot; Symbol 8">
            <a:extLst>
              <a:ext uri="{FF2B5EF4-FFF2-40B4-BE49-F238E27FC236}">
                <a16:creationId xmlns:a16="http://schemas.microsoft.com/office/drawing/2014/main" id="{FA4F527B-6DBA-D739-F489-BF689E289FC7}"/>
              </a:ext>
            </a:extLst>
          </p:cNvPr>
          <p:cNvSpPr/>
          <p:nvPr/>
        </p:nvSpPr>
        <p:spPr>
          <a:xfrm>
            <a:off x="3638208" y="5873146"/>
            <a:ext cx="434646" cy="4334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2923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7E2-B330-68E7-FE7D-6F345A69454F}"/>
              </a:ext>
            </a:extLst>
          </p:cNvPr>
          <p:cNvSpPr>
            <a:spLocks noGrp="1"/>
          </p:cNvSpPr>
          <p:nvPr>
            <p:ph type="title"/>
          </p:nvPr>
        </p:nvSpPr>
        <p:spPr/>
        <p:txBody>
          <a:bodyPr/>
          <a:lstStyle/>
          <a:p>
            <a:r>
              <a:rPr lang="en-US"/>
              <a:t>Arm Constraints Top Options</a:t>
            </a:r>
          </a:p>
        </p:txBody>
      </p:sp>
      <p:sp>
        <p:nvSpPr>
          <p:cNvPr id="4" name="Footer Placeholder 3">
            <a:extLst>
              <a:ext uri="{FF2B5EF4-FFF2-40B4-BE49-F238E27FC236}">
                <a16:creationId xmlns:a16="http://schemas.microsoft.com/office/drawing/2014/main" id="{E6C383B4-B5A2-F45A-69D3-028E4039BF92}"/>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6F748167-B9E6-1326-1773-42F67213D871}"/>
              </a:ext>
            </a:extLst>
          </p:cNvPr>
          <p:cNvSpPr>
            <a:spLocks noGrp="1"/>
          </p:cNvSpPr>
          <p:nvPr>
            <p:ph type="sldNum" sz="quarter" idx="12"/>
          </p:nvPr>
        </p:nvSpPr>
        <p:spPr/>
        <p:txBody>
          <a:bodyPr/>
          <a:lstStyle/>
          <a:p>
            <a:fld id="{B2DC25EE-239B-4C5F-AAD1-255A7D5F1EE2}" type="slidenum">
              <a:rPr lang="en-US" smtClean="0"/>
              <a:t>29</a:t>
            </a:fld>
            <a:endParaRPr lang="en-US"/>
          </a:p>
        </p:txBody>
      </p:sp>
      <p:graphicFrame>
        <p:nvGraphicFramePr>
          <p:cNvPr id="8" name="Table 7">
            <a:extLst>
              <a:ext uri="{FF2B5EF4-FFF2-40B4-BE49-F238E27FC236}">
                <a16:creationId xmlns:a16="http://schemas.microsoft.com/office/drawing/2014/main" id="{99C6AC22-C42A-9DDA-5C00-058C4B6D5AF0}"/>
              </a:ext>
            </a:extLst>
          </p:cNvPr>
          <p:cNvGraphicFramePr>
            <a:graphicFrameLocks noGrp="1"/>
          </p:cNvGraphicFramePr>
          <p:nvPr>
            <p:extLst>
              <p:ext uri="{D42A27DB-BD31-4B8C-83A1-F6EECF244321}">
                <p14:modId xmlns:p14="http://schemas.microsoft.com/office/powerpoint/2010/main" val="1351420823"/>
              </p:ext>
            </p:extLst>
          </p:nvPr>
        </p:nvGraphicFramePr>
        <p:xfrm>
          <a:off x="3286537" y="1508950"/>
          <a:ext cx="8001001" cy="4768810"/>
        </p:xfrm>
        <a:graphic>
          <a:graphicData uri="http://schemas.openxmlformats.org/drawingml/2006/table">
            <a:tbl>
              <a:tblPr firstRow="1" bandRow="1">
                <a:tableStyleId>{5C22544A-7EE6-4342-B048-85BDC9FD1C3A}</a:tableStyleId>
              </a:tblPr>
              <a:tblGrid>
                <a:gridCol w="2123662">
                  <a:extLst>
                    <a:ext uri="{9D8B030D-6E8A-4147-A177-3AD203B41FA5}">
                      <a16:colId xmlns:a16="http://schemas.microsoft.com/office/drawing/2014/main" val="649437866"/>
                    </a:ext>
                  </a:extLst>
                </a:gridCol>
                <a:gridCol w="3597965">
                  <a:extLst>
                    <a:ext uri="{9D8B030D-6E8A-4147-A177-3AD203B41FA5}">
                      <a16:colId xmlns:a16="http://schemas.microsoft.com/office/drawing/2014/main" val="108183788"/>
                    </a:ext>
                  </a:extLst>
                </a:gridCol>
                <a:gridCol w="2279374">
                  <a:extLst>
                    <a:ext uri="{9D8B030D-6E8A-4147-A177-3AD203B41FA5}">
                      <a16:colId xmlns:a16="http://schemas.microsoft.com/office/drawing/2014/main" val="1900380485"/>
                    </a:ext>
                  </a:extLst>
                </a:gridCol>
              </a:tblGrid>
              <a:tr h="518657">
                <a:tc>
                  <a:txBody>
                    <a:bodyPr/>
                    <a:lstStyle/>
                    <a:p>
                      <a:pPr lvl="0" algn="ctr">
                        <a:buNone/>
                      </a:pPr>
                      <a:r>
                        <a:rPr lang="en-US" sz="1600"/>
                        <a:t>Arm Constraints</a:t>
                      </a:r>
                    </a:p>
                  </a:txBody>
                  <a:tcPr anchor="ctr"/>
                </a:tc>
                <a:tc>
                  <a:txBody>
                    <a:bodyPr/>
                    <a:lstStyle/>
                    <a:p>
                      <a:pPr algn="ctr"/>
                      <a:r>
                        <a:rPr lang="en-US" sz="1600"/>
                        <a:t>Reason</a:t>
                      </a:r>
                    </a:p>
                  </a:txBody>
                  <a:tcPr anchor="ctr"/>
                </a:tc>
                <a:tc>
                  <a:txBody>
                    <a:bodyPr/>
                    <a:lstStyle/>
                    <a:p>
                      <a:pPr algn="ctr"/>
                      <a:r>
                        <a:rPr lang="en-US" sz="1600"/>
                        <a:t>Criteria It Matches</a:t>
                      </a:r>
                    </a:p>
                  </a:txBody>
                  <a:tcPr anchor="ctr"/>
                </a:tc>
                <a:extLst>
                  <a:ext uri="{0D108BD9-81ED-4DB2-BD59-A6C34878D82A}">
                    <a16:rowId xmlns:a16="http://schemas.microsoft.com/office/drawing/2014/main" val="592522167"/>
                  </a:ext>
                </a:extLst>
              </a:tr>
              <a:tr h="1159195">
                <a:tc>
                  <a:txBody>
                    <a:bodyPr/>
                    <a:lstStyle/>
                    <a:p>
                      <a:pPr lvl="0" algn="ctr">
                        <a:buNone/>
                      </a:pPr>
                      <a:r>
                        <a:rPr lang="en-US" sz="1500" b="0" i="0" u="none" strike="noStrike" noProof="0">
                          <a:latin typeface="Avenir Next LT Pro"/>
                        </a:rPr>
                        <a:t>Braces</a:t>
                      </a:r>
                      <a:endParaRPr lang="en-US" sz="1500"/>
                    </a:p>
                  </a:txBody>
                  <a:tcPr anchor="ctr"/>
                </a:tc>
                <a:tc>
                  <a:txBody>
                    <a:bodyPr/>
                    <a:lstStyle/>
                    <a:p>
                      <a:pPr algn="ctr"/>
                      <a:r>
                        <a:rPr lang="en-US" sz="1500"/>
                        <a:t>The </a:t>
                      </a:r>
                      <a:r>
                        <a:rPr lang="en-US" sz="1500" b="1"/>
                        <a:t>best</a:t>
                      </a:r>
                      <a:r>
                        <a:rPr lang="en-US" sz="1500"/>
                        <a:t> option of all the trades for those that traded most favorably in the most important criteria.</a:t>
                      </a:r>
                    </a:p>
                  </a:txBody>
                  <a:tcPr anchor="ctr"/>
                </a:tc>
                <a:tc>
                  <a:txBody>
                    <a:bodyPr/>
                    <a:lstStyle/>
                    <a:p>
                      <a:pPr algn="ctr"/>
                      <a:r>
                        <a:rPr lang="en-US" sz="1400"/>
                        <a:t>Resistivity, Mechanical Adaptability, Adjustability, Manufacturability, Durability, User Comfort, Maintainability</a:t>
                      </a:r>
                    </a:p>
                  </a:txBody>
                  <a:tcPr anchor="ctr"/>
                </a:tc>
                <a:extLst>
                  <a:ext uri="{0D108BD9-81ED-4DB2-BD59-A6C34878D82A}">
                    <a16:rowId xmlns:a16="http://schemas.microsoft.com/office/drawing/2014/main" val="896340496"/>
                  </a:ext>
                </a:extLst>
              </a:tr>
              <a:tr h="1369432">
                <a:tc>
                  <a:txBody>
                    <a:bodyPr/>
                    <a:lstStyle/>
                    <a:p>
                      <a:pPr lvl="0" algn="ctr">
                        <a:buNone/>
                      </a:pPr>
                      <a:r>
                        <a:rPr lang="en-US" sz="1500" b="0" i="0" u="none" strike="noStrike" noProof="0">
                          <a:latin typeface="Avenir Next LT Pro"/>
                        </a:rPr>
                        <a:t>Wire Arm Harness</a:t>
                      </a:r>
                      <a:endParaRPr lang="en-US" sz="1500"/>
                    </a:p>
                  </a:txBody>
                  <a:tcPr anchor="ctr"/>
                </a:tc>
                <a:tc>
                  <a:txBody>
                    <a:bodyPr/>
                    <a:lstStyle/>
                    <a:p>
                      <a:pPr algn="ctr"/>
                      <a:r>
                        <a:rPr lang="en-US" sz="1500"/>
                        <a:t>The </a:t>
                      </a:r>
                      <a:r>
                        <a:rPr lang="en-US" sz="1500" b="1"/>
                        <a:t>second best </a:t>
                      </a:r>
                      <a:r>
                        <a:rPr lang="en-US" sz="1500"/>
                        <a:t>option </a:t>
                      </a:r>
                      <a:r>
                        <a:rPr lang="en-US" sz="1500" b="0" i="0" u="none" strike="noStrike" noProof="0">
                          <a:latin typeface="Avenir Next LT Pro"/>
                        </a:rPr>
                        <a:t>of all the trades for those that traded most favorably in the most important criteria.</a:t>
                      </a:r>
                      <a:endParaRPr lang="en-US" sz="1500"/>
                    </a:p>
                  </a:txBody>
                  <a:tcPr anchor="ctr"/>
                </a:tc>
                <a:tc>
                  <a:txBody>
                    <a:bodyPr/>
                    <a:lstStyle/>
                    <a:p>
                      <a:pPr lvl="0" algn="ctr">
                        <a:buNone/>
                      </a:pPr>
                      <a:r>
                        <a:rPr lang="en-US" sz="1400" b="0" i="0" u="none" strike="noStrike" noProof="0">
                          <a:latin typeface="Avenir Next LT Pro"/>
                        </a:rPr>
                        <a:t>Resistivity, Mechanical Adaptability, </a:t>
                      </a:r>
                      <a:r>
                        <a:rPr lang="en-US" sz="1400" b="0" i="0" u="none" strike="noStrike" noProof="0"/>
                        <a:t>Adjustability</a:t>
                      </a:r>
                      <a:r>
                        <a:rPr lang="en-US" sz="1400" b="0" i="0" u="none" strike="noStrike" noProof="0">
                          <a:latin typeface="Avenir Next LT Pro"/>
                        </a:rPr>
                        <a:t>, Material Availability, Manufacturability, Cost, Maintainability</a:t>
                      </a:r>
                      <a:endParaRPr lang="en-US"/>
                    </a:p>
                  </a:txBody>
                  <a:tcPr anchor="ctr"/>
                </a:tc>
                <a:extLst>
                  <a:ext uri="{0D108BD9-81ED-4DB2-BD59-A6C34878D82A}">
                    <a16:rowId xmlns:a16="http://schemas.microsoft.com/office/drawing/2014/main" val="2738017967"/>
                  </a:ext>
                </a:extLst>
              </a:tr>
              <a:tr h="1506953">
                <a:tc>
                  <a:txBody>
                    <a:bodyPr/>
                    <a:lstStyle/>
                    <a:p>
                      <a:pPr algn="ctr"/>
                      <a:r>
                        <a:rPr lang="en-US" sz="1500"/>
                        <a:t>Ball and Socket (Octopus)</a:t>
                      </a:r>
                    </a:p>
                  </a:txBody>
                  <a:tcPr anchor="ctr"/>
                </a:tc>
                <a:tc>
                  <a:txBody>
                    <a:bodyPr/>
                    <a:lstStyle/>
                    <a:p>
                      <a:pPr lvl="0" algn="ctr">
                        <a:buNone/>
                      </a:pPr>
                      <a:r>
                        <a:rPr lang="en-US" sz="1500" b="0" i="0" u="none" strike="noStrike" noProof="0">
                          <a:latin typeface="Avenir Next LT Pro"/>
                        </a:rPr>
                        <a:t>The </a:t>
                      </a:r>
                      <a:r>
                        <a:rPr lang="en-US" sz="1500" b="1" i="0" u="none" strike="noStrike" noProof="0">
                          <a:latin typeface="Avenir Next LT Pro"/>
                        </a:rPr>
                        <a:t>third best </a:t>
                      </a:r>
                      <a:r>
                        <a:rPr lang="en-US" sz="1500" b="0" i="0" u="none" strike="noStrike" noProof="0">
                          <a:latin typeface="Avenir Next LT Pro"/>
                        </a:rPr>
                        <a:t>option of all the trades for those that traded most favorably in the most important criteria.</a:t>
                      </a:r>
                      <a:endParaRPr lang="en-US" sz="1500"/>
                    </a:p>
                  </a:txBody>
                  <a:tcPr anchor="ctr"/>
                </a:tc>
                <a:tc>
                  <a:txBody>
                    <a:bodyPr/>
                    <a:lstStyle/>
                    <a:p>
                      <a:pPr lvl="0" algn="ctr">
                        <a:buNone/>
                      </a:pPr>
                      <a:r>
                        <a:rPr lang="en-US" sz="1400" b="0" i="0" u="none" strike="noStrike" noProof="0">
                          <a:latin typeface="Avenir Next LT Pro"/>
                        </a:rPr>
                        <a:t>Resistivity, Material Availability, Durability, Cost, User Comfort</a:t>
                      </a:r>
                      <a:endParaRPr lang="en-US"/>
                    </a:p>
                  </a:txBody>
                  <a:tcPr anchor="ctr"/>
                </a:tc>
                <a:extLst>
                  <a:ext uri="{0D108BD9-81ED-4DB2-BD59-A6C34878D82A}">
                    <a16:rowId xmlns:a16="http://schemas.microsoft.com/office/drawing/2014/main" val="1661610406"/>
                  </a:ext>
                </a:extLst>
              </a:tr>
            </a:tbl>
          </a:graphicData>
        </a:graphic>
      </p:graphicFrame>
      <p:pic>
        <p:nvPicPr>
          <p:cNvPr id="12" name="Picture 12" descr="A picture containing diagram&#10;&#10;Description automatically generated">
            <a:extLst>
              <a:ext uri="{FF2B5EF4-FFF2-40B4-BE49-F238E27FC236}">
                <a16:creationId xmlns:a16="http://schemas.microsoft.com/office/drawing/2014/main" id="{148F9828-7452-C6A5-5C6A-161392248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518" y="3327949"/>
            <a:ext cx="2383799" cy="1271920"/>
          </a:xfrm>
          <a:prstGeom prst="roundRect">
            <a:avLst/>
          </a:prstGeom>
        </p:spPr>
      </p:pic>
      <p:pic>
        <p:nvPicPr>
          <p:cNvPr id="14" name="Content Placeholder 10">
            <a:extLst>
              <a:ext uri="{FF2B5EF4-FFF2-40B4-BE49-F238E27FC236}">
                <a16:creationId xmlns:a16="http://schemas.microsoft.com/office/drawing/2014/main" id="{76BF52FD-96F5-5DE8-237B-7F7116CDF8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794" y="1840576"/>
            <a:ext cx="2265919" cy="1325563"/>
          </a:xfrm>
          <a:prstGeom prst="roundRect">
            <a:avLst/>
          </a:prstGeom>
        </p:spPr>
      </p:pic>
      <p:sp>
        <p:nvSpPr>
          <p:cNvPr id="16" name="Action Button: Information 15">
            <a:hlinkClick r:id="rId5" action="ppaction://hlinksldjump" highlightClick="1"/>
            <a:extLst>
              <a:ext uri="{FF2B5EF4-FFF2-40B4-BE49-F238E27FC236}">
                <a16:creationId xmlns:a16="http://schemas.microsoft.com/office/drawing/2014/main" id="{7A6FAA72-3739-12F0-FCE0-4A4FB443C2C4}"/>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11" descr="A close-up of a stethoscope&#10;&#10;Description automatically generated with medium confidence">
            <a:extLst>
              <a:ext uri="{FF2B5EF4-FFF2-40B4-BE49-F238E27FC236}">
                <a16:creationId xmlns:a16="http://schemas.microsoft.com/office/drawing/2014/main" id="{5090A6EF-BD51-A23E-5131-7B9003F2C8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670" y="4800604"/>
            <a:ext cx="1480930" cy="1254279"/>
          </a:xfrm>
          <a:prstGeom prst="roundRect">
            <a:avLst/>
          </a:prstGeom>
        </p:spPr>
      </p:pic>
    </p:spTree>
    <p:extLst>
      <p:ext uri="{BB962C8B-B14F-4D97-AF65-F5344CB8AC3E}">
        <p14:creationId xmlns:p14="http://schemas.microsoft.com/office/powerpoint/2010/main" val="52268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D01200-0224-43C5-AB38-FB4D16B73F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30823-8619-8A5E-29E9-3DFF3E646221}"/>
              </a:ext>
            </a:extLst>
          </p:cNvPr>
          <p:cNvSpPr>
            <a:spLocks noGrp="1"/>
          </p:cNvSpPr>
          <p:nvPr>
            <p:ph type="title"/>
          </p:nvPr>
        </p:nvSpPr>
        <p:spPr>
          <a:xfrm>
            <a:off x="612648" y="1078992"/>
            <a:ext cx="6268770" cy="1536192"/>
          </a:xfrm>
        </p:spPr>
        <p:txBody>
          <a:bodyPr anchor="b">
            <a:normAutofit/>
          </a:bodyPr>
          <a:lstStyle/>
          <a:p>
            <a:r>
              <a:rPr lang="en-US" sz="5200"/>
              <a:t>Agenda</a:t>
            </a:r>
          </a:p>
        </p:txBody>
      </p:sp>
      <p:sp>
        <p:nvSpPr>
          <p:cNvPr id="17" name="Rectangle 16">
            <a:extLst>
              <a:ext uri="{FF2B5EF4-FFF2-40B4-BE49-F238E27FC236}">
                <a16:creationId xmlns:a16="http://schemas.microsoft.com/office/drawing/2014/main" id="{728A44A4-A002-4A88-9FC9-1D0566C97A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E7D5C7B-DD16-401B-85CE-4AAA2A4F51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3B67FF-B4F6-07C3-9CF4-8F56D3B9DCE1}"/>
              </a:ext>
            </a:extLst>
          </p:cNvPr>
          <p:cNvSpPr>
            <a:spLocks noGrp="1"/>
          </p:cNvSpPr>
          <p:nvPr>
            <p:ph idx="1"/>
          </p:nvPr>
        </p:nvSpPr>
        <p:spPr>
          <a:xfrm>
            <a:off x="612648" y="3355848"/>
            <a:ext cx="6268770" cy="2825496"/>
          </a:xfrm>
        </p:spPr>
        <p:txBody>
          <a:bodyPr>
            <a:normAutofit/>
          </a:bodyPr>
          <a:lstStyle/>
          <a:p>
            <a:r>
              <a:rPr lang="en-US" sz="1800" dirty="0"/>
              <a:t>Introduction (1 min)</a:t>
            </a:r>
          </a:p>
          <a:p>
            <a:r>
              <a:rPr lang="en-US" sz="1800" dirty="0"/>
              <a:t>Project Description (6 min)</a:t>
            </a:r>
          </a:p>
          <a:p>
            <a:r>
              <a:rPr lang="en-US" sz="1800" dirty="0"/>
              <a:t>Trade Studies (9 min)</a:t>
            </a:r>
          </a:p>
          <a:p>
            <a:r>
              <a:rPr lang="en-US" sz="1800" dirty="0"/>
              <a:t>Current Design Space (7 min)</a:t>
            </a:r>
          </a:p>
          <a:p>
            <a:r>
              <a:rPr lang="en-US" sz="1800" dirty="0"/>
              <a:t>Modeling &amp; Prototyping Plans (7 min)</a:t>
            </a:r>
          </a:p>
          <a:p>
            <a:endParaRPr lang="en-US" sz="1800" dirty="0"/>
          </a:p>
          <a:p>
            <a:endParaRPr lang="en-US" sz="1800" dirty="0"/>
          </a:p>
        </p:txBody>
      </p:sp>
      <p:sp>
        <p:nvSpPr>
          <p:cNvPr id="5" name="Footer Placeholder 4">
            <a:extLst>
              <a:ext uri="{FF2B5EF4-FFF2-40B4-BE49-F238E27FC236}">
                <a16:creationId xmlns:a16="http://schemas.microsoft.com/office/drawing/2014/main" id="{4B2CFC46-3146-4431-22A4-09E4159AE8C3}"/>
              </a:ext>
            </a:extLst>
          </p:cNvPr>
          <p:cNvSpPr>
            <a:spLocks noGrp="1"/>
          </p:cNvSpPr>
          <p:nvPr>
            <p:ph type="ftr" sz="quarter" idx="11"/>
          </p:nvPr>
        </p:nvSpPr>
        <p:spPr>
          <a:xfrm>
            <a:off x="4036618" y="6356350"/>
            <a:ext cx="4114800" cy="365125"/>
          </a:xfrm>
        </p:spPr>
        <p:txBody>
          <a:bodyPr>
            <a:normAutofit/>
          </a:bodyPr>
          <a:lstStyle/>
          <a:p>
            <a:pPr>
              <a:spcAft>
                <a:spcPts val="600"/>
              </a:spcAft>
            </a:pPr>
            <a:r>
              <a:rPr lang="en-US">
                <a:solidFill>
                  <a:schemeClr val="tx2">
                    <a:lumMod val="50000"/>
                    <a:lumOff val="50000"/>
                  </a:schemeClr>
                </a:solidFill>
              </a:rPr>
              <a:t>Preliminary Design Review (PDR)</a:t>
            </a:r>
          </a:p>
        </p:txBody>
      </p:sp>
      <p:sp>
        <p:nvSpPr>
          <p:cNvPr id="6" name="Slide Number Placeholder 5">
            <a:extLst>
              <a:ext uri="{FF2B5EF4-FFF2-40B4-BE49-F238E27FC236}">
                <a16:creationId xmlns:a16="http://schemas.microsoft.com/office/drawing/2014/main" id="{9ADF4B74-FE86-0A1D-5FBB-B8F5D75B9FC4}"/>
              </a:ext>
            </a:extLst>
          </p:cNvPr>
          <p:cNvSpPr>
            <a:spLocks noGrp="1"/>
          </p:cNvSpPr>
          <p:nvPr>
            <p:ph type="sldNum" sz="quarter" idx="12"/>
          </p:nvPr>
        </p:nvSpPr>
        <p:spPr>
          <a:xfrm>
            <a:off x="8540074" y="6356350"/>
            <a:ext cx="2852928" cy="365125"/>
          </a:xfrm>
        </p:spPr>
        <p:txBody>
          <a:bodyPr>
            <a:normAutofit/>
          </a:bodyPr>
          <a:lstStyle/>
          <a:p>
            <a:pPr>
              <a:spcAft>
                <a:spcPts val="600"/>
              </a:spcAft>
            </a:pPr>
            <a:fld id="{B2DC25EE-239B-4C5F-AAD1-255A7D5F1EE2}" type="slidenum">
              <a:rPr lang="en-US">
                <a:solidFill>
                  <a:schemeClr val="tx2">
                    <a:lumMod val="50000"/>
                    <a:lumOff val="50000"/>
                  </a:schemeClr>
                </a:solidFill>
              </a:rPr>
              <a:pPr>
                <a:spcAft>
                  <a:spcPts val="600"/>
                </a:spcAft>
              </a:pPr>
              <a:t>3</a:t>
            </a:fld>
            <a:endParaRPr lang="en-US">
              <a:solidFill>
                <a:schemeClr val="tx2">
                  <a:lumMod val="50000"/>
                  <a:lumOff val="50000"/>
                </a:schemeClr>
              </a:solidFill>
            </a:endParaRPr>
          </a:p>
        </p:txBody>
      </p:sp>
      <p:pic>
        <p:nvPicPr>
          <p:cNvPr id="8" name="Picture 7" descr="Icon&#10;&#10;Description automatically generated">
            <a:extLst>
              <a:ext uri="{FF2B5EF4-FFF2-40B4-BE49-F238E27FC236}">
                <a16:creationId xmlns:a16="http://schemas.microsoft.com/office/drawing/2014/main" id="{22646693-9839-9628-CD93-3F37DCA189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9" name="Picture 8">
            <a:extLst>
              <a:ext uri="{FF2B5EF4-FFF2-40B4-BE49-F238E27FC236}">
                <a16:creationId xmlns:a16="http://schemas.microsoft.com/office/drawing/2014/main" id="{FBFC88C7-2576-81AA-7363-236579A68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pic>
        <p:nvPicPr>
          <p:cNvPr id="12" name="Graphic 11" descr="Checklist outline">
            <a:extLst>
              <a:ext uri="{FF2B5EF4-FFF2-40B4-BE49-F238E27FC236}">
                <a16:creationId xmlns:a16="http://schemas.microsoft.com/office/drawing/2014/main" id="{9ED30A8A-7449-8B94-C4AE-83906D0E6CC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94066" y="1314616"/>
            <a:ext cx="4082464" cy="4082464"/>
          </a:xfrm>
          <a:prstGeom prst="rect">
            <a:avLst/>
          </a:prstGeom>
        </p:spPr>
      </p:pic>
    </p:spTree>
    <p:extLst>
      <p:ext uri="{BB962C8B-B14F-4D97-AF65-F5344CB8AC3E}">
        <p14:creationId xmlns:p14="http://schemas.microsoft.com/office/powerpoint/2010/main" val="1348666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D76F3E-3A97-486B-B402-44400A8B9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0D04663-61D4-6F26-8397-95B117D566C4}"/>
              </a:ext>
            </a:extLst>
          </p:cNvPr>
          <p:cNvSpPr>
            <a:spLocks noGrp="1"/>
          </p:cNvSpPr>
          <p:nvPr>
            <p:ph type="ctrTitle"/>
          </p:nvPr>
        </p:nvSpPr>
        <p:spPr>
          <a:xfrm>
            <a:off x="838199" y="1093788"/>
            <a:ext cx="10506455" cy="2967208"/>
          </a:xfrm>
        </p:spPr>
        <p:txBody>
          <a:bodyPr>
            <a:normAutofit/>
          </a:bodyPr>
          <a:lstStyle/>
          <a:p>
            <a:r>
              <a:rPr lang="en-US" sz="7200" dirty="0"/>
              <a:t>Current Design Space</a:t>
            </a:r>
          </a:p>
        </p:txBody>
      </p:sp>
      <p:sp>
        <p:nvSpPr>
          <p:cNvPr id="8" name="Subtitle 7">
            <a:extLst>
              <a:ext uri="{FF2B5EF4-FFF2-40B4-BE49-F238E27FC236}">
                <a16:creationId xmlns:a16="http://schemas.microsoft.com/office/drawing/2014/main" id="{25D4DC69-1415-7851-4D23-9F4D91CD24F5}"/>
              </a:ext>
            </a:extLst>
          </p:cNvPr>
          <p:cNvSpPr>
            <a:spLocks noGrp="1"/>
          </p:cNvSpPr>
          <p:nvPr>
            <p:ph type="subTitle" idx="1"/>
          </p:nvPr>
        </p:nvSpPr>
        <p:spPr>
          <a:xfrm>
            <a:off x="6096000" y="4619624"/>
            <a:ext cx="5251703" cy="1038225"/>
          </a:xfrm>
        </p:spPr>
        <p:txBody>
          <a:bodyPr>
            <a:normAutofit/>
          </a:bodyPr>
          <a:lstStyle/>
          <a:p>
            <a:pPr algn="r"/>
            <a:r>
              <a:rPr lang="en-US" sz="2400" dirty="0"/>
              <a:t>Design Limitations</a:t>
            </a:r>
          </a:p>
          <a:p>
            <a:pPr algn="r"/>
            <a:r>
              <a:rPr lang="en-US" sz="2400" dirty="0"/>
              <a:t>Next Trade Studies</a:t>
            </a:r>
          </a:p>
          <a:p>
            <a:pPr algn="r"/>
            <a:endParaRPr lang="en-US" sz="2400" dirty="0"/>
          </a:p>
        </p:txBody>
      </p:sp>
      <p:sp>
        <p:nvSpPr>
          <p:cNvPr id="15" name="Rectangle 14">
            <a:extLst>
              <a:ext uri="{FF2B5EF4-FFF2-40B4-BE49-F238E27FC236}">
                <a16:creationId xmlns:a16="http://schemas.microsoft.com/office/drawing/2014/main" id="{391F6B52-91F4-4AEB-B6DB-29FEBCF28C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D6F061-7C53-44F4-9794-953DB70A4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7FC094-0353-6518-1F12-C2E049D7006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6" name="Slide Number Placeholder 5">
            <a:extLst>
              <a:ext uri="{FF2B5EF4-FFF2-40B4-BE49-F238E27FC236}">
                <a16:creationId xmlns:a16="http://schemas.microsoft.com/office/drawing/2014/main" id="{4DFDFF88-3AA1-E6AC-969D-83E76E738173}"/>
              </a:ext>
            </a:extLst>
          </p:cNvPr>
          <p:cNvSpPr>
            <a:spLocks noGrp="1"/>
          </p:cNvSpPr>
          <p:nvPr>
            <p:ph type="sldNum" sz="quarter" idx="12"/>
          </p:nvPr>
        </p:nvSpPr>
        <p:spPr>
          <a:xfrm>
            <a:off x="8680700" y="6310310"/>
            <a:ext cx="2743200" cy="365125"/>
          </a:xfrm>
        </p:spPr>
        <p:txBody>
          <a:bodyPr>
            <a:normAutofit/>
          </a:bodyPr>
          <a:lstStyle/>
          <a:p>
            <a:pPr>
              <a:spcAft>
                <a:spcPts val="600"/>
              </a:spcAft>
            </a:pPr>
            <a:fld id="{B2DC25EE-239B-4C5F-AAD1-255A7D5F1EE2}" type="slidenum">
              <a:rPr lang="en-US" smtClean="0"/>
              <a:pPr>
                <a:spcAft>
                  <a:spcPts val="600"/>
                </a:spcAft>
              </a:pPr>
              <a:t>30</a:t>
            </a:fld>
            <a:endParaRPr lang="en-US"/>
          </a:p>
        </p:txBody>
      </p:sp>
      <p:pic>
        <p:nvPicPr>
          <p:cNvPr id="9" name="Picture 8" descr="Icon&#10;&#10;Description automatically generated">
            <a:extLst>
              <a:ext uri="{FF2B5EF4-FFF2-40B4-BE49-F238E27FC236}">
                <a16:creationId xmlns:a16="http://schemas.microsoft.com/office/drawing/2014/main" id="{6A371388-4C4A-96C0-8420-7C91665265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10" name="Picture 9">
            <a:extLst>
              <a:ext uri="{FF2B5EF4-FFF2-40B4-BE49-F238E27FC236}">
                <a16:creationId xmlns:a16="http://schemas.microsoft.com/office/drawing/2014/main" id="{C75331B0-9481-7E30-97ED-33A314D527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Tree>
    <p:extLst>
      <p:ext uri="{BB962C8B-B14F-4D97-AF65-F5344CB8AC3E}">
        <p14:creationId xmlns:p14="http://schemas.microsoft.com/office/powerpoint/2010/main" val="4198203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BA97-037B-5E68-6A56-F1D02B9F22F1}"/>
              </a:ext>
            </a:extLst>
          </p:cNvPr>
          <p:cNvSpPr>
            <a:spLocks noGrp="1"/>
          </p:cNvSpPr>
          <p:nvPr>
            <p:ph type="title"/>
          </p:nvPr>
        </p:nvSpPr>
        <p:spPr/>
        <p:txBody>
          <a:bodyPr/>
          <a:lstStyle/>
          <a:p>
            <a:r>
              <a:rPr lang="en-US"/>
              <a:t>Design Limitations</a:t>
            </a:r>
          </a:p>
        </p:txBody>
      </p:sp>
      <p:sp>
        <p:nvSpPr>
          <p:cNvPr id="8" name="Footer Placeholder 7">
            <a:extLst>
              <a:ext uri="{FF2B5EF4-FFF2-40B4-BE49-F238E27FC236}">
                <a16:creationId xmlns:a16="http://schemas.microsoft.com/office/drawing/2014/main" id="{04458CA5-A350-5FF0-4568-D9AA8504A0FA}"/>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A619FBE4-08C4-6A42-4CD4-C730AF838BD9}"/>
              </a:ext>
            </a:extLst>
          </p:cNvPr>
          <p:cNvSpPr>
            <a:spLocks noGrp="1"/>
          </p:cNvSpPr>
          <p:nvPr>
            <p:ph type="sldNum" sz="quarter" idx="12"/>
          </p:nvPr>
        </p:nvSpPr>
        <p:spPr/>
        <p:txBody>
          <a:bodyPr/>
          <a:lstStyle/>
          <a:p>
            <a:fld id="{B2DC25EE-239B-4C5F-AAD1-255A7D5F1EE2}" type="slidenum">
              <a:rPr lang="en-US" smtClean="0"/>
              <a:t>31</a:t>
            </a:fld>
            <a:endParaRPr lang="en-US"/>
          </a:p>
        </p:txBody>
      </p:sp>
      <p:sp>
        <p:nvSpPr>
          <p:cNvPr id="18" name="TextBox 17">
            <a:extLst>
              <a:ext uri="{FF2B5EF4-FFF2-40B4-BE49-F238E27FC236}">
                <a16:creationId xmlns:a16="http://schemas.microsoft.com/office/drawing/2014/main" id="{1BACDF46-3FE3-07CF-1449-D751E5B63602}"/>
              </a:ext>
            </a:extLst>
          </p:cNvPr>
          <p:cNvSpPr txBox="1"/>
          <p:nvPr/>
        </p:nvSpPr>
        <p:spPr>
          <a:xfrm>
            <a:off x="772439" y="2171178"/>
            <a:ext cx="7479463" cy="25385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AutoNum type="arabicParenR"/>
            </a:pPr>
            <a:r>
              <a:rPr lang="en-US" dirty="0"/>
              <a:t>A VR headset is the </a:t>
            </a:r>
            <a:r>
              <a:rPr lang="en-US"/>
              <a:t>most favorable</a:t>
            </a:r>
            <a:r>
              <a:rPr lang="en-US" dirty="0"/>
              <a:t> solution</a:t>
            </a:r>
          </a:p>
          <a:p>
            <a:pPr marL="800100" lvl="1" indent="-342900">
              <a:lnSpc>
                <a:spcPct val="150000"/>
              </a:lnSpc>
              <a:buAutoNum type="alphaUcPeriod"/>
            </a:pPr>
            <a:r>
              <a:rPr lang="en-US" dirty="0"/>
              <a:t>Only solution </a:t>
            </a:r>
            <a:r>
              <a:rPr lang="en-US"/>
              <a:t>with a </a:t>
            </a:r>
            <a:r>
              <a:rPr lang="en-US" dirty="0"/>
              <a:t>reasonable </a:t>
            </a:r>
            <a:r>
              <a:rPr lang="en-US"/>
              <a:t>price for our </a:t>
            </a:r>
            <a:r>
              <a:rPr lang="en-US" dirty="0"/>
              <a:t>budget</a:t>
            </a:r>
          </a:p>
          <a:p>
            <a:pPr marL="800100" lvl="1" indent="-342900">
              <a:lnSpc>
                <a:spcPct val="150000"/>
              </a:lnSpc>
              <a:buAutoNum type="alphaUcPeriod"/>
            </a:pPr>
            <a:r>
              <a:rPr lang="en-US"/>
              <a:t>Most practical for</a:t>
            </a:r>
            <a:r>
              <a:rPr lang="en-US" dirty="0"/>
              <a:t> creating a fully immersive experience</a:t>
            </a:r>
          </a:p>
          <a:p>
            <a:pPr marL="342900" indent="-342900">
              <a:lnSpc>
                <a:spcPct val="150000"/>
              </a:lnSpc>
              <a:buAutoNum type="arabicParenR"/>
            </a:pPr>
            <a:r>
              <a:rPr lang="en-US"/>
              <a:t>Braces</a:t>
            </a:r>
            <a:r>
              <a:rPr lang="en-US" dirty="0"/>
              <a:t>, wire arm harnesses</a:t>
            </a:r>
            <a:r>
              <a:rPr lang="en-US"/>
              <a:t>, and ball and socket joints</a:t>
            </a:r>
            <a:r>
              <a:rPr lang="en-US" dirty="0"/>
              <a:t> are all viable options that need to be explored further </a:t>
            </a:r>
            <a:r>
              <a:rPr lang="en-US"/>
              <a:t>through prototyping </a:t>
            </a:r>
            <a:r>
              <a:rPr lang="en-US" dirty="0"/>
              <a:t>before a final design is chosen</a:t>
            </a:r>
          </a:p>
        </p:txBody>
      </p:sp>
      <p:pic>
        <p:nvPicPr>
          <p:cNvPr id="3" name="Content Placeholder 10">
            <a:extLst>
              <a:ext uri="{FF2B5EF4-FFF2-40B4-BE49-F238E27FC236}">
                <a16:creationId xmlns:a16="http://schemas.microsoft.com/office/drawing/2014/main" id="{563A8D25-9D89-B7EF-A2EC-88FAEAE983A0}"/>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235001" y="4771655"/>
            <a:ext cx="2034602" cy="1453555"/>
          </a:xfrm>
          <a:prstGeom prst="roundRect">
            <a:avLst/>
          </a:prstGeom>
        </p:spPr>
      </p:pic>
      <p:pic>
        <p:nvPicPr>
          <p:cNvPr id="1026" name="Picture 2" descr="The Best VR Headsets for 2022 | PCMag">
            <a:extLst>
              <a:ext uri="{FF2B5EF4-FFF2-40B4-BE49-F238E27FC236}">
                <a16:creationId xmlns:a16="http://schemas.microsoft.com/office/drawing/2014/main" id="{81B09145-BC37-C76A-B557-FAC0F630F0D2}"/>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61250" y1="9916" x2="61250" y2="9916"/>
                      </a14:backgroundRemoval>
                    </a14:imgEffect>
                  </a14:imgLayer>
                </a14:imgProps>
              </a:ext>
              <a:ext uri="{28A0092B-C50C-407E-A947-70E740481C1C}">
                <a14:useLocalDpi xmlns:a14="http://schemas.microsoft.com/office/drawing/2010/main"/>
              </a:ext>
            </a:extLst>
          </a:blip>
          <a:srcRect/>
          <a:stretch>
            <a:fillRect/>
          </a:stretch>
        </p:blipFill>
        <p:spPr bwMode="auto">
          <a:xfrm>
            <a:off x="7529424" y="2709476"/>
            <a:ext cx="4765344" cy="26656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diagram&#10;&#10;Description automatically generated">
            <a:extLst>
              <a:ext uri="{FF2B5EF4-FFF2-40B4-BE49-F238E27FC236}">
                <a16:creationId xmlns:a16="http://schemas.microsoft.com/office/drawing/2014/main" id="{FF39FAA4-CE90-2251-700E-B4F9904848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38353" y="4794544"/>
            <a:ext cx="2400277" cy="1416919"/>
          </a:xfrm>
          <a:prstGeom prst="roundRect">
            <a:avLst/>
          </a:prstGeom>
        </p:spPr>
      </p:pic>
      <p:pic>
        <p:nvPicPr>
          <p:cNvPr id="4" name="Content Placeholder 11" descr="A close-up of a stethoscope&#10;&#10;Description automatically generated with medium confidence">
            <a:extLst>
              <a:ext uri="{FF2B5EF4-FFF2-40B4-BE49-F238E27FC236}">
                <a16:creationId xmlns:a16="http://schemas.microsoft.com/office/drawing/2014/main" id="{78BC4E88-721C-7A1B-92E2-14B2DD24B3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99632" y="4821284"/>
            <a:ext cx="1649896" cy="1397385"/>
          </a:xfrm>
          <a:prstGeom prst="roundRect">
            <a:avLst/>
          </a:prstGeom>
        </p:spPr>
      </p:pic>
    </p:spTree>
    <p:extLst>
      <p:ext uri="{BB962C8B-B14F-4D97-AF65-F5344CB8AC3E}">
        <p14:creationId xmlns:p14="http://schemas.microsoft.com/office/powerpoint/2010/main" val="4134145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BA97-037B-5E68-6A56-F1D02B9F22F1}"/>
              </a:ext>
            </a:extLst>
          </p:cNvPr>
          <p:cNvSpPr>
            <a:spLocks noGrp="1"/>
          </p:cNvSpPr>
          <p:nvPr>
            <p:ph type="title"/>
          </p:nvPr>
        </p:nvSpPr>
        <p:spPr/>
        <p:txBody>
          <a:bodyPr/>
          <a:lstStyle/>
          <a:p>
            <a:r>
              <a:rPr lang="en-US"/>
              <a:t>Next Trade Studies</a:t>
            </a:r>
          </a:p>
        </p:txBody>
      </p:sp>
      <p:sp>
        <p:nvSpPr>
          <p:cNvPr id="8" name="Footer Placeholder 7">
            <a:extLst>
              <a:ext uri="{FF2B5EF4-FFF2-40B4-BE49-F238E27FC236}">
                <a16:creationId xmlns:a16="http://schemas.microsoft.com/office/drawing/2014/main" id="{04458CA5-A350-5FF0-4568-D9AA8504A0FA}"/>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A619FBE4-08C4-6A42-4CD4-C730AF838BD9}"/>
              </a:ext>
            </a:extLst>
          </p:cNvPr>
          <p:cNvSpPr>
            <a:spLocks noGrp="1"/>
          </p:cNvSpPr>
          <p:nvPr>
            <p:ph type="sldNum" sz="quarter" idx="12"/>
          </p:nvPr>
        </p:nvSpPr>
        <p:spPr/>
        <p:txBody>
          <a:bodyPr/>
          <a:lstStyle/>
          <a:p>
            <a:fld id="{B2DC25EE-239B-4C5F-AAD1-255A7D5F1EE2}" type="slidenum">
              <a:rPr lang="en-US" smtClean="0"/>
              <a:t>32</a:t>
            </a:fld>
            <a:endParaRPr lang="en-US"/>
          </a:p>
        </p:txBody>
      </p:sp>
      <p:sp>
        <p:nvSpPr>
          <p:cNvPr id="14" name="Text Placeholder 4">
            <a:extLst>
              <a:ext uri="{FF2B5EF4-FFF2-40B4-BE49-F238E27FC236}">
                <a16:creationId xmlns:a16="http://schemas.microsoft.com/office/drawing/2014/main" id="{9A13D214-29A3-2EFF-E962-9075C6F05552}"/>
              </a:ext>
            </a:extLst>
          </p:cNvPr>
          <p:cNvSpPr>
            <a:spLocks noGrp="1"/>
          </p:cNvSpPr>
          <p:nvPr>
            <p:ph type="body" idx="1"/>
          </p:nvPr>
        </p:nvSpPr>
        <p:spPr>
          <a:xfrm>
            <a:off x="1115568" y="2142508"/>
            <a:ext cx="4937760" cy="823912"/>
          </a:xfrm>
        </p:spPr>
        <p:txBody>
          <a:bodyPr/>
          <a:lstStyle/>
          <a:p>
            <a:r>
              <a:rPr lang="en-US" sz="2400" b="1" dirty="0"/>
              <a:t>Future Trade Studies </a:t>
            </a:r>
          </a:p>
        </p:txBody>
      </p:sp>
      <p:sp>
        <p:nvSpPr>
          <p:cNvPr id="15" name="Content Placeholder 5">
            <a:extLst>
              <a:ext uri="{FF2B5EF4-FFF2-40B4-BE49-F238E27FC236}">
                <a16:creationId xmlns:a16="http://schemas.microsoft.com/office/drawing/2014/main" id="{DDEF9C05-263F-45E4-0EA7-40998182C6CE}"/>
              </a:ext>
            </a:extLst>
          </p:cNvPr>
          <p:cNvSpPr>
            <a:spLocks noGrp="1"/>
          </p:cNvSpPr>
          <p:nvPr>
            <p:ph sz="half" idx="2"/>
          </p:nvPr>
        </p:nvSpPr>
        <p:spPr>
          <a:xfrm>
            <a:off x="1115568" y="2973546"/>
            <a:ext cx="4937760" cy="2968512"/>
          </a:xfrm>
        </p:spPr>
        <p:txBody>
          <a:bodyPr>
            <a:normAutofit/>
          </a:bodyPr>
          <a:lstStyle/>
          <a:p>
            <a:r>
              <a:rPr lang="en-US" dirty="0"/>
              <a:t>Environmental Conditions Display Method</a:t>
            </a:r>
          </a:p>
          <a:p>
            <a:r>
              <a:rPr lang="en-US" dirty="0"/>
              <a:t>PR Interactions</a:t>
            </a:r>
          </a:p>
          <a:p>
            <a:pPr lvl="1"/>
            <a:r>
              <a:rPr lang="en-US" dirty="0"/>
              <a:t>Panels, Buttons, Switches, Tools</a:t>
            </a:r>
          </a:p>
          <a:p>
            <a:pPr lvl="1"/>
            <a:r>
              <a:rPr lang="en-US" dirty="0"/>
              <a:t>Replacement of Objects</a:t>
            </a:r>
          </a:p>
        </p:txBody>
      </p:sp>
      <p:sp>
        <p:nvSpPr>
          <p:cNvPr id="16" name="Text Placeholder 6">
            <a:extLst>
              <a:ext uri="{FF2B5EF4-FFF2-40B4-BE49-F238E27FC236}">
                <a16:creationId xmlns:a16="http://schemas.microsoft.com/office/drawing/2014/main" id="{BD109D7D-892D-D78C-EC6A-E625DEDE0050}"/>
              </a:ext>
            </a:extLst>
          </p:cNvPr>
          <p:cNvSpPr>
            <a:spLocks noGrp="1"/>
          </p:cNvSpPr>
          <p:nvPr>
            <p:ph type="body" sz="quarter" idx="3"/>
          </p:nvPr>
        </p:nvSpPr>
        <p:spPr>
          <a:xfrm>
            <a:off x="6345936" y="2142508"/>
            <a:ext cx="4937760" cy="823912"/>
          </a:xfrm>
        </p:spPr>
        <p:txBody>
          <a:bodyPr/>
          <a:lstStyle/>
          <a:p>
            <a:r>
              <a:rPr lang="en-US" sz="2400" b="1" dirty="0"/>
              <a:t>Current Trade Studies</a:t>
            </a:r>
            <a:endParaRPr lang="en-US" dirty="0"/>
          </a:p>
        </p:txBody>
      </p:sp>
      <p:sp>
        <p:nvSpPr>
          <p:cNvPr id="17" name="Content Placeholder 9">
            <a:extLst>
              <a:ext uri="{FF2B5EF4-FFF2-40B4-BE49-F238E27FC236}">
                <a16:creationId xmlns:a16="http://schemas.microsoft.com/office/drawing/2014/main" id="{3CAB6200-E7C7-5287-5F3A-A0C6DDCD9C20}"/>
              </a:ext>
            </a:extLst>
          </p:cNvPr>
          <p:cNvSpPr>
            <a:spLocks noGrp="1"/>
          </p:cNvSpPr>
          <p:nvPr>
            <p:ph sz="quarter" idx="4"/>
          </p:nvPr>
        </p:nvSpPr>
        <p:spPr>
          <a:xfrm>
            <a:off x="6345936" y="2973545"/>
            <a:ext cx="4937760" cy="2968511"/>
          </a:xfrm>
        </p:spPr>
        <p:txBody>
          <a:bodyPr>
            <a:normAutofit fontScale="92500"/>
          </a:bodyPr>
          <a:lstStyle/>
          <a:p>
            <a:r>
              <a:rPr lang="en-US" dirty="0"/>
              <a:t>Hand Tracking – </a:t>
            </a:r>
            <a:r>
              <a:rPr lang="en-US" dirty="0">
                <a:solidFill>
                  <a:srgbClr val="92D050"/>
                </a:solidFill>
              </a:rPr>
              <a:t>Finished</a:t>
            </a:r>
          </a:p>
          <a:p>
            <a:r>
              <a:rPr lang="en-US" dirty="0"/>
              <a:t>VR Headset – </a:t>
            </a:r>
            <a:r>
              <a:rPr lang="en-US" dirty="0">
                <a:solidFill>
                  <a:srgbClr val="92D050"/>
                </a:solidFill>
              </a:rPr>
              <a:t>Finished</a:t>
            </a:r>
          </a:p>
          <a:p>
            <a:r>
              <a:rPr lang="en-US" dirty="0"/>
              <a:t>Object Tracking – </a:t>
            </a:r>
            <a:r>
              <a:rPr lang="en-US" dirty="0">
                <a:solidFill>
                  <a:schemeClr val="accent6">
                    <a:lumMod val="60000"/>
                    <a:lumOff val="40000"/>
                  </a:schemeClr>
                </a:solidFill>
              </a:rPr>
              <a:t>In Progress</a:t>
            </a:r>
          </a:p>
          <a:p>
            <a:r>
              <a:rPr lang="en-US" dirty="0"/>
              <a:t>VR Modeling Software – </a:t>
            </a:r>
            <a:r>
              <a:rPr lang="en-US" dirty="0">
                <a:solidFill>
                  <a:schemeClr val="accent6">
                    <a:lumMod val="60000"/>
                    <a:lumOff val="40000"/>
                  </a:schemeClr>
                </a:solidFill>
              </a:rPr>
              <a:t>In Progress</a:t>
            </a:r>
          </a:p>
          <a:p>
            <a:r>
              <a:rPr lang="en-US" dirty="0"/>
              <a:t>VR Computer - </a:t>
            </a:r>
            <a:r>
              <a:rPr lang="en-US" dirty="0">
                <a:solidFill>
                  <a:schemeClr val="accent6">
                    <a:lumMod val="60000"/>
                    <a:lumOff val="40000"/>
                  </a:schemeClr>
                </a:solidFill>
              </a:rPr>
              <a:t>In Progress</a:t>
            </a:r>
          </a:p>
          <a:p>
            <a:r>
              <a:rPr lang="en-US" dirty="0"/>
              <a:t>Training Profile – </a:t>
            </a:r>
            <a:r>
              <a:rPr lang="en-US" dirty="0">
                <a:solidFill>
                  <a:schemeClr val="accent6">
                    <a:lumMod val="60000"/>
                    <a:lumOff val="40000"/>
                  </a:schemeClr>
                </a:solidFill>
              </a:rPr>
              <a:t>In Progress</a:t>
            </a:r>
          </a:p>
          <a:p>
            <a:endParaRPr lang="en-US" dirty="0"/>
          </a:p>
        </p:txBody>
      </p:sp>
    </p:spTree>
    <p:extLst>
      <p:ext uri="{BB962C8B-B14F-4D97-AF65-F5344CB8AC3E}">
        <p14:creationId xmlns:p14="http://schemas.microsoft.com/office/powerpoint/2010/main" val="38302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BAD76F3E-3A97-486B-B402-44400A8B9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0D04663-61D4-6F26-8397-95B117D566C4}"/>
              </a:ext>
            </a:extLst>
          </p:cNvPr>
          <p:cNvSpPr>
            <a:spLocks noGrp="1"/>
          </p:cNvSpPr>
          <p:nvPr>
            <p:ph type="ctrTitle"/>
          </p:nvPr>
        </p:nvSpPr>
        <p:spPr>
          <a:xfrm>
            <a:off x="838199" y="1093788"/>
            <a:ext cx="10506455" cy="2967208"/>
          </a:xfrm>
        </p:spPr>
        <p:txBody>
          <a:bodyPr>
            <a:normAutofit/>
          </a:bodyPr>
          <a:lstStyle/>
          <a:p>
            <a:r>
              <a:rPr lang="en-US"/>
              <a:t>Modeling &amp; Prototyping Plans</a:t>
            </a:r>
          </a:p>
        </p:txBody>
      </p:sp>
      <p:sp>
        <p:nvSpPr>
          <p:cNvPr id="8" name="Subtitle 7">
            <a:extLst>
              <a:ext uri="{FF2B5EF4-FFF2-40B4-BE49-F238E27FC236}">
                <a16:creationId xmlns:a16="http://schemas.microsoft.com/office/drawing/2014/main" id="{25D4DC69-1415-7851-4D23-9F4D91CD24F5}"/>
              </a:ext>
            </a:extLst>
          </p:cNvPr>
          <p:cNvSpPr>
            <a:spLocks noGrp="1"/>
          </p:cNvSpPr>
          <p:nvPr>
            <p:ph type="subTitle" idx="1"/>
          </p:nvPr>
        </p:nvSpPr>
        <p:spPr>
          <a:xfrm>
            <a:off x="6096000" y="4619624"/>
            <a:ext cx="5251703" cy="1038225"/>
          </a:xfrm>
        </p:spPr>
        <p:txBody>
          <a:bodyPr vert="horz" lIns="91440" tIns="45720" rIns="91440" bIns="45720" rtlCol="0" anchor="t">
            <a:normAutofit fontScale="62500" lnSpcReduction="20000"/>
          </a:bodyPr>
          <a:lstStyle/>
          <a:p>
            <a:pPr algn="r"/>
            <a:r>
              <a:rPr lang="en-US" sz="2400" dirty="0"/>
              <a:t>Compatibility &amp; Feasibility Analysis</a:t>
            </a:r>
          </a:p>
          <a:p>
            <a:pPr algn="r"/>
            <a:r>
              <a:rPr lang="en-US" sz="2400" dirty="0"/>
              <a:t>Interaction PR-VR</a:t>
            </a:r>
          </a:p>
          <a:p>
            <a:pPr algn="r"/>
            <a:r>
              <a:rPr lang="en-US" sz="2400" dirty="0"/>
              <a:t>Arm Constraints Prototyping</a:t>
            </a:r>
          </a:p>
        </p:txBody>
      </p:sp>
      <p:sp>
        <p:nvSpPr>
          <p:cNvPr id="22" name="Rectangle 14">
            <a:extLst>
              <a:ext uri="{FF2B5EF4-FFF2-40B4-BE49-F238E27FC236}">
                <a16:creationId xmlns:a16="http://schemas.microsoft.com/office/drawing/2014/main" id="{391F6B52-91F4-4AEB-B6DB-29FEBCF28C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6">
            <a:extLst>
              <a:ext uri="{FF2B5EF4-FFF2-40B4-BE49-F238E27FC236}">
                <a16:creationId xmlns:a16="http://schemas.microsoft.com/office/drawing/2014/main" id="{2CD6F061-7C53-44F4-9794-953DB70A4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7FC094-0353-6518-1F12-C2E049D7006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6" name="Slide Number Placeholder 5">
            <a:extLst>
              <a:ext uri="{FF2B5EF4-FFF2-40B4-BE49-F238E27FC236}">
                <a16:creationId xmlns:a16="http://schemas.microsoft.com/office/drawing/2014/main" id="{4DFDFF88-3AA1-E6AC-969D-83E76E738173}"/>
              </a:ext>
            </a:extLst>
          </p:cNvPr>
          <p:cNvSpPr>
            <a:spLocks noGrp="1"/>
          </p:cNvSpPr>
          <p:nvPr>
            <p:ph type="sldNum" sz="quarter" idx="12"/>
          </p:nvPr>
        </p:nvSpPr>
        <p:spPr>
          <a:xfrm>
            <a:off x="8755363" y="6307568"/>
            <a:ext cx="2743200" cy="365125"/>
          </a:xfrm>
        </p:spPr>
        <p:txBody>
          <a:bodyPr>
            <a:normAutofit/>
          </a:bodyPr>
          <a:lstStyle/>
          <a:p>
            <a:pPr>
              <a:spcAft>
                <a:spcPts val="600"/>
              </a:spcAft>
            </a:pPr>
            <a:fld id="{B2DC25EE-239B-4C5F-AAD1-255A7D5F1EE2}" type="slidenum">
              <a:rPr lang="en-US" smtClean="0"/>
              <a:pPr>
                <a:spcAft>
                  <a:spcPts val="600"/>
                </a:spcAft>
              </a:pPr>
              <a:t>33</a:t>
            </a:fld>
            <a:endParaRPr lang="en-US"/>
          </a:p>
        </p:txBody>
      </p:sp>
      <p:pic>
        <p:nvPicPr>
          <p:cNvPr id="2" name="Picture 1" descr="Icon&#10;&#10;Description automatically generated">
            <a:extLst>
              <a:ext uri="{FF2B5EF4-FFF2-40B4-BE49-F238E27FC236}">
                <a16:creationId xmlns:a16="http://schemas.microsoft.com/office/drawing/2014/main" id="{5A9ED72F-7BC9-B973-649B-E46863336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3" name="Picture 2">
            <a:extLst>
              <a:ext uri="{FF2B5EF4-FFF2-40B4-BE49-F238E27FC236}">
                <a16:creationId xmlns:a16="http://schemas.microsoft.com/office/drawing/2014/main" id="{306FA3A5-3BA6-461D-490C-BA31A20C69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Tree>
    <p:extLst>
      <p:ext uri="{BB962C8B-B14F-4D97-AF65-F5344CB8AC3E}">
        <p14:creationId xmlns:p14="http://schemas.microsoft.com/office/powerpoint/2010/main" val="3769754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F485-4F4F-0043-E472-DECC419249C4}"/>
              </a:ext>
            </a:extLst>
          </p:cNvPr>
          <p:cNvSpPr>
            <a:spLocks noGrp="1"/>
          </p:cNvSpPr>
          <p:nvPr>
            <p:ph type="title"/>
          </p:nvPr>
        </p:nvSpPr>
        <p:spPr/>
        <p:txBody>
          <a:bodyPr>
            <a:normAutofit fontScale="90000"/>
          </a:bodyPr>
          <a:lstStyle/>
          <a:p>
            <a:r>
              <a:rPr lang="en-US"/>
              <a:t>Compatibility &amp; Feasibility Analysis of VR</a:t>
            </a:r>
          </a:p>
        </p:txBody>
      </p:sp>
      <p:sp>
        <p:nvSpPr>
          <p:cNvPr id="5" name="Text Placeholder 4">
            <a:extLst>
              <a:ext uri="{FF2B5EF4-FFF2-40B4-BE49-F238E27FC236}">
                <a16:creationId xmlns:a16="http://schemas.microsoft.com/office/drawing/2014/main" id="{A840FBB6-EB6A-7447-909D-6FD73CE52F85}"/>
              </a:ext>
            </a:extLst>
          </p:cNvPr>
          <p:cNvSpPr>
            <a:spLocks noGrp="1"/>
          </p:cNvSpPr>
          <p:nvPr>
            <p:ph type="body" sz="quarter" idx="3"/>
          </p:nvPr>
        </p:nvSpPr>
        <p:spPr>
          <a:xfrm>
            <a:off x="1158240" y="2384842"/>
            <a:ext cx="4937760" cy="823912"/>
          </a:xfrm>
        </p:spPr>
        <p:txBody>
          <a:bodyPr anchor="b">
            <a:normAutofit/>
          </a:bodyPr>
          <a:lstStyle/>
          <a:p>
            <a:r>
              <a:rPr lang="en-US"/>
              <a:t>VR Build Demo</a:t>
            </a:r>
          </a:p>
        </p:txBody>
      </p:sp>
      <p:sp>
        <p:nvSpPr>
          <p:cNvPr id="6" name="Content Placeholder 5">
            <a:extLst>
              <a:ext uri="{FF2B5EF4-FFF2-40B4-BE49-F238E27FC236}">
                <a16:creationId xmlns:a16="http://schemas.microsoft.com/office/drawing/2014/main" id="{FDC5A6F5-785B-5176-7B1B-39104FADA62B}"/>
              </a:ext>
            </a:extLst>
          </p:cNvPr>
          <p:cNvSpPr>
            <a:spLocks noGrp="1"/>
          </p:cNvSpPr>
          <p:nvPr>
            <p:ph sz="quarter" idx="4"/>
          </p:nvPr>
        </p:nvSpPr>
        <p:spPr>
          <a:xfrm>
            <a:off x="1158239" y="3215879"/>
            <a:ext cx="5230369" cy="2968511"/>
          </a:xfrm>
        </p:spPr>
        <p:txBody>
          <a:bodyPr vert="horz" lIns="91440" tIns="45720" rIns="91440" bIns="45720" rtlCol="0" anchor="t">
            <a:normAutofit/>
          </a:bodyPr>
          <a:lstStyle/>
          <a:p>
            <a:r>
              <a:rPr lang="en-US" dirty="0"/>
              <a:t>Design a basic virtual environment that allows motion</a:t>
            </a:r>
          </a:p>
          <a:p>
            <a:r>
              <a:rPr lang="en-US" dirty="0"/>
              <a:t>Will require training with Unity and C# to design the environment</a:t>
            </a:r>
          </a:p>
        </p:txBody>
      </p:sp>
      <p:sp>
        <p:nvSpPr>
          <p:cNvPr id="8" name="Footer Placeholder 7">
            <a:extLst>
              <a:ext uri="{FF2B5EF4-FFF2-40B4-BE49-F238E27FC236}">
                <a16:creationId xmlns:a16="http://schemas.microsoft.com/office/drawing/2014/main" id="{218B289C-0BCA-850C-3567-5F0BB26F3141}"/>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B2B76C1A-A80A-8CE8-ACE0-AAAC9A02CC19}"/>
              </a:ext>
            </a:extLst>
          </p:cNvPr>
          <p:cNvSpPr>
            <a:spLocks noGrp="1"/>
          </p:cNvSpPr>
          <p:nvPr>
            <p:ph type="sldNum" sz="quarter" idx="12"/>
          </p:nvPr>
        </p:nvSpPr>
        <p:spPr/>
        <p:txBody>
          <a:bodyPr/>
          <a:lstStyle/>
          <a:p>
            <a:fld id="{B2DC25EE-239B-4C5F-AAD1-255A7D5F1EE2}" type="slidenum">
              <a:rPr lang="en-US" smtClean="0"/>
              <a:t>34</a:t>
            </a:fld>
            <a:endParaRPr lang="en-US"/>
          </a:p>
        </p:txBody>
      </p:sp>
      <p:cxnSp>
        <p:nvCxnSpPr>
          <p:cNvPr id="14" name="Straight Arrow Connector 13">
            <a:extLst>
              <a:ext uri="{FF2B5EF4-FFF2-40B4-BE49-F238E27FC236}">
                <a16:creationId xmlns:a16="http://schemas.microsoft.com/office/drawing/2014/main" id="{F3F234AF-A259-B9CA-1456-0BDBE18A2729}"/>
              </a:ext>
            </a:extLst>
          </p:cNvPr>
          <p:cNvCxnSpPr/>
          <p:nvPr/>
        </p:nvCxnSpPr>
        <p:spPr>
          <a:xfrm>
            <a:off x="6693408" y="3642795"/>
            <a:ext cx="829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3B70242-845B-AED4-B83C-944E234CD4C6}"/>
              </a:ext>
            </a:extLst>
          </p:cNvPr>
          <p:cNvSpPr txBox="1"/>
          <p:nvPr/>
        </p:nvSpPr>
        <p:spPr>
          <a:xfrm>
            <a:off x="7785701" y="3376514"/>
            <a:ext cx="3651504" cy="461665"/>
          </a:xfrm>
          <a:prstGeom prst="rect">
            <a:avLst/>
          </a:prstGeom>
          <a:noFill/>
        </p:spPr>
        <p:txBody>
          <a:bodyPr wrap="square" lIns="91440" tIns="45720" rIns="91440" bIns="45720" rtlCol="0" anchor="t">
            <a:spAutoFit/>
          </a:bodyPr>
          <a:lstStyle/>
          <a:p>
            <a:pPr algn="ctr"/>
            <a:r>
              <a:rPr lang="en-US" sz="2400" dirty="0"/>
              <a:t>Test with </a:t>
            </a:r>
            <a:r>
              <a:rPr lang="en-US" sz="2400"/>
              <a:t>demo</a:t>
            </a:r>
            <a:r>
              <a:rPr lang="en-US" sz="2400" dirty="0"/>
              <a:t> headset</a:t>
            </a:r>
          </a:p>
        </p:txBody>
      </p:sp>
      <p:cxnSp>
        <p:nvCxnSpPr>
          <p:cNvPr id="16" name="Straight Arrow Connector 15">
            <a:extLst>
              <a:ext uri="{FF2B5EF4-FFF2-40B4-BE49-F238E27FC236}">
                <a16:creationId xmlns:a16="http://schemas.microsoft.com/office/drawing/2014/main" id="{E9A9ACD2-791B-3157-244E-17D3E38B334C}"/>
              </a:ext>
            </a:extLst>
          </p:cNvPr>
          <p:cNvCxnSpPr/>
          <p:nvPr/>
        </p:nvCxnSpPr>
        <p:spPr>
          <a:xfrm>
            <a:off x="6693409" y="4567408"/>
            <a:ext cx="829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E659D71-C273-DA27-C4C8-630401B32FAB}"/>
              </a:ext>
            </a:extLst>
          </p:cNvPr>
          <p:cNvSpPr txBox="1"/>
          <p:nvPr/>
        </p:nvSpPr>
        <p:spPr>
          <a:xfrm>
            <a:off x="7785701" y="4307076"/>
            <a:ext cx="3651504" cy="461665"/>
          </a:xfrm>
          <a:prstGeom prst="rect">
            <a:avLst/>
          </a:prstGeom>
          <a:noFill/>
        </p:spPr>
        <p:txBody>
          <a:bodyPr wrap="square" rtlCol="0">
            <a:spAutoFit/>
          </a:bodyPr>
          <a:lstStyle/>
          <a:p>
            <a:pPr algn="ctr"/>
            <a:r>
              <a:rPr lang="en-US" sz="2400" dirty="0"/>
              <a:t>Already started</a:t>
            </a:r>
          </a:p>
        </p:txBody>
      </p:sp>
    </p:spTree>
    <p:extLst>
      <p:ext uri="{BB962C8B-B14F-4D97-AF65-F5344CB8AC3E}">
        <p14:creationId xmlns:p14="http://schemas.microsoft.com/office/powerpoint/2010/main" val="87810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F485-4F4F-0043-E472-DECC419249C4}"/>
              </a:ext>
            </a:extLst>
          </p:cNvPr>
          <p:cNvSpPr>
            <a:spLocks noGrp="1"/>
          </p:cNvSpPr>
          <p:nvPr>
            <p:ph type="title"/>
          </p:nvPr>
        </p:nvSpPr>
        <p:spPr/>
        <p:txBody>
          <a:bodyPr>
            <a:normAutofit fontScale="90000"/>
          </a:bodyPr>
          <a:lstStyle/>
          <a:p>
            <a:r>
              <a:rPr lang="en-US"/>
              <a:t>Compatibility &amp; Feasibility Analysis of VR</a:t>
            </a:r>
          </a:p>
        </p:txBody>
      </p:sp>
      <p:sp>
        <p:nvSpPr>
          <p:cNvPr id="3" name="Text Placeholder 2">
            <a:extLst>
              <a:ext uri="{FF2B5EF4-FFF2-40B4-BE49-F238E27FC236}">
                <a16:creationId xmlns:a16="http://schemas.microsoft.com/office/drawing/2014/main" id="{F538596B-27E2-047D-382B-6787D6BC8D19}"/>
              </a:ext>
            </a:extLst>
          </p:cNvPr>
          <p:cNvSpPr>
            <a:spLocks noGrp="1"/>
          </p:cNvSpPr>
          <p:nvPr>
            <p:ph type="body" idx="1"/>
          </p:nvPr>
        </p:nvSpPr>
        <p:spPr/>
        <p:txBody>
          <a:bodyPr>
            <a:normAutofit/>
          </a:bodyPr>
          <a:lstStyle/>
          <a:p>
            <a:r>
              <a:rPr lang="en-US" dirty="0"/>
              <a:t>VR Headset + Hand Tracking </a:t>
            </a:r>
          </a:p>
        </p:txBody>
      </p:sp>
      <p:sp>
        <p:nvSpPr>
          <p:cNvPr id="4" name="Content Placeholder 3">
            <a:extLst>
              <a:ext uri="{FF2B5EF4-FFF2-40B4-BE49-F238E27FC236}">
                <a16:creationId xmlns:a16="http://schemas.microsoft.com/office/drawing/2014/main" id="{4D8070CF-DE3F-5FE1-AF8D-D81038B3544F}"/>
              </a:ext>
            </a:extLst>
          </p:cNvPr>
          <p:cNvSpPr>
            <a:spLocks noGrp="1"/>
          </p:cNvSpPr>
          <p:nvPr>
            <p:ph sz="half" idx="2"/>
          </p:nvPr>
        </p:nvSpPr>
        <p:spPr>
          <a:xfrm>
            <a:off x="1115568" y="3203688"/>
            <a:ext cx="4694424" cy="2968512"/>
          </a:xfrm>
        </p:spPr>
        <p:txBody>
          <a:bodyPr vert="horz" lIns="91440" tIns="45720" rIns="91440" bIns="45720" rtlCol="0" anchor="t">
            <a:normAutofit/>
          </a:bodyPr>
          <a:lstStyle/>
          <a:p>
            <a:r>
              <a:rPr lang="en-US" dirty="0"/>
              <a:t>Test </a:t>
            </a:r>
            <a:r>
              <a:rPr lang="en-US"/>
              <a:t>VR </a:t>
            </a:r>
            <a:r>
              <a:rPr lang="en-US" dirty="0"/>
              <a:t>headset</a:t>
            </a:r>
            <a:r>
              <a:rPr lang="en-US"/>
              <a:t> along with its </a:t>
            </a:r>
            <a:r>
              <a:rPr lang="en-US" dirty="0"/>
              <a:t>hand tracking </a:t>
            </a:r>
            <a:r>
              <a:rPr lang="en-US"/>
              <a:t>abilities</a:t>
            </a:r>
            <a:endParaRPr lang="en-US" dirty="0"/>
          </a:p>
          <a:p>
            <a:endParaRPr lang="en-US" dirty="0"/>
          </a:p>
        </p:txBody>
      </p:sp>
      <p:sp>
        <p:nvSpPr>
          <p:cNvPr id="8" name="Footer Placeholder 7">
            <a:extLst>
              <a:ext uri="{FF2B5EF4-FFF2-40B4-BE49-F238E27FC236}">
                <a16:creationId xmlns:a16="http://schemas.microsoft.com/office/drawing/2014/main" id="{218B289C-0BCA-850C-3567-5F0BB26F3141}"/>
              </a:ext>
            </a:extLst>
          </p:cNvPr>
          <p:cNvSpPr>
            <a:spLocks noGrp="1"/>
          </p:cNvSpPr>
          <p:nvPr>
            <p:ph type="ftr" sz="quarter" idx="11"/>
          </p:nvPr>
        </p:nvSpPr>
        <p:spPr/>
        <p:txBody>
          <a:bodyPr/>
          <a:lstStyle/>
          <a:p>
            <a:r>
              <a:rPr lang="en-US"/>
              <a:t>Preliminary Design Review (PDR)</a:t>
            </a:r>
          </a:p>
        </p:txBody>
      </p:sp>
      <p:sp>
        <p:nvSpPr>
          <p:cNvPr id="9" name="Slide Number Placeholder 8">
            <a:extLst>
              <a:ext uri="{FF2B5EF4-FFF2-40B4-BE49-F238E27FC236}">
                <a16:creationId xmlns:a16="http://schemas.microsoft.com/office/drawing/2014/main" id="{B2B76C1A-A80A-8CE8-ACE0-AAAC9A02CC19}"/>
              </a:ext>
            </a:extLst>
          </p:cNvPr>
          <p:cNvSpPr>
            <a:spLocks noGrp="1"/>
          </p:cNvSpPr>
          <p:nvPr>
            <p:ph type="sldNum" sz="quarter" idx="12"/>
          </p:nvPr>
        </p:nvSpPr>
        <p:spPr/>
        <p:txBody>
          <a:bodyPr/>
          <a:lstStyle/>
          <a:p>
            <a:fld id="{B2DC25EE-239B-4C5F-AAD1-255A7D5F1EE2}" type="slidenum">
              <a:rPr lang="en-US" smtClean="0"/>
              <a:t>35</a:t>
            </a:fld>
            <a:endParaRPr lang="en-US"/>
          </a:p>
        </p:txBody>
      </p:sp>
      <p:cxnSp>
        <p:nvCxnSpPr>
          <p:cNvPr id="13" name="Straight Arrow Connector 12">
            <a:extLst>
              <a:ext uri="{FF2B5EF4-FFF2-40B4-BE49-F238E27FC236}">
                <a16:creationId xmlns:a16="http://schemas.microsoft.com/office/drawing/2014/main" id="{98D132A7-3465-93DC-4E1A-1C0481CE0B4E}"/>
              </a:ext>
            </a:extLst>
          </p:cNvPr>
          <p:cNvCxnSpPr/>
          <p:nvPr/>
        </p:nvCxnSpPr>
        <p:spPr>
          <a:xfrm>
            <a:off x="6199856" y="3621024"/>
            <a:ext cx="829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3B1A9EB-1C28-D774-DFA1-4D3466041CAE}"/>
              </a:ext>
            </a:extLst>
          </p:cNvPr>
          <p:cNvSpPr txBox="1"/>
          <p:nvPr/>
        </p:nvSpPr>
        <p:spPr>
          <a:xfrm>
            <a:off x="7418776" y="3020859"/>
            <a:ext cx="3858768" cy="1200329"/>
          </a:xfrm>
          <a:prstGeom prst="rect">
            <a:avLst/>
          </a:prstGeom>
          <a:noFill/>
        </p:spPr>
        <p:txBody>
          <a:bodyPr wrap="square" lIns="91440" tIns="45720" rIns="91440" bIns="45720" rtlCol="0" anchor="t">
            <a:spAutoFit/>
          </a:bodyPr>
          <a:lstStyle/>
          <a:p>
            <a:pPr algn="ctr"/>
            <a:r>
              <a:rPr lang="en-US" sz="2400" dirty="0"/>
              <a:t>Experiment with different hand tracking methods to check compatibility</a:t>
            </a:r>
          </a:p>
        </p:txBody>
      </p:sp>
    </p:spTree>
    <p:extLst>
      <p:ext uri="{BB962C8B-B14F-4D97-AF65-F5344CB8AC3E}">
        <p14:creationId xmlns:p14="http://schemas.microsoft.com/office/powerpoint/2010/main" val="1330996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8849-9A1A-6CFE-2000-42764018144F}"/>
              </a:ext>
            </a:extLst>
          </p:cNvPr>
          <p:cNvSpPr>
            <a:spLocks noGrp="1"/>
          </p:cNvSpPr>
          <p:nvPr>
            <p:ph type="title"/>
          </p:nvPr>
        </p:nvSpPr>
        <p:spPr/>
        <p:txBody>
          <a:bodyPr>
            <a:normAutofit/>
          </a:bodyPr>
          <a:lstStyle/>
          <a:p>
            <a:r>
              <a:rPr lang="en-US" sz="3600">
                <a:ea typeface="+mj-lt"/>
                <a:cs typeface="+mj-lt"/>
              </a:rPr>
              <a:t>Physical Interaction with VR Environment</a:t>
            </a:r>
            <a:endParaRPr lang="en-US" sz="3600" b="0">
              <a:ea typeface="+mj-lt"/>
              <a:cs typeface="+mj-lt"/>
            </a:endParaRPr>
          </a:p>
        </p:txBody>
      </p:sp>
      <p:sp>
        <p:nvSpPr>
          <p:cNvPr id="4" name="Footer Placeholder 3">
            <a:extLst>
              <a:ext uri="{FF2B5EF4-FFF2-40B4-BE49-F238E27FC236}">
                <a16:creationId xmlns:a16="http://schemas.microsoft.com/office/drawing/2014/main" id="{E9095BB9-51B1-CC1F-2005-CE5334FDE5E9}"/>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9D5C1DE8-8784-66BA-3198-E55A22C7E441}"/>
              </a:ext>
            </a:extLst>
          </p:cNvPr>
          <p:cNvSpPr>
            <a:spLocks noGrp="1"/>
          </p:cNvSpPr>
          <p:nvPr>
            <p:ph type="sldNum" sz="quarter" idx="12"/>
          </p:nvPr>
        </p:nvSpPr>
        <p:spPr/>
        <p:txBody>
          <a:bodyPr/>
          <a:lstStyle/>
          <a:p>
            <a:fld id="{B2DC25EE-239B-4C5F-AAD1-255A7D5F1EE2}" type="slidenum">
              <a:rPr lang="en-US" smtClean="0"/>
              <a:t>36</a:t>
            </a:fld>
            <a:endParaRPr lang="en-US"/>
          </a:p>
        </p:txBody>
      </p:sp>
      <p:sp>
        <p:nvSpPr>
          <p:cNvPr id="14" name="Content Placeholder 3">
            <a:extLst>
              <a:ext uri="{FF2B5EF4-FFF2-40B4-BE49-F238E27FC236}">
                <a16:creationId xmlns:a16="http://schemas.microsoft.com/office/drawing/2014/main" id="{BF29283F-B579-BE0A-072D-F4FBBBDD97D8}"/>
              </a:ext>
            </a:extLst>
          </p:cNvPr>
          <p:cNvSpPr txBox="1">
            <a:spLocks/>
          </p:cNvSpPr>
          <p:nvPr/>
        </p:nvSpPr>
        <p:spPr>
          <a:xfrm>
            <a:off x="972693" y="2325439"/>
            <a:ext cx="10240765" cy="3531954"/>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PR Interaction Proof of Concept </a:t>
            </a:r>
            <a:endParaRPr lang="en-US"/>
          </a:p>
          <a:p>
            <a:pPr lvl="1"/>
            <a:r>
              <a:rPr lang="en-US"/>
              <a:t>Create a flip switch on a physical board where VR environment reflects real-world interaction.</a:t>
            </a:r>
          </a:p>
          <a:p>
            <a:r>
              <a:rPr lang="en-US" b="1"/>
              <a:t>Object Tracking Testing</a:t>
            </a:r>
          </a:p>
          <a:p>
            <a:pPr lvl="1"/>
            <a:r>
              <a:rPr lang="en-US"/>
              <a:t>Plan A: Test headset-specific tracking sensors for tool interaction. </a:t>
            </a:r>
          </a:p>
          <a:p>
            <a:pPr lvl="1"/>
            <a:r>
              <a:rPr lang="en-US"/>
              <a:t>Plan B: Prototype in-house custom sensors to track tool interaction (trade study).</a:t>
            </a:r>
          </a:p>
        </p:txBody>
      </p:sp>
    </p:spTree>
    <p:extLst>
      <p:ext uri="{BB962C8B-B14F-4D97-AF65-F5344CB8AC3E}">
        <p14:creationId xmlns:p14="http://schemas.microsoft.com/office/powerpoint/2010/main" val="820290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BA97-037B-5E68-6A56-F1D02B9F22F1}"/>
              </a:ext>
            </a:extLst>
          </p:cNvPr>
          <p:cNvSpPr>
            <a:spLocks noGrp="1"/>
          </p:cNvSpPr>
          <p:nvPr>
            <p:ph type="title"/>
          </p:nvPr>
        </p:nvSpPr>
        <p:spPr/>
        <p:txBody>
          <a:bodyPr/>
          <a:lstStyle/>
          <a:p>
            <a:r>
              <a:rPr lang="en-US"/>
              <a:t>Arm Constraint Prototyping</a:t>
            </a:r>
          </a:p>
        </p:txBody>
      </p:sp>
      <p:sp>
        <p:nvSpPr>
          <p:cNvPr id="3" name="Text Placeholder 2">
            <a:extLst>
              <a:ext uri="{FF2B5EF4-FFF2-40B4-BE49-F238E27FC236}">
                <a16:creationId xmlns:a16="http://schemas.microsoft.com/office/drawing/2014/main" id="{D11A9D1A-75CB-1D49-77EC-D84ED42928F0}"/>
              </a:ext>
            </a:extLst>
          </p:cNvPr>
          <p:cNvSpPr>
            <a:spLocks noGrp="1"/>
          </p:cNvSpPr>
          <p:nvPr>
            <p:ph type="body" idx="1"/>
          </p:nvPr>
        </p:nvSpPr>
        <p:spPr>
          <a:xfrm>
            <a:off x="1115568" y="2142508"/>
            <a:ext cx="4937760" cy="823912"/>
          </a:xfrm>
        </p:spPr>
        <p:txBody>
          <a:bodyPr>
            <a:normAutofit/>
          </a:bodyPr>
          <a:lstStyle/>
          <a:p>
            <a:r>
              <a:rPr lang="en-US" dirty="0"/>
              <a:t>Existing Mechanisms</a:t>
            </a:r>
          </a:p>
        </p:txBody>
      </p:sp>
      <p:sp>
        <p:nvSpPr>
          <p:cNvPr id="4" name="Content Placeholder 3">
            <a:extLst>
              <a:ext uri="{FF2B5EF4-FFF2-40B4-BE49-F238E27FC236}">
                <a16:creationId xmlns:a16="http://schemas.microsoft.com/office/drawing/2014/main" id="{CE156381-1A52-ABE5-B468-AA90F83C251D}"/>
              </a:ext>
            </a:extLst>
          </p:cNvPr>
          <p:cNvSpPr>
            <a:spLocks noGrp="1"/>
          </p:cNvSpPr>
          <p:nvPr>
            <p:ph sz="half" idx="2"/>
          </p:nvPr>
        </p:nvSpPr>
        <p:spPr>
          <a:xfrm>
            <a:off x="1115568" y="2973546"/>
            <a:ext cx="4937760" cy="2968512"/>
          </a:xfrm>
        </p:spPr>
        <p:txBody>
          <a:bodyPr vert="horz" lIns="91440" tIns="45720" rIns="91440" bIns="45720" rtlCol="0" anchor="t">
            <a:normAutofit fontScale="92500" lnSpcReduction="20000"/>
          </a:bodyPr>
          <a:lstStyle/>
          <a:p>
            <a:r>
              <a:rPr lang="en-US" dirty="0"/>
              <a:t>Continue our trade study on top options for arm and shoulder constraint systems by prototyping</a:t>
            </a:r>
            <a:r>
              <a:rPr lang="en-US"/>
              <a:t>.</a:t>
            </a:r>
            <a:endParaRPr lang="en-US" dirty="0"/>
          </a:p>
          <a:p>
            <a:r>
              <a:rPr lang="en-US" dirty="0"/>
              <a:t>Examine those constraint systems by having mobility tests with the prototypes</a:t>
            </a:r>
            <a:r>
              <a:rPr lang="en-US"/>
              <a:t>.</a:t>
            </a:r>
            <a:endParaRPr lang="en-US" dirty="0"/>
          </a:p>
          <a:p>
            <a:r>
              <a:rPr lang="en-US" dirty="0"/>
              <a:t>Compare results against astronaut suit restraint data</a:t>
            </a:r>
            <a:r>
              <a:rPr lang="en-US"/>
              <a:t>.</a:t>
            </a:r>
            <a:endParaRPr lang="en-US" dirty="0"/>
          </a:p>
        </p:txBody>
      </p:sp>
      <p:sp>
        <p:nvSpPr>
          <p:cNvPr id="5" name="Text Placeholder 4">
            <a:extLst>
              <a:ext uri="{FF2B5EF4-FFF2-40B4-BE49-F238E27FC236}">
                <a16:creationId xmlns:a16="http://schemas.microsoft.com/office/drawing/2014/main" id="{45DF74FA-3692-A3F1-3D9F-74BE8B6E5F28}"/>
              </a:ext>
            </a:extLst>
          </p:cNvPr>
          <p:cNvSpPr>
            <a:spLocks noGrp="1"/>
          </p:cNvSpPr>
          <p:nvPr>
            <p:ph type="body" sz="quarter" idx="3"/>
          </p:nvPr>
        </p:nvSpPr>
        <p:spPr>
          <a:xfrm>
            <a:off x="6345936" y="2142508"/>
            <a:ext cx="4937760" cy="823912"/>
          </a:xfrm>
        </p:spPr>
        <p:txBody>
          <a:bodyPr>
            <a:normAutofit/>
          </a:bodyPr>
          <a:lstStyle/>
          <a:p>
            <a:r>
              <a:rPr lang="en-US"/>
              <a:t>In-House Development</a:t>
            </a:r>
          </a:p>
        </p:txBody>
      </p:sp>
      <p:sp>
        <p:nvSpPr>
          <p:cNvPr id="6" name="Content Placeholder 5">
            <a:extLst>
              <a:ext uri="{FF2B5EF4-FFF2-40B4-BE49-F238E27FC236}">
                <a16:creationId xmlns:a16="http://schemas.microsoft.com/office/drawing/2014/main" id="{0270AD8A-5CF5-2FF5-E474-D252773DAE79}"/>
              </a:ext>
            </a:extLst>
          </p:cNvPr>
          <p:cNvSpPr>
            <a:spLocks noGrp="1"/>
          </p:cNvSpPr>
          <p:nvPr>
            <p:ph sz="quarter" idx="4"/>
          </p:nvPr>
        </p:nvSpPr>
        <p:spPr>
          <a:xfrm>
            <a:off x="6345936" y="2973545"/>
            <a:ext cx="4937760" cy="2968511"/>
          </a:xfrm>
        </p:spPr>
        <p:txBody>
          <a:bodyPr vert="horz" lIns="91440" tIns="45720" rIns="91440" bIns="45720" rtlCol="0" anchor="t">
            <a:normAutofit lnSpcReduction="10000"/>
          </a:bodyPr>
          <a:lstStyle/>
          <a:p>
            <a:r>
              <a:rPr lang="en-US"/>
              <a:t>Prototype our top options for arm and shoulder and modify to decrease movement.</a:t>
            </a:r>
          </a:p>
          <a:p>
            <a:r>
              <a:rPr lang="en-US"/>
              <a:t>Examine durability and resistivity of modified constraints.</a:t>
            </a:r>
          </a:p>
          <a:p>
            <a:r>
              <a:rPr lang="en-US"/>
              <a:t>Compare durability, resistivity, cost, and user comfort.</a:t>
            </a:r>
          </a:p>
        </p:txBody>
      </p:sp>
      <p:sp>
        <p:nvSpPr>
          <p:cNvPr id="8" name="Footer Placeholder 7">
            <a:extLst>
              <a:ext uri="{FF2B5EF4-FFF2-40B4-BE49-F238E27FC236}">
                <a16:creationId xmlns:a16="http://schemas.microsoft.com/office/drawing/2014/main" id="{04458CA5-A350-5FF0-4568-D9AA8504A0FA}"/>
              </a:ext>
            </a:extLst>
          </p:cNvPr>
          <p:cNvSpPr>
            <a:spLocks noGrp="1"/>
          </p:cNvSpPr>
          <p:nvPr>
            <p:ph type="ftr" sz="quarter" idx="11"/>
          </p:nvPr>
        </p:nvSpPr>
        <p:spPr/>
        <p:txBody>
          <a:bodyPr/>
          <a:lstStyle/>
          <a:p>
            <a:r>
              <a:rPr lang="en-US" dirty="0"/>
              <a:t>Preliminary Design Review (PDR)</a:t>
            </a:r>
          </a:p>
        </p:txBody>
      </p:sp>
      <p:sp>
        <p:nvSpPr>
          <p:cNvPr id="9" name="Slide Number Placeholder 8">
            <a:extLst>
              <a:ext uri="{FF2B5EF4-FFF2-40B4-BE49-F238E27FC236}">
                <a16:creationId xmlns:a16="http://schemas.microsoft.com/office/drawing/2014/main" id="{A619FBE4-08C4-6A42-4CD4-C730AF838BD9}"/>
              </a:ext>
            </a:extLst>
          </p:cNvPr>
          <p:cNvSpPr>
            <a:spLocks noGrp="1"/>
          </p:cNvSpPr>
          <p:nvPr>
            <p:ph type="sldNum" sz="quarter" idx="12"/>
          </p:nvPr>
        </p:nvSpPr>
        <p:spPr/>
        <p:txBody>
          <a:bodyPr/>
          <a:lstStyle/>
          <a:p>
            <a:fld id="{B2DC25EE-239B-4C5F-AAD1-255A7D5F1EE2}" type="slidenum">
              <a:rPr lang="en-US" smtClean="0"/>
              <a:t>37</a:t>
            </a:fld>
            <a:endParaRPr lang="en-US"/>
          </a:p>
        </p:txBody>
      </p:sp>
    </p:spTree>
    <p:extLst>
      <p:ext uri="{BB962C8B-B14F-4D97-AF65-F5344CB8AC3E}">
        <p14:creationId xmlns:p14="http://schemas.microsoft.com/office/powerpoint/2010/main" val="4007403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3343-ECAD-7462-DAB6-1D9B8FE72325}"/>
              </a:ext>
            </a:extLst>
          </p:cNvPr>
          <p:cNvSpPr>
            <a:spLocks noGrp="1"/>
          </p:cNvSpPr>
          <p:nvPr>
            <p:ph type="title"/>
          </p:nvPr>
        </p:nvSpPr>
        <p:spPr>
          <a:xfrm>
            <a:off x="279788" y="135029"/>
            <a:ext cx="10515600" cy="1186173"/>
          </a:xfrm>
        </p:spPr>
        <p:txBody>
          <a:bodyPr/>
          <a:lstStyle/>
          <a:p>
            <a:r>
              <a:rPr lang="en-US"/>
              <a:t>Risk Management Plan</a:t>
            </a:r>
          </a:p>
        </p:txBody>
      </p:sp>
      <p:sp>
        <p:nvSpPr>
          <p:cNvPr id="4" name="Footer Placeholder 3">
            <a:extLst>
              <a:ext uri="{FF2B5EF4-FFF2-40B4-BE49-F238E27FC236}">
                <a16:creationId xmlns:a16="http://schemas.microsoft.com/office/drawing/2014/main" id="{B280A720-CB0C-749B-C9A9-B4765A19DB09}"/>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144CC48A-ADF7-C2C0-2BFC-990EB8FBA95A}"/>
              </a:ext>
            </a:extLst>
          </p:cNvPr>
          <p:cNvSpPr>
            <a:spLocks noGrp="1"/>
          </p:cNvSpPr>
          <p:nvPr>
            <p:ph type="sldNum" sz="quarter" idx="12"/>
          </p:nvPr>
        </p:nvSpPr>
        <p:spPr/>
        <p:txBody>
          <a:bodyPr/>
          <a:lstStyle/>
          <a:p>
            <a:fld id="{B2DC25EE-239B-4C5F-AAD1-255A7D5F1EE2}" type="slidenum">
              <a:rPr lang="en-US" smtClean="0"/>
              <a:t>38</a:t>
            </a:fld>
            <a:endParaRPr lang="en-US"/>
          </a:p>
        </p:txBody>
      </p:sp>
      <p:sp>
        <p:nvSpPr>
          <p:cNvPr id="8" name="Action Button: Custom 7">
            <a:hlinkClick r:id="rId3" action="ppaction://hlinksldjump" highlightClick="1"/>
            <a:extLst>
              <a:ext uri="{FF2B5EF4-FFF2-40B4-BE49-F238E27FC236}">
                <a16:creationId xmlns:a16="http://schemas.microsoft.com/office/drawing/2014/main" id="{36349F33-9912-DD0C-25C9-846F182FC011}"/>
              </a:ext>
            </a:extLst>
          </p:cNvPr>
          <p:cNvSpPr/>
          <p:nvPr/>
        </p:nvSpPr>
        <p:spPr>
          <a:xfrm>
            <a:off x="1169276" y="6325445"/>
            <a:ext cx="2743200"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Risk Management Plan</a:t>
            </a:r>
          </a:p>
        </p:txBody>
      </p:sp>
      <p:graphicFrame>
        <p:nvGraphicFramePr>
          <p:cNvPr id="9" name="Table 11">
            <a:extLst>
              <a:ext uri="{FF2B5EF4-FFF2-40B4-BE49-F238E27FC236}">
                <a16:creationId xmlns:a16="http://schemas.microsoft.com/office/drawing/2014/main" id="{13B5CD48-C0F5-3775-039D-9C417F29D555}"/>
              </a:ext>
            </a:extLst>
          </p:cNvPr>
          <p:cNvGraphicFramePr>
            <a:graphicFrameLocks noGrp="1"/>
          </p:cNvGraphicFramePr>
          <p:nvPr/>
        </p:nvGraphicFramePr>
        <p:xfrm>
          <a:off x="390435" y="1173268"/>
          <a:ext cx="7959526" cy="4986524"/>
        </p:xfrm>
        <a:graphic>
          <a:graphicData uri="http://schemas.openxmlformats.org/drawingml/2006/table">
            <a:tbl>
              <a:tblPr firstRow="1" bandRow="1">
                <a:tableStyleId>{5C22544A-7EE6-4342-B048-85BDC9FD1C3A}</a:tableStyleId>
              </a:tblPr>
              <a:tblGrid>
                <a:gridCol w="362189">
                  <a:extLst>
                    <a:ext uri="{9D8B030D-6E8A-4147-A177-3AD203B41FA5}">
                      <a16:colId xmlns:a16="http://schemas.microsoft.com/office/drawing/2014/main" val="418395603"/>
                    </a:ext>
                  </a:extLst>
                </a:gridCol>
                <a:gridCol w="4776414">
                  <a:extLst>
                    <a:ext uri="{9D8B030D-6E8A-4147-A177-3AD203B41FA5}">
                      <a16:colId xmlns:a16="http://schemas.microsoft.com/office/drawing/2014/main" val="886788423"/>
                    </a:ext>
                  </a:extLst>
                </a:gridCol>
                <a:gridCol w="1482723">
                  <a:extLst>
                    <a:ext uri="{9D8B030D-6E8A-4147-A177-3AD203B41FA5}">
                      <a16:colId xmlns:a16="http://schemas.microsoft.com/office/drawing/2014/main" val="2645911502"/>
                    </a:ext>
                  </a:extLst>
                </a:gridCol>
                <a:gridCol w="1338200">
                  <a:extLst>
                    <a:ext uri="{9D8B030D-6E8A-4147-A177-3AD203B41FA5}">
                      <a16:colId xmlns:a16="http://schemas.microsoft.com/office/drawing/2014/main" val="148312856"/>
                    </a:ext>
                  </a:extLst>
                </a:gridCol>
              </a:tblGrid>
              <a:tr h="371707">
                <a:tc>
                  <a:txBody>
                    <a:bodyPr/>
                    <a:lstStyle/>
                    <a:p>
                      <a:pPr algn="ctr"/>
                      <a:r>
                        <a:rPr lang="en-US" sz="1600" b="1">
                          <a:solidFill>
                            <a:schemeClr val="tx1"/>
                          </a:solidFill>
                        </a:rPr>
                        <a:t>#</a:t>
                      </a:r>
                    </a:p>
                  </a:txBody>
                  <a:tcPr>
                    <a:lnL w="12700">
                      <a:solidFill>
                        <a:schemeClr val="tx1"/>
                      </a:solidFill>
                    </a:lnL>
                    <a:lnR w="12700">
                      <a:solidFill>
                        <a:schemeClr val="tx1"/>
                      </a:solidFill>
                    </a:lnR>
                    <a:lnT w="12700">
                      <a:solidFill>
                        <a:schemeClr val="tx1"/>
                      </a:solidFill>
                    </a:lnT>
                    <a:lnB w="12700">
                      <a:solidFill>
                        <a:schemeClr val="tx1"/>
                      </a:solidFill>
                    </a:lnB>
                    <a:solidFill>
                      <a:srgbClr val="D040B9"/>
                    </a:solidFill>
                  </a:tcPr>
                </a:tc>
                <a:tc>
                  <a:txBody>
                    <a:bodyPr/>
                    <a:lstStyle/>
                    <a:p>
                      <a:pPr algn="ctr"/>
                      <a:r>
                        <a:rPr lang="en-US" sz="1600" b="1">
                          <a:solidFill>
                            <a:schemeClr val="tx1"/>
                          </a:solidFill>
                        </a:rPr>
                        <a:t>Risk Description</a:t>
                      </a:r>
                    </a:p>
                  </a:txBody>
                  <a:tcPr>
                    <a:lnL w="12700">
                      <a:solidFill>
                        <a:schemeClr val="tx1"/>
                      </a:solidFill>
                    </a:lnL>
                    <a:lnR w="12700">
                      <a:solidFill>
                        <a:schemeClr val="tx1"/>
                      </a:solidFill>
                    </a:lnR>
                    <a:lnT w="12700">
                      <a:solidFill>
                        <a:schemeClr val="tx1"/>
                      </a:solidFill>
                    </a:lnT>
                    <a:lnB w="12700">
                      <a:solidFill>
                        <a:schemeClr val="tx1"/>
                      </a:solidFill>
                    </a:lnB>
                    <a:solidFill>
                      <a:srgbClr val="D040B9"/>
                    </a:solidFill>
                  </a:tcPr>
                </a:tc>
                <a:tc>
                  <a:txBody>
                    <a:bodyPr/>
                    <a:lstStyle/>
                    <a:p>
                      <a:pPr algn="ctr"/>
                      <a:r>
                        <a:rPr lang="en-US" sz="1600" b="1">
                          <a:solidFill>
                            <a:schemeClr val="tx1"/>
                          </a:solidFill>
                        </a:rPr>
                        <a:t>Probability</a:t>
                      </a:r>
                    </a:p>
                  </a:txBody>
                  <a:tcPr>
                    <a:lnL w="12700">
                      <a:solidFill>
                        <a:schemeClr val="tx1"/>
                      </a:solidFill>
                    </a:lnL>
                    <a:lnR w="12700">
                      <a:solidFill>
                        <a:schemeClr val="tx1"/>
                      </a:solidFill>
                    </a:lnR>
                    <a:lnT w="12700">
                      <a:solidFill>
                        <a:schemeClr val="tx1"/>
                      </a:solidFill>
                    </a:lnT>
                    <a:lnB w="12700">
                      <a:solidFill>
                        <a:schemeClr val="tx1"/>
                      </a:solidFill>
                    </a:lnB>
                    <a:solidFill>
                      <a:srgbClr val="D040B9"/>
                    </a:solidFill>
                  </a:tcPr>
                </a:tc>
                <a:tc>
                  <a:txBody>
                    <a:bodyPr/>
                    <a:lstStyle/>
                    <a:p>
                      <a:pPr algn="ctr"/>
                      <a:r>
                        <a:rPr lang="en-US" sz="1600" b="1">
                          <a:solidFill>
                            <a:schemeClr val="tx1"/>
                          </a:solidFill>
                        </a:rPr>
                        <a:t>Impact</a:t>
                      </a:r>
                    </a:p>
                  </a:txBody>
                  <a:tcPr>
                    <a:lnL w="12700">
                      <a:solidFill>
                        <a:schemeClr val="tx1"/>
                      </a:solidFill>
                    </a:lnL>
                    <a:lnR w="12700">
                      <a:solidFill>
                        <a:schemeClr val="tx1"/>
                      </a:solidFill>
                    </a:lnR>
                    <a:lnT w="12700">
                      <a:solidFill>
                        <a:schemeClr val="tx1"/>
                      </a:solidFill>
                    </a:lnT>
                    <a:lnB w="12700">
                      <a:solidFill>
                        <a:schemeClr val="tx1"/>
                      </a:solidFill>
                    </a:lnB>
                    <a:solidFill>
                      <a:srgbClr val="D040B9"/>
                    </a:solidFill>
                  </a:tcPr>
                </a:tc>
                <a:extLst>
                  <a:ext uri="{0D108BD9-81ED-4DB2-BD59-A6C34878D82A}">
                    <a16:rowId xmlns:a16="http://schemas.microsoft.com/office/drawing/2014/main" val="2092089220"/>
                  </a:ext>
                </a:extLst>
              </a:tr>
              <a:tr h="370840">
                <a:tc>
                  <a:txBody>
                    <a:bodyPr/>
                    <a:lstStyle/>
                    <a:p>
                      <a:r>
                        <a:rPr lang="en-US" sz="1600">
                          <a:solidFill>
                            <a:schemeClr val="bg1"/>
                          </a:solidFill>
                        </a:rPr>
                        <a:t>1</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r>
                        <a:rPr lang="en-US" sz="1600">
                          <a:solidFill>
                            <a:schemeClr val="bg1"/>
                          </a:solidFill>
                        </a:rPr>
                        <a:t>Motion Sickness</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pPr algn="ctr"/>
                      <a:r>
                        <a:rPr lang="en-US" sz="1600">
                          <a:solidFill>
                            <a:schemeClr val="bg1"/>
                          </a:solidFill>
                        </a:rPr>
                        <a:t>3</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pPr algn="ctr"/>
                      <a:r>
                        <a:rPr lang="en-US" sz="1600">
                          <a:solidFill>
                            <a:schemeClr val="bg1"/>
                          </a:solidFill>
                        </a:rPr>
                        <a:t>2</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extLst>
                  <a:ext uri="{0D108BD9-81ED-4DB2-BD59-A6C34878D82A}">
                    <a16:rowId xmlns:a16="http://schemas.microsoft.com/office/drawing/2014/main" val="3514663316"/>
                  </a:ext>
                </a:extLst>
              </a:tr>
              <a:tr h="370840">
                <a:tc gridSpan="4">
                  <a:txBody>
                    <a:bodyPr/>
                    <a:lstStyle/>
                    <a:p>
                      <a:r>
                        <a:rPr lang="en-US" sz="1400">
                          <a:solidFill>
                            <a:schemeClr val="bg1"/>
                          </a:solidFill>
                        </a:rPr>
                        <a:t>User feels unwell after/during VR simulation due to higher susceptibility to motion sickness.</a:t>
                      </a:r>
                    </a:p>
                    <a:p>
                      <a:pPr lvl="0">
                        <a:buNone/>
                      </a:pPr>
                      <a:r>
                        <a:rPr lang="en-US" sz="1400" b="1">
                          <a:solidFill>
                            <a:schemeClr val="bg1"/>
                          </a:solidFill>
                        </a:rPr>
                        <a:t>Probability</a:t>
                      </a:r>
                      <a:r>
                        <a:rPr lang="en-US" sz="1400">
                          <a:solidFill>
                            <a:schemeClr val="bg1"/>
                          </a:solidFill>
                        </a:rPr>
                        <a:t>: common occurrence</a:t>
                      </a:r>
                    </a:p>
                    <a:p>
                      <a:pPr lvl="0">
                        <a:buNone/>
                      </a:pPr>
                      <a:r>
                        <a:rPr lang="en-US" sz="1400" b="1">
                          <a:solidFill>
                            <a:schemeClr val="bg1"/>
                          </a:solidFill>
                        </a:rPr>
                        <a:t>Impact to the user</a:t>
                      </a:r>
                      <a:r>
                        <a:rPr lang="en-US" sz="1400">
                          <a:solidFill>
                            <a:schemeClr val="bg1"/>
                          </a:solidFill>
                        </a:rPr>
                        <a:t>: dizziness, disorientation, nausea, etc.</a:t>
                      </a:r>
                    </a:p>
                  </a:txBody>
                  <a:tcP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7877432"/>
                  </a:ext>
                </a:extLst>
              </a:tr>
              <a:tr h="362857">
                <a:tc>
                  <a:txBody>
                    <a:bodyPr/>
                    <a:lstStyle/>
                    <a:p>
                      <a:r>
                        <a:rPr lang="en-US" sz="1600">
                          <a:solidFill>
                            <a:schemeClr val="bg1"/>
                          </a:solidFill>
                        </a:rPr>
                        <a:t>2</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r>
                        <a:rPr lang="en-US" sz="1600">
                          <a:solidFill>
                            <a:schemeClr val="bg1"/>
                          </a:solidFill>
                        </a:rPr>
                        <a:t>User is Physically Harmed</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pPr algn="ctr"/>
                      <a:r>
                        <a:rPr lang="en-US" sz="1600">
                          <a:solidFill>
                            <a:schemeClr val="bg2"/>
                          </a:solidFill>
                        </a:rPr>
                        <a:t>1</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tc>
                  <a:txBody>
                    <a:bodyPr/>
                    <a:lstStyle/>
                    <a:p>
                      <a:pPr algn="ctr"/>
                      <a:r>
                        <a:rPr lang="en-US" sz="1600">
                          <a:solidFill>
                            <a:schemeClr val="bg2"/>
                          </a:solidFill>
                        </a:rPr>
                        <a:t>3</a:t>
                      </a:r>
                    </a:p>
                  </a:txBody>
                  <a:tcPr>
                    <a:lnL w="12700">
                      <a:solidFill>
                        <a:schemeClr val="tx1"/>
                      </a:solidFill>
                    </a:lnL>
                    <a:lnR w="12700">
                      <a:solidFill>
                        <a:schemeClr val="tx1"/>
                      </a:solidFill>
                    </a:lnR>
                    <a:lnT w="12700">
                      <a:solidFill>
                        <a:schemeClr val="tx1"/>
                      </a:solidFill>
                    </a:lnT>
                    <a:lnB w="12700">
                      <a:solidFill>
                        <a:schemeClr val="tx1"/>
                      </a:solidFill>
                    </a:lnB>
                    <a:solidFill>
                      <a:srgbClr val="87BA80"/>
                    </a:solidFill>
                  </a:tcPr>
                </a:tc>
                <a:extLst>
                  <a:ext uri="{0D108BD9-81ED-4DB2-BD59-A6C34878D82A}">
                    <a16:rowId xmlns:a16="http://schemas.microsoft.com/office/drawing/2014/main" val="274087220"/>
                  </a:ext>
                </a:extLst>
              </a:tr>
              <a:tr h="370840">
                <a:tc gridSpan="4">
                  <a:txBody>
                    <a:bodyPr/>
                    <a:lstStyle/>
                    <a:p>
                      <a:r>
                        <a:rPr lang="en-US" sz="1400">
                          <a:solidFill>
                            <a:schemeClr val="bg2"/>
                          </a:solidFill>
                        </a:rPr>
                        <a:t>User is harmed due to the lack of spatial awareness of their PR surrounds.</a:t>
                      </a:r>
                    </a:p>
                    <a:p>
                      <a:pPr lvl="0">
                        <a:buNone/>
                      </a:pPr>
                      <a:r>
                        <a:rPr lang="en-US" sz="1400" b="1">
                          <a:solidFill>
                            <a:schemeClr val="bg2"/>
                          </a:solidFill>
                        </a:rPr>
                        <a:t>Probability</a:t>
                      </a:r>
                      <a:r>
                        <a:rPr lang="en-US" sz="1400" b="0">
                          <a:solidFill>
                            <a:schemeClr val="bg2"/>
                          </a:solidFill>
                        </a:rPr>
                        <a:t>: rare occurrence</a:t>
                      </a:r>
                      <a:endParaRPr lang="en-US" sz="1400">
                        <a:solidFill>
                          <a:schemeClr val="bg2"/>
                        </a:solidFill>
                      </a:endParaRPr>
                    </a:p>
                    <a:p>
                      <a:pPr lvl="0">
                        <a:buNone/>
                      </a:pPr>
                      <a:r>
                        <a:rPr lang="en-US" sz="1400" b="1">
                          <a:solidFill>
                            <a:schemeClr val="bg2"/>
                          </a:solidFill>
                        </a:rPr>
                        <a:t>Impact</a:t>
                      </a:r>
                      <a:r>
                        <a:rPr lang="en-US" sz="1400" b="0">
                          <a:solidFill>
                            <a:schemeClr val="bg2"/>
                          </a:solidFill>
                        </a:rPr>
                        <a:t>: user might fall, bump into objects, etc.</a:t>
                      </a:r>
                    </a:p>
                  </a:txBody>
                  <a:tcP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2734312"/>
                  </a:ext>
                </a:extLst>
              </a:tr>
              <a:tr h="370840">
                <a:tc>
                  <a:txBody>
                    <a:bodyPr/>
                    <a:lstStyle/>
                    <a:p>
                      <a:r>
                        <a:rPr lang="en-US" sz="1600">
                          <a:solidFill>
                            <a:schemeClr val="bg1"/>
                          </a:solidFill>
                        </a:rPr>
                        <a:t>3</a:t>
                      </a:r>
                    </a:p>
                  </a:txBody>
                  <a:tcPr>
                    <a:lnL w="12700">
                      <a:solidFill>
                        <a:schemeClr val="tx1"/>
                      </a:solidFill>
                    </a:lnL>
                    <a:lnR w="12700">
                      <a:solidFill>
                        <a:schemeClr val="tx1"/>
                      </a:solidFill>
                    </a:lnR>
                    <a:lnT w="12700">
                      <a:solidFill>
                        <a:schemeClr val="tx1"/>
                      </a:solidFill>
                    </a:lnT>
                    <a:lnB w="12700">
                      <a:solidFill>
                        <a:schemeClr val="tx1"/>
                      </a:solidFill>
                    </a:lnB>
                    <a:solidFill>
                      <a:srgbClr val="F7ED79"/>
                    </a:solidFill>
                  </a:tcPr>
                </a:tc>
                <a:tc>
                  <a:txBody>
                    <a:bodyPr/>
                    <a:lstStyle/>
                    <a:p>
                      <a:r>
                        <a:rPr lang="en-US" sz="1600">
                          <a:solidFill>
                            <a:schemeClr val="bg1"/>
                          </a:solidFill>
                        </a:rPr>
                        <a:t>Lost/Reduced Synchronization Between PR/VR</a:t>
                      </a:r>
                    </a:p>
                  </a:txBody>
                  <a:tcPr>
                    <a:lnL w="12700">
                      <a:solidFill>
                        <a:schemeClr val="tx1"/>
                      </a:solidFill>
                    </a:lnL>
                    <a:lnR w="12700">
                      <a:solidFill>
                        <a:schemeClr val="tx1"/>
                      </a:solidFill>
                    </a:lnR>
                    <a:lnT w="12700">
                      <a:solidFill>
                        <a:schemeClr val="tx1"/>
                      </a:solidFill>
                    </a:lnT>
                    <a:lnB w="12700">
                      <a:solidFill>
                        <a:schemeClr val="tx1"/>
                      </a:solidFill>
                    </a:lnB>
                    <a:solidFill>
                      <a:srgbClr val="F7ED79"/>
                    </a:solidFill>
                  </a:tcPr>
                </a:tc>
                <a:tc>
                  <a:txBody>
                    <a:bodyPr/>
                    <a:lstStyle/>
                    <a:p>
                      <a:pPr algn="ctr"/>
                      <a:r>
                        <a:rPr lang="en-US" sz="1600">
                          <a:solidFill>
                            <a:schemeClr val="bg2"/>
                          </a:solidFill>
                        </a:rPr>
                        <a:t>2</a:t>
                      </a:r>
                    </a:p>
                  </a:txBody>
                  <a:tcPr>
                    <a:lnL w="12700">
                      <a:solidFill>
                        <a:schemeClr val="tx1"/>
                      </a:solidFill>
                    </a:lnL>
                    <a:lnR w="12700">
                      <a:solidFill>
                        <a:schemeClr val="tx1"/>
                      </a:solidFill>
                    </a:lnR>
                    <a:lnT w="12700">
                      <a:solidFill>
                        <a:schemeClr val="tx1"/>
                      </a:solidFill>
                    </a:lnT>
                    <a:lnB w="12700">
                      <a:solidFill>
                        <a:schemeClr val="tx1"/>
                      </a:solidFill>
                    </a:lnB>
                    <a:solidFill>
                      <a:srgbClr val="F7ED79"/>
                    </a:solidFill>
                  </a:tcPr>
                </a:tc>
                <a:tc>
                  <a:txBody>
                    <a:bodyPr/>
                    <a:lstStyle/>
                    <a:p>
                      <a:pPr algn="ctr"/>
                      <a:r>
                        <a:rPr lang="en-US" sz="1600">
                          <a:solidFill>
                            <a:schemeClr val="bg2"/>
                          </a:solidFill>
                        </a:rPr>
                        <a:t>4</a:t>
                      </a:r>
                    </a:p>
                  </a:txBody>
                  <a:tcPr>
                    <a:lnL w="12700">
                      <a:solidFill>
                        <a:schemeClr val="tx1"/>
                      </a:solidFill>
                    </a:lnL>
                    <a:lnR w="12700">
                      <a:solidFill>
                        <a:schemeClr val="tx1"/>
                      </a:solidFill>
                    </a:lnR>
                    <a:lnT w="12700">
                      <a:solidFill>
                        <a:schemeClr val="tx1"/>
                      </a:solidFill>
                    </a:lnT>
                    <a:lnB w="12700">
                      <a:solidFill>
                        <a:schemeClr val="tx1"/>
                      </a:solidFill>
                    </a:lnB>
                    <a:solidFill>
                      <a:srgbClr val="F7ED79"/>
                    </a:solidFill>
                  </a:tcPr>
                </a:tc>
                <a:extLst>
                  <a:ext uri="{0D108BD9-81ED-4DB2-BD59-A6C34878D82A}">
                    <a16:rowId xmlns:a16="http://schemas.microsoft.com/office/drawing/2014/main" val="2238557525"/>
                  </a:ext>
                </a:extLst>
              </a:tr>
              <a:tr h="370840">
                <a:tc gridSpan="4">
                  <a:txBody>
                    <a:bodyPr/>
                    <a:lstStyle/>
                    <a:p>
                      <a:r>
                        <a:rPr lang="en-US" sz="1400">
                          <a:solidFill>
                            <a:schemeClr val="bg2"/>
                          </a:solidFill>
                        </a:rPr>
                        <a:t>Delay or total disconnection between user's actions in PR and what the user sees in VR.</a:t>
                      </a:r>
                    </a:p>
                    <a:p>
                      <a:pPr lvl="0">
                        <a:buNone/>
                      </a:pPr>
                      <a:r>
                        <a:rPr lang="en-US" sz="1400" b="1">
                          <a:solidFill>
                            <a:schemeClr val="bg2"/>
                          </a:solidFill>
                        </a:rPr>
                        <a:t>Probability</a:t>
                      </a:r>
                      <a:r>
                        <a:rPr lang="en-US" sz="1400">
                          <a:solidFill>
                            <a:schemeClr val="bg2"/>
                          </a:solidFill>
                        </a:rPr>
                        <a:t>: semi-rare occurrence</a:t>
                      </a:r>
                    </a:p>
                    <a:p>
                      <a:pPr lvl="0">
                        <a:buNone/>
                      </a:pPr>
                      <a:r>
                        <a:rPr lang="en-US" sz="1400" b="1">
                          <a:solidFill>
                            <a:schemeClr val="bg2"/>
                          </a:solidFill>
                        </a:rPr>
                        <a:t>Impact</a:t>
                      </a:r>
                      <a:r>
                        <a:rPr lang="en-US" sz="1400">
                          <a:solidFill>
                            <a:schemeClr val="bg2"/>
                          </a:solidFill>
                        </a:rPr>
                        <a:t>: increased difficulty of interacting with system</a:t>
                      </a:r>
                    </a:p>
                  </a:txBody>
                  <a:tcP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8264384"/>
                  </a:ext>
                </a:extLst>
              </a:tr>
              <a:tr h="370840">
                <a:tc>
                  <a:txBody>
                    <a:bodyPr/>
                    <a:lstStyle/>
                    <a:p>
                      <a:r>
                        <a:rPr lang="en-US" sz="1600">
                          <a:solidFill>
                            <a:schemeClr val="bg1"/>
                          </a:solidFill>
                        </a:rPr>
                        <a:t>4</a:t>
                      </a:r>
                    </a:p>
                  </a:txBody>
                  <a:tcPr>
                    <a:lnL w="12700">
                      <a:solidFill>
                        <a:schemeClr val="tx1"/>
                      </a:solidFill>
                    </a:lnL>
                    <a:lnR w="12700">
                      <a:solidFill>
                        <a:schemeClr val="tx1"/>
                      </a:solidFill>
                    </a:lnR>
                    <a:lnT w="12700">
                      <a:solidFill>
                        <a:schemeClr val="tx1"/>
                      </a:solidFill>
                    </a:lnT>
                    <a:lnB w="12700">
                      <a:solidFill>
                        <a:schemeClr val="tx1"/>
                      </a:solidFill>
                    </a:lnB>
                    <a:solidFill>
                      <a:srgbClr val="FC6F65"/>
                    </a:solidFill>
                  </a:tcPr>
                </a:tc>
                <a:tc>
                  <a:txBody>
                    <a:bodyPr/>
                    <a:lstStyle/>
                    <a:p>
                      <a:r>
                        <a:rPr lang="en-US" sz="1600">
                          <a:solidFill>
                            <a:schemeClr val="bg1"/>
                          </a:solidFill>
                        </a:rPr>
                        <a:t>Hardware/Sensor Malfunction</a:t>
                      </a:r>
                    </a:p>
                  </a:txBody>
                  <a:tcPr>
                    <a:lnL w="12700">
                      <a:solidFill>
                        <a:schemeClr val="tx1"/>
                      </a:solidFill>
                    </a:lnL>
                    <a:lnR w="12700">
                      <a:solidFill>
                        <a:schemeClr val="tx1"/>
                      </a:solidFill>
                    </a:lnR>
                    <a:lnT w="12700">
                      <a:solidFill>
                        <a:schemeClr val="tx1"/>
                      </a:solidFill>
                    </a:lnT>
                    <a:lnB w="12700">
                      <a:solidFill>
                        <a:schemeClr val="tx1"/>
                      </a:solidFill>
                    </a:lnB>
                    <a:solidFill>
                      <a:srgbClr val="FC6F65"/>
                    </a:solidFill>
                  </a:tcPr>
                </a:tc>
                <a:tc>
                  <a:txBody>
                    <a:bodyPr/>
                    <a:lstStyle/>
                    <a:p>
                      <a:pPr algn="ctr"/>
                      <a:r>
                        <a:rPr lang="en-US" sz="1600">
                          <a:solidFill>
                            <a:schemeClr val="bg2"/>
                          </a:solidFill>
                        </a:rPr>
                        <a:t>3</a:t>
                      </a:r>
                    </a:p>
                  </a:txBody>
                  <a:tcPr>
                    <a:lnL w="12700">
                      <a:solidFill>
                        <a:schemeClr val="tx1"/>
                      </a:solidFill>
                    </a:lnL>
                    <a:lnR w="12700">
                      <a:solidFill>
                        <a:schemeClr val="tx1"/>
                      </a:solidFill>
                    </a:lnR>
                    <a:lnT w="12700">
                      <a:solidFill>
                        <a:schemeClr val="tx1"/>
                      </a:solidFill>
                    </a:lnT>
                    <a:lnB w="12700">
                      <a:solidFill>
                        <a:schemeClr val="tx1"/>
                      </a:solidFill>
                    </a:lnB>
                    <a:solidFill>
                      <a:srgbClr val="FC6F65"/>
                    </a:solidFill>
                  </a:tcPr>
                </a:tc>
                <a:tc>
                  <a:txBody>
                    <a:bodyPr/>
                    <a:lstStyle/>
                    <a:p>
                      <a:pPr algn="ctr"/>
                      <a:r>
                        <a:rPr lang="en-US" sz="1600">
                          <a:solidFill>
                            <a:schemeClr val="bg2"/>
                          </a:solidFill>
                        </a:rPr>
                        <a:t>5</a:t>
                      </a:r>
                    </a:p>
                  </a:txBody>
                  <a:tcPr>
                    <a:lnL w="12700">
                      <a:solidFill>
                        <a:schemeClr val="tx1"/>
                      </a:solidFill>
                    </a:lnL>
                    <a:lnR w="12700">
                      <a:solidFill>
                        <a:schemeClr val="tx1"/>
                      </a:solidFill>
                    </a:lnR>
                    <a:lnT w="12700">
                      <a:solidFill>
                        <a:schemeClr val="tx1"/>
                      </a:solidFill>
                    </a:lnT>
                    <a:lnB w="12700">
                      <a:solidFill>
                        <a:schemeClr val="tx1"/>
                      </a:solidFill>
                    </a:lnB>
                    <a:solidFill>
                      <a:srgbClr val="FC6F65"/>
                    </a:solidFill>
                  </a:tcPr>
                </a:tc>
                <a:extLst>
                  <a:ext uri="{0D108BD9-81ED-4DB2-BD59-A6C34878D82A}">
                    <a16:rowId xmlns:a16="http://schemas.microsoft.com/office/drawing/2014/main" val="1084674195"/>
                  </a:ext>
                </a:extLst>
              </a:tr>
              <a:tr h="370839">
                <a:tc gridSpan="4">
                  <a:txBody>
                    <a:bodyPr/>
                    <a:lstStyle/>
                    <a:p>
                      <a:pPr lvl="0">
                        <a:buNone/>
                      </a:pPr>
                      <a:r>
                        <a:rPr lang="en-US" sz="1400">
                          <a:solidFill>
                            <a:schemeClr val="bg1"/>
                          </a:solidFill>
                        </a:rPr>
                        <a:t>Malfunction of the PCs or tracking sensors (depending on tracking method chosen). Possible cause may be hardware damage during operation.</a:t>
                      </a:r>
                    </a:p>
                    <a:p>
                      <a:pPr lvl="0">
                        <a:buNone/>
                      </a:pPr>
                      <a:r>
                        <a:rPr lang="en-US" sz="1400" b="1">
                          <a:solidFill>
                            <a:schemeClr val="bg1"/>
                          </a:solidFill>
                        </a:rPr>
                        <a:t>Probability</a:t>
                      </a:r>
                      <a:r>
                        <a:rPr lang="en-US" sz="1400">
                          <a:solidFill>
                            <a:schemeClr val="bg1"/>
                          </a:solidFill>
                        </a:rPr>
                        <a:t>: common occurrence</a:t>
                      </a:r>
                    </a:p>
                    <a:p>
                      <a:pPr lvl="0">
                        <a:buNone/>
                      </a:pPr>
                      <a:r>
                        <a:rPr lang="en-US" sz="1400" b="1">
                          <a:solidFill>
                            <a:schemeClr val="bg1"/>
                          </a:solidFill>
                        </a:rPr>
                        <a:t>Impact</a:t>
                      </a:r>
                      <a:r>
                        <a:rPr lang="en-US" sz="1400">
                          <a:solidFill>
                            <a:schemeClr val="bg1"/>
                          </a:solidFill>
                        </a:rPr>
                        <a:t>: inability to operate the simulation or to simulate PCs of EVA spacesuit</a:t>
                      </a:r>
                    </a:p>
                  </a:txBody>
                  <a:tcP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0361009"/>
                  </a:ext>
                </a:extLst>
              </a:tr>
            </a:tbl>
          </a:graphicData>
        </a:graphic>
      </p:graphicFrame>
      <p:cxnSp>
        <p:nvCxnSpPr>
          <p:cNvPr id="6" name="Straight Arrow Connector 5">
            <a:extLst>
              <a:ext uri="{FF2B5EF4-FFF2-40B4-BE49-F238E27FC236}">
                <a16:creationId xmlns:a16="http://schemas.microsoft.com/office/drawing/2014/main" id="{558062EC-E517-BCD8-DE6C-9F1FF598C487}"/>
              </a:ext>
            </a:extLst>
          </p:cNvPr>
          <p:cNvCxnSpPr>
            <a:cxnSpLocks/>
          </p:cNvCxnSpPr>
          <p:nvPr/>
        </p:nvCxnSpPr>
        <p:spPr>
          <a:xfrm>
            <a:off x="10057692" y="2790462"/>
            <a:ext cx="0" cy="10189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9C960B-9F94-731D-1670-4FFCA0773011}"/>
              </a:ext>
            </a:extLst>
          </p:cNvPr>
          <p:cNvSpPr txBox="1"/>
          <p:nvPr/>
        </p:nvSpPr>
        <p:spPr>
          <a:xfrm>
            <a:off x="10202788" y="3115258"/>
            <a:ext cx="1253228" cy="369332"/>
          </a:xfrm>
          <a:prstGeom prst="rect">
            <a:avLst/>
          </a:prstGeom>
          <a:noFill/>
        </p:spPr>
        <p:txBody>
          <a:bodyPr wrap="none" rtlCol="0">
            <a:spAutoFit/>
          </a:bodyPr>
          <a:lstStyle/>
          <a:p>
            <a:r>
              <a:rPr lang="en-US" dirty="0"/>
              <a:t>Mitigation</a:t>
            </a:r>
          </a:p>
        </p:txBody>
      </p:sp>
      <p:pic>
        <p:nvPicPr>
          <p:cNvPr id="14" name="Picture 13">
            <a:extLst>
              <a:ext uri="{FF2B5EF4-FFF2-40B4-BE49-F238E27FC236}">
                <a16:creationId xmlns:a16="http://schemas.microsoft.com/office/drawing/2014/main" id="{3F0E255E-57C6-1A27-D84D-F6EAB9FA68C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734" b="97688" l="1777" r="95178">
                        <a14:foregroundMark x1="6599" y1="8092" x2="7107" y2="51156"/>
                        <a14:foregroundMark x1="23096" y1="3179" x2="4061" y2="3179"/>
                        <a14:foregroundMark x1="4061" y1="3179" x2="4569" y2="16763"/>
                        <a14:foregroundMark x1="17513" y1="4046" x2="70558" y2="4335"/>
                        <a14:foregroundMark x1="70558" y1="4335" x2="88832" y2="10983"/>
                        <a14:foregroundMark x1="88832" y1="10983" x2="85533" y2="78902"/>
                        <a14:foregroundMark x1="85533" y1="78902" x2="62437" y2="80925"/>
                        <a14:foregroundMark x1="62437" y1="80925" x2="80964" y2="87572"/>
                        <a14:foregroundMark x1="80964" y1="87572" x2="53553" y2="87572"/>
                        <a14:foregroundMark x1="53553" y1="87572" x2="35025" y2="93064"/>
                        <a14:foregroundMark x1="35025" y1="93064" x2="29718" y2="75659"/>
                        <a14:foregroundMark x1="21558" y1="69551" x2="11168" y2="65607"/>
                        <a14:foregroundMark x1="11168" y1="65607" x2="8122" y2="43064"/>
                        <a14:foregroundMark x1="8122" y1="43064" x2="10152" y2="34104"/>
                        <a14:foregroundMark x1="16497" y1="10983" x2="17513" y2="60116"/>
                        <a14:foregroundMark x1="23604" y1="10694" x2="23350" y2="51734"/>
                        <a14:foregroundMark x1="23858" y1="7514" x2="23858" y2="17341"/>
                        <a14:foregroundMark x1="24112" y1="31503" x2="23858" y2="47977"/>
                        <a14:foregroundMark x1="10406" y1="4913" x2="10152" y2="66763"/>
                        <a14:foregroundMark x1="2538" y1="18208" x2="3553" y2="53179"/>
                        <a14:foregroundMark x1="20812" y1="21098" x2="20558" y2="23699"/>
                        <a14:foregroundMark x1="62690" y1="9538" x2="65482" y2="13295"/>
                        <a14:foregroundMark x1="77157" y1="11272" x2="76904" y2="21098"/>
                        <a14:foregroundMark x1="74873" y1="21098" x2="79442" y2="22254"/>
                        <a14:foregroundMark x1="89594" y1="10116" x2="94416" y2="13295"/>
                        <a14:foregroundMark x1="92640" y1="9249" x2="95431" y2="40751"/>
                        <a14:foregroundMark x1="94162" y1="75434" x2="93909" y2="96821"/>
                        <a14:foregroundMark x1="93909" y1="96821" x2="34772" y2="97688"/>
                        <a14:foregroundMark x1="34772" y1="97688" x2="28934" y2="77457"/>
                        <a14:foregroundMark x1="28934" y1="77457" x2="72335" y2="59827"/>
                        <a14:foregroundMark x1="72335" y1="59827" x2="91371" y2="64162"/>
                        <a14:foregroundMark x1="91371" y1="64162" x2="92893" y2="79191"/>
                        <a14:foregroundMark x1="59137" y1="73121" x2="40102" y2="79191"/>
                        <a14:foregroundMark x1="40102" y1="79191" x2="64975" y2="88439"/>
                        <a14:foregroundMark x1="64975" y1="88439" x2="78173" y2="71387"/>
                        <a14:foregroundMark x1="78173" y1="71387" x2="63452" y2="67919"/>
                        <a14:foregroundMark x1="65482" y1="73410" x2="73096" y2="78324"/>
                        <a14:foregroundMark x1="61168" y1="70231" x2="60406" y2="83815"/>
                        <a14:foregroundMark x1="77411" y1="69364" x2="79949" y2="81792"/>
                        <a14:foregroundMark x1="85533" y1="70809" x2="89086" y2="83815"/>
                        <a14:foregroundMark x1="90863" y1="92197" x2="61168" y2="92486"/>
                        <a14:foregroundMark x1="61168" y1="91908" x2="48223" y2="96532"/>
                        <a14:foregroundMark x1="27157" y1="67919" x2="7360" y2="68786"/>
                        <a14:foregroundMark x1="7360" y1="68786" x2="5584" y2="57514"/>
                        <a14:foregroundMark x1="21827" y1="63873" x2="21827" y2="43064"/>
                        <a14:foregroundMark x1="25888" y1="67919" x2="25635" y2="64162"/>
                        <a14:foregroundMark x1="11675" y1="37283" x2="11421" y2="52890"/>
                        <a14:foregroundMark x1="12183" y1="24277" x2="11929" y2="30636"/>
                        <a14:foregroundMark x1="5076" y1="53468" x2="5330" y2="56647"/>
                        <a14:foregroundMark x1="25888" y1="69364" x2="25888" y2="69364"/>
                        <a14:foregroundMark x1="25888" y1="69364" x2="33503" y2="69653"/>
                        <a14:foregroundMark x1="23096" y1="45087" x2="23096" y2="52890"/>
                        <a14:foregroundMark x1="26142" y1="45376" x2="26142" y2="56647"/>
                        <a14:foregroundMark x1="35279" y1="65318" x2="35025" y2="73699"/>
                        <a14:foregroundMark x1="62437" y1="72254" x2="60152" y2="68208"/>
                        <a14:foregroundMark x1="19797" y1="32370" x2="25635" y2="41618"/>
                        <a14:foregroundMark x1="25635" y1="41040" x2="25381" y2="39595"/>
                        <a14:foregroundMark x1="3807" y1="56647" x2="3807" y2="65896"/>
                        <a14:foregroundMark x1="83756" y1="73988" x2="83503" y2="80058"/>
                        <a14:backgroundMark x1="25788" y1="73571" x2="25635" y2="75145"/>
                        <a14:backgroundMark x1="26396" y1="73594" x2="26396" y2="75434"/>
                        <a14:backgroundMark x1="25713" y1="73568" x2="25635" y2="75434"/>
                      </a14:backgroundRemoval>
                    </a14:imgEffect>
                  </a14:imgLayer>
                </a14:imgProps>
              </a:ext>
              <a:ext uri="{28A0092B-C50C-407E-A947-70E740481C1C}">
                <a14:useLocalDpi xmlns:a14="http://schemas.microsoft.com/office/drawing/2010/main"/>
              </a:ext>
            </a:extLst>
          </a:blip>
          <a:stretch>
            <a:fillRect/>
          </a:stretch>
        </p:blipFill>
        <p:spPr>
          <a:xfrm>
            <a:off x="8768642" y="468176"/>
            <a:ext cx="2585158" cy="2270215"/>
          </a:xfrm>
          <a:prstGeom prst="rect">
            <a:avLst/>
          </a:prstGeom>
        </p:spPr>
      </p:pic>
      <p:pic>
        <p:nvPicPr>
          <p:cNvPr id="15" name="Picture 14">
            <a:extLst>
              <a:ext uri="{FF2B5EF4-FFF2-40B4-BE49-F238E27FC236}">
                <a16:creationId xmlns:a16="http://schemas.microsoft.com/office/drawing/2014/main" id="{A9A0FCA0-5D92-A141-AEBA-8BDD893A912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2059" b="98824" l="518" r="98446">
                        <a14:foregroundMark x1="1295" y1="2647" x2="84974" y2="11176"/>
                        <a14:foregroundMark x1="84974" y1="11176" x2="81865" y2="82941"/>
                        <a14:foregroundMark x1="81865" y1="82941" x2="63212" y2="86765"/>
                        <a14:foregroundMark x1="63212" y1="86765" x2="43782" y2="83824"/>
                        <a14:foregroundMark x1="43782" y1="83824" x2="35751" y2="59118"/>
                        <a14:foregroundMark x1="35751" y1="59118" x2="5959" y2="30294"/>
                        <a14:foregroundMark x1="5959" y1="30294" x2="3886" y2="4412"/>
                        <a14:foregroundMark x1="58808" y1="1765" x2="82383" y2="2647"/>
                        <a14:foregroundMark x1="82383" y1="2647" x2="94301" y2="19412"/>
                        <a14:foregroundMark x1="94301" y1="19412" x2="94560" y2="62941"/>
                        <a14:foregroundMark x1="94560" y1="62941" x2="68912" y2="30294"/>
                        <a14:foregroundMark x1="68912" y1="30294" x2="57254" y2="2059"/>
                        <a14:foregroundMark x1="17617" y1="13529" x2="17876" y2="45294"/>
                        <a14:foregroundMark x1="21503" y1="9118" x2="21244" y2="33824"/>
                        <a14:foregroundMark x1="25130" y1="7059" x2="25907" y2="37059"/>
                        <a14:foregroundMark x1="18912" y1="9412" x2="4663" y2="9412"/>
                        <a14:foregroundMark x1="10363" y1="10294" x2="10363" y2="44118"/>
                        <a14:foregroundMark x1="2591" y1="21765" x2="4922" y2="57059"/>
                        <a14:foregroundMark x1="31865" y1="9412" x2="48187" y2="11176"/>
                        <a14:foregroundMark x1="46114" y1="2353" x2="59326" y2="5882"/>
                        <a14:foregroundMark x1="34456" y1="2647" x2="39896" y2="2941"/>
                        <a14:foregroundMark x1="92487" y1="4118" x2="93264" y2="39118"/>
                        <a14:foregroundMark x1="77202" y1="20588" x2="89378" y2="37647"/>
                        <a14:foregroundMark x1="89378" y1="37647" x2="89378" y2="37647"/>
                        <a14:foregroundMark x1="72021" y1="20000" x2="75648" y2="30588"/>
                        <a14:foregroundMark x1="96632" y1="5588" x2="98446" y2="30588"/>
                        <a14:foregroundMark x1="77202" y1="50000" x2="78497" y2="53235"/>
                        <a14:foregroundMark x1="22021" y1="37647" x2="23316" y2="49706"/>
                        <a14:foregroundMark x1="6736" y1="15588" x2="6477" y2="33529"/>
                        <a14:foregroundMark x1="6218" y1="35294" x2="7254" y2="63235"/>
                        <a14:foregroundMark x1="9845" y1="45588" x2="9845" y2="60882"/>
                        <a14:foregroundMark x1="1554" y1="57941" x2="12953" y2="42353"/>
                        <a14:foregroundMark x1="13212" y1="61471" x2="28756" y2="63529"/>
                        <a14:foregroundMark x1="33161" y1="80588" x2="38083" y2="95294"/>
                        <a14:foregroundMark x1="36010" y1="71765" x2="36528" y2="87941"/>
                        <a14:foregroundMark x1="30052" y1="72647" x2="34197" y2="96765"/>
                        <a14:foregroundMark x1="12435" y1="45000" x2="21244" y2="57941"/>
                        <a14:foregroundMark x1="23575" y1="48824" x2="23575" y2="59706"/>
                        <a14:foregroundMark x1="9326" y1="52353" x2="22021" y2="65294"/>
                        <a14:foregroundMark x1="4145" y1="66471" x2="22798" y2="66765"/>
                        <a14:foregroundMark x1="22798" y1="66765" x2="31088" y2="65882"/>
                        <a14:foregroundMark x1="17358" y1="70000" x2="34715" y2="70000"/>
                        <a14:foregroundMark x1="2073" y1="63529" x2="7772" y2="67941"/>
                        <a14:foregroundMark x1="52591" y1="77941" x2="88083" y2="78235"/>
                        <a14:foregroundMark x1="87824" y1="77941" x2="87824" y2="77941"/>
                        <a14:foregroundMark x1="88601" y1="80294" x2="88601" y2="85588"/>
                        <a14:foregroundMark x1="93782" y1="75882" x2="93523" y2="90882"/>
                        <a14:foregroundMark x1="95855" y1="74412" x2="96373" y2="89412"/>
                        <a14:foregroundMark x1="88083" y1="20000" x2="88083" y2="26765"/>
                        <a14:foregroundMark x1="43523" y1="72941" x2="53886" y2="79118"/>
                        <a14:foregroundMark x1="50259" y1="75294" x2="70984" y2="75588"/>
                        <a14:foregroundMark x1="70984" y1="75588" x2="74352" y2="75294"/>
                        <a14:foregroundMark x1="61399" y1="81176" x2="71244" y2="81471"/>
                        <a14:foregroundMark x1="48187" y1="92647" x2="69689" y2="92647"/>
                        <a14:foregroundMark x1="69689" y1="92647" x2="83420" y2="91765"/>
                        <a14:foregroundMark x1="29534" y1="97647" x2="29793" y2="86765"/>
                        <a14:foregroundMark x1="33420" y1="97059" x2="70984" y2="98824"/>
                        <a14:foregroundMark x1="70984" y1="98824" x2="78756" y2="97647"/>
                        <a14:foregroundMark x1="76943" y1="96471" x2="95337" y2="96471"/>
                        <a14:foregroundMark x1="95337" y1="96471" x2="97150" y2="84118"/>
                      </a14:backgroundRemoval>
                    </a14:imgEffect>
                  </a14:imgLayer>
                </a14:imgProps>
              </a:ext>
              <a:ext uri="{28A0092B-C50C-407E-A947-70E740481C1C}">
                <a14:useLocalDpi xmlns:a14="http://schemas.microsoft.com/office/drawing/2010/main"/>
              </a:ext>
            </a:extLst>
          </a:blip>
          <a:stretch>
            <a:fillRect/>
          </a:stretch>
        </p:blipFill>
        <p:spPr>
          <a:xfrm>
            <a:off x="8731560" y="3882720"/>
            <a:ext cx="2585147" cy="2277072"/>
          </a:xfrm>
          <a:prstGeom prst="rect">
            <a:avLst/>
          </a:prstGeom>
        </p:spPr>
      </p:pic>
    </p:spTree>
    <p:extLst>
      <p:ext uri="{BB962C8B-B14F-4D97-AF65-F5344CB8AC3E}">
        <p14:creationId xmlns:p14="http://schemas.microsoft.com/office/powerpoint/2010/main" val="1449893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1CA6464-A86D-C0B2-4537-7393F8FB6C8C}"/>
              </a:ext>
            </a:extLst>
          </p:cNvPr>
          <p:cNvGrpSpPr/>
          <p:nvPr/>
        </p:nvGrpSpPr>
        <p:grpSpPr>
          <a:xfrm>
            <a:off x="669674" y="1498005"/>
            <a:ext cx="11274430" cy="4224947"/>
            <a:chOff x="-337735" y="1520663"/>
            <a:chExt cx="12294705" cy="4179632"/>
          </a:xfrm>
        </p:grpSpPr>
        <p:pic>
          <p:nvPicPr>
            <p:cNvPr id="6" name="Picture 5">
              <a:extLst>
                <a:ext uri="{FF2B5EF4-FFF2-40B4-BE49-F238E27FC236}">
                  <a16:creationId xmlns:a16="http://schemas.microsoft.com/office/drawing/2014/main" id="{E1A2084E-D476-5249-BE8C-3EA59E920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3190" y="1520663"/>
              <a:ext cx="2663780" cy="4179632"/>
            </a:xfrm>
            <a:prstGeom prst="rect">
              <a:avLst/>
            </a:prstGeom>
          </p:spPr>
        </p:pic>
        <p:pic>
          <p:nvPicPr>
            <p:cNvPr id="5" name="Picture 4">
              <a:extLst>
                <a:ext uri="{FF2B5EF4-FFF2-40B4-BE49-F238E27FC236}">
                  <a16:creationId xmlns:a16="http://schemas.microsoft.com/office/drawing/2014/main" id="{BD362CA3-8A5E-FE15-AA01-A383F0FF66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735" y="1520663"/>
              <a:ext cx="9664016" cy="4179631"/>
            </a:xfrm>
            <a:prstGeom prst="rect">
              <a:avLst/>
            </a:prstGeom>
          </p:spPr>
        </p:pic>
      </p:grpSp>
      <p:sp>
        <p:nvSpPr>
          <p:cNvPr id="2" name="Title 1">
            <a:extLst>
              <a:ext uri="{FF2B5EF4-FFF2-40B4-BE49-F238E27FC236}">
                <a16:creationId xmlns:a16="http://schemas.microsoft.com/office/drawing/2014/main" id="{76290DD3-B22A-4D4B-4775-070470DC3A94}"/>
              </a:ext>
            </a:extLst>
          </p:cNvPr>
          <p:cNvSpPr>
            <a:spLocks noGrp="1"/>
          </p:cNvSpPr>
          <p:nvPr>
            <p:ph type="title"/>
          </p:nvPr>
        </p:nvSpPr>
        <p:spPr>
          <a:xfrm>
            <a:off x="758830" y="332994"/>
            <a:ext cx="10515600" cy="1325563"/>
          </a:xfrm>
        </p:spPr>
        <p:txBody>
          <a:bodyPr/>
          <a:lstStyle/>
          <a:p>
            <a:r>
              <a:rPr lang="en-US" dirty="0"/>
              <a:t>Schedule Moving Forward</a:t>
            </a:r>
          </a:p>
        </p:txBody>
      </p:sp>
      <p:sp>
        <p:nvSpPr>
          <p:cNvPr id="3" name="Footer Placeholder 2">
            <a:extLst>
              <a:ext uri="{FF2B5EF4-FFF2-40B4-BE49-F238E27FC236}">
                <a16:creationId xmlns:a16="http://schemas.microsoft.com/office/drawing/2014/main" id="{E468459E-59BB-D0AB-004D-11E509C3BBE8}"/>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FB0AE4CE-52ED-CCA9-A04A-2DE8E2417F1F}"/>
              </a:ext>
            </a:extLst>
          </p:cNvPr>
          <p:cNvSpPr>
            <a:spLocks noGrp="1"/>
          </p:cNvSpPr>
          <p:nvPr>
            <p:ph type="sldNum" sz="quarter" idx="12"/>
          </p:nvPr>
        </p:nvSpPr>
        <p:spPr/>
        <p:txBody>
          <a:bodyPr/>
          <a:lstStyle/>
          <a:p>
            <a:fld id="{B2DC25EE-239B-4C5F-AAD1-255A7D5F1EE2}" type="slidenum">
              <a:rPr lang="en-US" smtClean="0"/>
              <a:t>39</a:t>
            </a:fld>
            <a:endParaRPr lang="en-US"/>
          </a:p>
        </p:txBody>
      </p:sp>
      <p:sp>
        <p:nvSpPr>
          <p:cNvPr id="26" name="Rounded Rectangle 25">
            <a:extLst>
              <a:ext uri="{FF2B5EF4-FFF2-40B4-BE49-F238E27FC236}">
                <a16:creationId xmlns:a16="http://schemas.microsoft.com/office/drawing/2014/main" id="{69FDCEEE-1E34-7A04-2149-94E51D8FDB58}"/>
              </a:ext>
            </a:extLst>
          </p:cNvPr>
          <p:cNvSpPr/>
          <p:nvPr/>
        </p:nvSpPr>
        <p:spPr>
          <a:xfrm>
            <a:off x="2801007" y="3047668"/>
            <a:ext cx="1844566" cy="16955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39590F8A-6824-2AF1-8080-2AAC28378970}"/>
              </a:ext>
            </a:extLst>
          </p:cNvPr>
          <p:cNvSpPr/>
          <p:nvPr/>
        </p:nvSpPr>
        <p:spPr>
          <a:xfrm>
            <a:off x="2800190" y="3787835"/>
            <a:ext cx="1844566" cy="16955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DDC8AB77-A285-D7A1-6C51-C423856C4269}"/>
              </a:ext>
            </a:extLst>
          </p:cNvPr>
          <p:cNvSpPr/>
          <p:nvPr/>
        </p:nvSpPr>
        <p:spPr>
          <a:xfrm>
            <a:off x="2576203" y="2550224"/>
            <a:ext cx="2069370" cy="16955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D12FBF4B-5D24-8107-C309-FAD855A0419D}"/>
              </a:ext>
            </a:extLst>
          </p:cNvPr>
          <p:cNvSpPr/>
          <p:nvPr/>
        </p:nvSpPr>
        <p:spPr>
          <a:xfrm>
            <a:off x="3853638" y="4034065"/>
            <a:ext cx="6478032"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3F9680E0-C2BE-0A34-4308-D4845A6BC85B}"/>
              </a:ext>
            </a:extLst>
          </p:cNvPr>
          <p:cNvSpPr/>
          <p:nvPr/>
        </p:nvSpPr>
        <p:spPr>
          <a:xfrm>
            <a:off x="4644756" y="4270036"/>
            <a:ext cx="5672907"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812F662C-A681-4C5D-9BE0-BCED37873558}"/>
              </a:ext>
            </a:extLst>
          </p:cNvPr>
          <p:cNvSpPr/>
          <p:nvPr/>
        </p:nvSpPr>
        <p:spPr>
          <a:xfrm>
            <a:off x="2801006" y="3296050"/>
            <a:ext cx="1518745" cy="16955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27974CBF-4F78-4A33-AADC-D23712021400}"/>
              </a:ext>
            </a:extLst>
          </p:cNvPr>
          <p:cNvSpPr/>
          <p:nvPr/>
        </p:nvSpPr>
        <p:spPr>
          <a:xfrm>
            <a:off x="2800190" y="3539453"/>
            <a:ext cx="1518745" cy="16955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2BB5A17-F69F-0AE2-B101-3FF47DBEDEE1}"/>
              </a:ext>
            </a:extLst>
          </p:cNvPr>
          <p:cNvSpPr/>
          <p:nvPr/>
        </p:nvSpPr>
        <p:spPr>
          <a:xfrm>
            <a:off x="2774611" y="4523046"/>
            <a:ext cx="4460317"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CFC67F74-F48B-ACA3-28DB-8FDB3D440D05}"/>
              </a:ext>
            </a:extLst>
          </p:cNvPr>
          <p:cNvSpPr/>
          <p:nvPr/>
        </p:nvSpPr>
        <p:spPr>
          <a:xfrm>
            <a:off x="3840697" y="4766449"/>
            <a:ext cx="1143125"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93E083BD-229E-905E-761A-E4AE22063304}"/>
              </a:ext>
            </a:extLst>
          </p:cNvPr>
          <p:cNvSpPr/>
          <p:nvPr/>
        </p:nvSpPr>
        <p:spPr>
          <a:xfrm>
            <a:off x="4983822" y="5009852"/>
            <a:ext cx="1765980"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91224C11-2FA3-1589-0CDD-266A0C097720}"/>
              </a:ext>
            </a:extLst>
          </p:cNvPr>
          <p:cNvSpPr/>
          <p:nvPr/>
        </p:nvSpPr>
        <p:spPr>
          <a:xfrm>
            <a:off x="4983822" y="5261061"/>
            <a:ext cx="3071269" cy="16955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69CCB42-5F0C-D074-9AF1-61BD6CE932B8}"/>
              </a:ext>
            </a:extLst>
          </p:cNvPr>
          <p:cNvCxnSpPr>
            <a:cxnSpLocks/>
          </p:cNvCxnSpPr>
          <p:nvPr/>
        </p:nvCxnSpPr>
        <p:spPr>
          <a:xfrm>
            <a:off x="3836847" y="1498005"/>
            <a:ext cx="0" cy="42249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81C5EA71-A8F5-F1AF-C060-2B88B2B50CC9}"/>
              </a:ext>
            </a:extLst>
          </p:cNvPr>
          <p:cNvSpPr/>
          <p:nvPr/>
        </p:nvSpPr>
        <p:spPr>
          <a:xfrm>
            <a:off x="7255261" y="5492981"/>
            <a:ext cx="3405817" cy="18691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63AD39E-D37C-C67B-18A5-2186B349E21A}"/>
              </a:ext>
            </a:extLst>
          </p:cNvPr>
          <p:cNvGrpSpPr/>
          <p:nvPr/>
        </p:nvGrpSpPr>
        <p:grpSpPr>
          <a:xfrm>
            <a:off x="11002688" y="1006657"/>
            <a:ext cx="866431" cy="4716294"/>
            <a:chOff x="10920579" y="995775"/>
            <a:chExt cx="866431" cy="4716294"/>
          </a:xfrm>
        </p:grpSpPr>
        <p:cxnSp>
          <p:nvCxnSpPr>
            <p:cNvPr id="39" name="Straight Connector 38">
              <a:extLst>
                <a:ext uri="{FF2B5EF4-FFF2-40B4-BE49-F238E27FC236}">
                  <a16:creationId xmlns:a16="http://schemas.microsoft.com/office/drawing/2014/main" id="{3007809F-8899-DFF1-FD54-8C6278445874}"/>
                </a:ext>
              </a:extLst>
            </p:cNvPr>
            <p:cNvCxnSpPr>
              <a:cxnSpLocks/>
            </p:cNvCxnSpPr>
            <p:nvPr/>
          </p:nvCxnSpPr>
          <p:spPr>
            <a:xfrm flipV="1">
              <a:off x="11764919" y="995775"/>
              <a:ext cx="0" cy="471629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BEE020B-7DCA-76CD-CEBC-C73484AFAFB4}"/>
                </a:ext>
              </a:extLst>
            </p:cNvPr>
            <p:cNvSpPr/>
            <p:nvPr/>
          </p:nvSpPr>
          <p:spPr>
            <a:xfrm>
              <a:off x="10920579" y="995775"/>
              <a:ext cx="866431" cy="49549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CDR</a:t>
              </a:r>
            </a:p>
          </p:txBody>
        </p:sp>
      </p:grpSp>
      <p:sp>
        <p:nvSpPr>
          <p:cNvPr id="11" name="Freeform 10">
            <a:extLst>
              <a:ext uri="{FF2B5EF4-FFF2-40B4-BE49-F238E27FC236}">
                <a16:creationId xmlns:a16="http://schemas.microsoft.com/office/drawing/2014/main" id="{0FFFB9B5-69A3-DE2A-6C64-DEDBC902F533}"/>
              </a:ext>
            </a:extLst>
          </p:cNvPr>
          <p:cNvSpPr/>
          <p:nvPr/>
        </p:nvSpPr>
        <p:spPr>
          <a:xfrm>
            <a:off x="2861953" y="3859481"/>
            <a:ext cx="8811491" cy="1745672"/>
          </a:xfrm>
          <a:custGeom>
            <a:avLst/>
            <a:gdLst>
              <a:gd name="connsiteX0" fmla="*/ 0 w 8811491"/>
              <a:gd name="connsiteY0" fmla="*/ 0 h 1745672"/>
              <a:gd name="connsiteX1" fmla="*/ 1769424 w 8811491"/>
              <a:gd name="connsiteY1" fmla="*/ 0 h 1745672"/>
              <a:gd name="connsiteX2" fmla="*/ 1840676 w 8811491"/>
              <a:gd name="connsiteY2" fmla="*/ 522514 h 1745672"/>
              <a:gd name="connsiteX3" fmla="*/ 7422078 w 8811491"/>
              <a:gd name="connsiteY3" fmla="*/ 486888 h 1745672"/>
              <a:gd name="connsiteX4" fmla="*/ 7505205 w 8811491"/>
              <a:gd name="connsiteY4" fmla="*/ 1745672 h 1745672"/>
              <a:gd name="connsiteX5" fmla="*/ 8811491 w 8811491"/>
              <a:gd name="connsiteY5" fmla="*/ 1745672 h 174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1491" h="1745672">
                <a:moveTo>
                  <a:pt x="0" y="0"/>
                </a:moveTo>
                <a:lnTo>
                  <a:pt x="1769424" y="0"/>
                </a:lnTo>
                <a:lnTo>
                  <a:pt x="1840676" y="522514"/>
                </a:lnTo>
                <a:lnTo>
                  <a:pt x="7422078" y="486888"/>
                </a:lnTo>
                <a:lnTo>
                  <a:pt x="7505205" y="1745672"/>
                </a:lnTo>
                <a:lnTo>
                  <a:pt x="8811491" y="174567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70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D76F3E-3A97-486B-B402-44400A8B9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711E6-9585-0A38-A5C9-2E2906AD7D60}"/>
              </a:ext>
            </a:extLst>
          </p:cNvPr>
          <p:cNvSpPr>
            <a:spLocks noGrp="1"/>
          </p:cNvSpPr>
          <p:nvPr>
            <p:ph type="ctrTitle"/>
          </p:nvPr>
        </p:nvSpPr>
        <p:spPr>
          <a:xfrm>
            <a:off x="838199" y="1093788"/>
            <a:ext cx="10506455" cy="2967208"/>
          </a:xfrm>
        </p:spPr>
        <p:txBody>
          <a:bodyPr>
            <a:normAutofit/>
          </a:bodyPr>
          <a:lstStyle/>
          <a:p>
            <a:r>
              <a:rPr lang="en-US" dirty="0"/>
              <a:t>Project Description</a:t>
            </a:r>
          </a:p>
        </p:txBody>
      </p:sp>
      <p:sp>
        <p:nvSpPr>
          <p:cNvPr id="19" name="Rectangle 18">
            <a:extLst>
              <a:ext uri="{FF2B5EF4-FFF2-40B4-BE49-F238E27FC236}">
                <a16:creationId xmlns:a16="http://schemas.microsoft.com/office/drawing/2014/main" id="{391F6B52-91F4-4AEB-B6DB-29FEBCF28C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D6F061-7C53-44F4-9794-953DB70A4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10">
            <a:extLst>
              <a:ext uri="{FF2B5EF4-FFF2-40B4-BE49-F238E27FC236}">
                <a16:creationId xmlns:a16="http://schemas.microsoft.com/office/drawing/2014/main" id="{DD1D1948-24AC-27A6-A23A-DE4A31DEFC6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12" name="Slide Number Placeholder 11">
            <a:extLst>
              <a:ext uri="{FF2B5EF4-FFF2-40B4-BE49-F238E27FC236}">
                <a16:creationId xmlns:a16="http://schemas.microsoft.com/office/drawing/2014/main" id="{36294923-6787-E74A-394F-B46740D7CA58}"/>
              </a:ext>
            </a:extLst>
          </p:cNvPr>
          <p:cNvSpPr>
            <a:spLocks noGrp="1"/>
          </p:cNvSpPr>
          <p:nvPr>
            <p:ph type="sldNum" sz="quarter" idx="12"/>
          </p:nvPr>
        </p:nvSpPr>
        <p:spPr>
          <a:xfrm>
            <a:off x="8680700" y="6316127"/>
            <a:ext cx="2743200" cy="365125"/>
          </a:xfrm>
        </p:spPr>
        <p:txBody>
          <a:bodyPr>
            <a:normAutofit/>
          </a:bodyPr>
          <a:lstStyle/>
          <a:p>
            <a:pPr>
              <a:spcAft>
                <a:spcPts val="600"/>
              </a:spcAft>
            </a:pPr>
            <a:fld id="{B2DC25EE-239B-4C5F-AAD1-255A7D5F1EE2}" type="slidenum">
              <a:rPr lang="en-US" smtClean="0"/>
              <a:pPr>
                <a:spcAft>
                  <a:spcPts val="600"/>
                </a:spcAft>
              </a:pPr>
              <a:t>4</a:t>
            </a:fld>
            <a:endParaRPr lang="en-US"/>
          </a:p>
        </p:txBody>
      </p:sp>
      <p:pic>
        <p:nvPicPr>
          <p:cNvPr id="13" name="Picture 12" descr="Icon&#10;&#10;Description automatically generated">
            <a:extLst>
              <a:ext uri="{FF2B5EF4-FFF2-40B4-BE49-F238E27FC236}">
                <a16:creationId xmlns:a16="http://schemas.microsoft.com/office/drawing/2014/main" id="{47327CBD-3313-4CCD-9C89-CCBE4BEE78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21" y="6133240"/>
            <a:ext cx="1030242" cy="719270"/>
          </a:xfrm>
          <a:prstGeom prst="rect">
            <a:avLst/>
          </a:prstGeom>
        </p:spPr>
      </p:pic>
      <p:pic>
        <p:nvPicPr>
          <p:cNvPr id="14" name="Picture 13">
            <a:extLst>
              <a:ext uri="{FF2B5EF4-FFF2-40B4-BE49-F238E27FC236}">
                <a16:creationId xmlns:a16="http://schemas.microsoft.com/office/drawing/2014/main" id="{E741C0CC-1D05-B378-E358-AA28E5873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7371" y="6219395"/>
            <a:ext cx="567257" cy="546959"/>
          </a:xfrm>
          <a:prstGeom prst="rect">
            <a:avLst/>
          </a:prstGeom>
        </p:spPr>
      </p:pic>
    </p:spTree>
    <p:extLst>
      <p:ext uri="{BB962C8B-B14F-4D97-AF65-F5344CB8AC3E}">
        <p14:creationId xmlns:p14="http://schemas.microsoft.com/office/powerpoint/2010/main" val="144713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8A9BD-517D-CD4C-493A-B22C9481808C}"/>
              </a:ext>
            </a:extLst>
          </p:cNvPr>
          <p:cNvSpPr>
            <a:spLocks noGrp="1"/>
          </p:cNvSpPr>
          <p:nvPr>
            <p:ph type="title"/>
          </p:nvPr>
        </p:nvSpPr>
        <p:spPr>
          <a:xfrm>
            <a:off x="868680" y="1709928"/>
            <a:ext cx="3099816" cy="654131"/>
          </a:xfrm>
        </p:spPr>
        <p:txBody>
          <a:bodyPr/>
          <a:lstStyle/>
          <a:p>
            <a:r>
              <a:rPr lang="en-US"/>
              <a:t>Presenters</a:t>
            </a:r>
          </a:p>
        </p:txBody>
      </p:sp>
      <p:sp>
        <p:nvSpPr>
          <p:cNvPr id="4" name="Text Placeholder 3">
            <a:extLst>
              <a:ext uri="{FF2B5EF4-FFF2-40B4-BE49-F238E27FC236}">
                <a16:creationId xmlns:a16="http://schemas.microsoft.com/office/drawing/2014/main" id="{AB1480DA-3BC8-C031-0E49-7E50214E151B}"/>
              </a:ext>
            </a:extLst>
          </p:cNvPr>
          <p:cNvSpPr>
            <a:spLocks noGrp="1"/>
          </p:cNvSpPr>
          <p:nvPr>
            <p:ph type="body" sz="half" idx="2"/>
          </p:nvPr>
        </p:nvSpPr>
        <p:spPr>
          <a:xfrm>
            <a:off x="868680" y="2843560"/>
            <a:ext cx="3099816" cy="2651983"/>
          </a:xfrm>
        </p:spPr>
        <p:txBody>
          <a:bodyPr vert="horz" lIns="91440" tIns="45720" rIns="91440" bIns="45720" rtlCol="0" anchor="t">
            <a:normAutofit/>
          </a:bodyPr>
          <a:lstStyle/>
          <a:p>
            <a:r>
              <a:rPr lang="en-US"/>
              <a:t>Esther Revenga Villagra</a:t>
            </a:r>
          </a:p>
          <a:p>
            <a:r>
              <a:rPr lang="en-US"/>
              <a:t>Trayana Athannassova</a:t>
            </a:r>
          </a:p>
          <a:p>
            <a:r>
              <a:rPr lang="en-US"/>
              <a:t>Rachael Carreras</a:t>
            </a:r>
          </a:p>
          <a:p>
            <a:r>
              <a:rPr lang="en-US"/>
              <a:t>Julia Claxton</a:t>
            </a:r>
          </a:p>
          <a:p>
            <a:r>
              <a:rPr lang="en-US"/>
              <a:t>Steven Young</a:t>
            </a:r>
          </a:p>
          <a:p>
            <a:r>
              <a:rPr lang="en-US"/>
              <a:t>Alicia Wu</a:t>
            </a:r>
          </a:p>
          <a:p>
            <a:endParaRPr lang="en-US"/>
          </a:p>
          <a:p>
            <a:endParaRPr lang="en-US"/>
          </a:p>
        </p:txBody>
      </p:sp>
      <p:sp>
        <p:nvSpPr>
          <p:cNvPr id="7" name="Slide Number Placeholder 6">
            <a:extLst>
              <a:ext uri="{FF2B5EF4-FFF2-40B4-BE49-F238E27FC236}">
                <a16:creationId xmlns:a16="http://schemas.microsoft.com/office/drawing/2014/main" id="{08D37AC6-4E6A-A23C-2742-C9B07727A206}"/>
              </a:ext>
            </a:extLst>
          </p:cNvPr>
          <p:cNvSpPr>
            <a:spLocks noGrp="1"/>
          </p:cNvSpPr>
          <p:nvPr>
            <p:ph type="sldNum" sz="quarter" idx="12"/>
          </p:nvPr>
        </p:nvSpPr>
        <p:spPr/>
        <p:txBody>
          <a:bodyPr/>
          <a:lstStyle/>
          <a:p>
            <a:fld id="{B2DC25EE-239B-4C5F-AAD1-255A7D5F1EE2}" type="slidenum">
              <a:rPr lang="en-US" smtClean="0"/>
              <a:t>40</a:t>
            </a:fld>
            <a:endParaRPr lang="en-US"/>
          </a:p>
        </p:txBody>
      </p:sp>
      <p:sp>
        <p:nvSpPr>
          <p:cNvPr id="8" name="Footer Placeholder 7">
            <a:extLst>
              <a:ext uri="{FF2B5EF4-FFF2-40B4-BE49-F238E27FC236}">
                <a16:creationId xmlns:a16="http://schemas.microsoft.com/office/drawing/2014/main" id="{10CD1CD4-D60D-FF6B-5987-CF9A420470FC}"/>
              </a:ext>
            </a:extLst>
          </p:cNvPr>
          <p:cNvSpPr>
            <a:spLocks noGrp="1"/>
          </p:cNvSpPr>
          <p:nvPr>
            <p:ph type="ftr" sz="quarter" idx="11"/>
          </p:nvPr>
        </p:nvSpPr>
        <p:spPr/>
        <p:txBody>
          <a:bodyPr/>
          <a:lstStyle/>
          <a:p>
            <a:r>
              <a:rPr lang="en-US"/>
              <a:t>Preliminary Design Review (PDR)</a:t>
            </a:r>
          </a:p>
        </p:txBody>
      </p:sp>
      <p:sp>
        <p:nvSpPr>
          <p:cNvPr id="12" name="Title 1">
            <a:extLst>
              <a:ext uri="{FF2B5EF4-FFF2-40B4-BE49-F238E27FC236}">
                <a16:creationId xmlns:a16="http://schemas.microsoft.com/office/drawing/2014/main" id="{E8B21554-E5C3-1D87-D811-85F979C0EE9C}"/>
              </a:ext>
            </a:extLst>
          </p:cNvPr>
          <p:cNvSpPr txBox="1">
            <a:spLocks/>
          </p:cNvSpPr>
          <p:nvPr/>
        </p:nvSpPr>
        <p:spPr>
          <a:xfrm>
            <a:off x="4845948" y="1709928"/>
            <a:ext cx="3099816" cy="765643"/>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r>
              <a:rPr lang="en-US"/>
              <a:t>Additional Team Members</a:t>
            </a:r>
          </a:p>
        </p:txBody>
      </p:sp>
      <p:sp>
        <p:nvSpPr>
          <p:cNvPr id="13" name="Text Placeholder 3">
            <a:extLst>
              <a:ext uri="{FF2B5EF4-FFF2-40B4-BE49-F238E27FC236}">
                <a16:creationId xmlns:a16="http://schemas.microsoft.com/office/drawing/2014/main" id="{B6CD71C5-810F-2851-ED21-1623CB78E08A}"/>
              </a:ext>
            </a:extLst>
          </p:cNvPr>
          <p:cNvSpPr txBox="1">
            <a:spLocks/>
          </p:cNvSpPr>
          <p:nvPr/>
        </p:nvSpPr>
        <p:spPr>
          <a:xfrm>
            <a:off x="4845948" y="2843560"/>
            <a:ext cx="3099816" cy="265198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 sz="1800">
                <a:solidFill>
                  <a:srgbClr val="E9EEF1"/>
                </a:solidFill>
                <a:ea typeface="Cairo"/>
                <a:cs typeface="Cairo"/>
                <a:sym typeface="Cairo"/>
              </a:rPr>
              <a:t>Akanksha Nelacanti</a:t>
            </a:r>
            <a:endParaRPr lang="en" sz="1800">
              <a:solidFill>
                <a:srgbClr val="E9EEF1"/>
              </a:solidFill>
              <a:ea typeface="Cairo"/>
              <a:cs typeface="Cairo"/>
            </a:endParaRPr>
          </a:p>
          <a:p>
            <a:r>
              <a:rPr lang="en" sz="1800">
                <a:solidFill>
                  <a:srgbClr val="E9EEF1"/>
                </a:solidFill>
                <a:ea typeface="Cairo"/>
                <a:cs typeface="Cairo"/>
                <a:sym typeface="Cairo"/>
              </a:rPr>
              <a:t>Matthew Grewe</a:t>
            </a:r>
            <a:endParaRPr lang="en" sz="1800">
              <a:solidFill>
                <a:srgbClr val="E9EEF1"/>
              </a:solidFill>
              <a:ea typeface="Cairo"/>
              <a:cs typeface="Cairo"/>
            </a:endParaRPr>
          </a:p>
          <a:p>
            <a:r>
              <a:rPr lang="en" sz="1800">
                <a:solidFill>
                  <a:srgbClr val="E9EEF1"/>
                </a:solidFill>
                <a:ea typeface="Cairo"/>
                <a:cs typeface="Cairo"/>
                <a:sym typeface="Cairo"/>
              </a:rPr>
              <a:t>Sruthi Bandla</a:t>
            </a:r>
            <a:endParaRPr lang="en" sz="1800">
              <a:solidFill>
                <a:srgbClr val="E9EEF1"/>
              </a:solidFill>
              <a:ea typeface="Cairo"/>
              <a:cs typeface="Cairo"/>
            </a:endParaRPr>
          </a:p>
          <a:p>
            <a:r>
              <a:rPr lang="en" sz="1800">
                <a:solidFill>
                  <a:srgbClr val="E9EEF1"/>
                </a:solidFill>
                <a:ea typeface="Cairo"/>
                <a:cs typeface="Cairo"/>
                <a:sym typeface="Cairo"/>
              </a:rPr>
              <a:t>Sebastian Boysen</a:t>
            </a:r>
            <a:endParaRPr lang="en" sz="1800">
              <a:solidFill>
                <a:srgbClr val="E9EEF1"/>
              </a:solidFill>
              <a:ea typeface="Cairo"/>
              <a:cs typeface="Cairo"/>
            </a:endParaRPr>
          </a:p>
          <a:p>
            <a:r>
              <a:rPr lang="en" sz="1800">
                <a:solidFill>
                  <a:srgbClr val="E9EEF1"/>
                </a:solidFill>
                <a:ea typeface="Cairo"/>
                <a:cs typeface="Cairo"/>
                <a:sym typeface="Cairo"/>
              </a:rPr>
              <a:t>Lucy Davis</a:t>
            </a:r>
            <a:endParaRPr lang="en" sz="1800">
              <a:solidFill>
                <a:srgbClr val="E9EEF1"/>
              </a:solidFill>
              <a:ea typeface="Cairo"/>
              <a:cs typeface="Cairo"/>
            </a:endParaRPr>
          </a:p>
          <a:p>
            <a:r>
              <a:rPr lang="en" sz="1800">
                <a:solidFill>
                  <a:srgbClr val="E9EEF1"/>
                </a:solidFill>
                <a:ea typeface="Cairo"/>
                <a:cs typeface="Cairo"/>
                <a:sym typeface="Cairo"/>
              </a:rPr>
              <a:t>Hattie Rice</a:t>
            </a:r>
            <a:endParaRPr lang="en" sz="1800">
              <a:solidFill>
                <a:srgbClr val="E9EEF1"/>
              </a:solidFill>
              <a:ea typeface="Cairo"/>
              <a:cs typeface="Cairo"/>
            </a:endParaRPr>
          </a:p>
          <a:p>
            <a:endParaRPr lang="en-US"/>
          </a:p>
          <a:p>
            <a:endParaRPr lang="en-US"/>
          </a:p>
        </p:txBody>
      </p:sp>
      <p:sp>
        <p:nvSpPr>
          <p:cNvPr id="14" name="Title 1">
            <a:extLst>
              <a:ext uri="{FF2B5EF4-FFF2-40B4-BE49-F238E27FC236}">
                <a16:creationId xmlns:a16="http://schemas.microsoft.com/office/drawing/2014/main" id="{038608A5-AF7B-5C61-71F4-B0392CA57355}"/>
              </a:ext>
            </a:extLst>
          </p:cNvPr>
          <p:cNvSpPr txBox="1">
            <a:spLocks/>
          </p:cNvSpPr>
          <p:nvPr/>
        </p:nvSpPr>
        <p:spPr>
          <a:xfrm>
            <a:off x="8255190" y="1382862"/>
            <a:ext cx="3099816" cy="654131"/>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pPr algn="ctr"/>
            <a:r>
              <a:rPr lang="en-US"/>
              <a:t>Faculty Advisor</a:t>
            </a:r>
          </a:p>
        </p:txBody>
      </p:sp>
      <p:sp>
        <p:nvSpPr>
          <p:cNvPr id="15" name="Text Placeholder 3">
            <a:extLst>
              <a:ext uri="{FF2B5EF4-FFF2-40B4-BE49-F238E27FC236}">
                <a16:creationId xmlns:a16="http://schemas.microsoft.com/office/drawing/2014/main" id="{5A4B5150-8AF6-EF01-8215-5FF97CCA8EFE}"/>
              </a:ext>
            </a:extLst>
          </p:cNvPr>
          <p:cNvSpPr txBox="1">
            <a:spLocks/>
          </p:cNvSpPr>
          <p:nvPr/>
        </p:nvSpPr>
        <p:spPr>
          <a:xfrm>
            <a:off x="8223506" y="1984612"/>
            <a:ext cx="3169920" cy="65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t>Dr. Allison Anderson</a:t>
            </a:r>
          </a:p>
        </p:txBody>
      </p:sp>
      <p:sp>
        <p:nvSpPr>
          <p:cNvPr id="18" name="Title 1">
            <a:extLst>
              <a:ext uri="{FF2B5EF4-FFF2-40B4-BE49-F238E27FC236}">
                <a16:creationId xmlns:a16="http://schemas.microsoft.com/office/drawing/2014/main" id="{F1D61118-C5BF-E99B-9589-18676BE2889C}"/>
              </a:ext>
            </a:extLst>
          </p:cNvPr>
          <p:cNvSpPr txBox="1">
            <a:spLocks/>
          </p:cNvSpPr>
          <p:nvPr/>
        </p:nvSpPr>
        <p:spPr>
          <a:xfrm>
            <a:off x="8254833" y="2879372"/>
            <a:ext cx="3099816" cy="654131"/>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pPr algn="ctr"/>
            <a:r>
              <a:rPr lang="en-US"/>
              <a:t>Mentor Company</a:t>
            </a:r>
          </a:p>
        </p:txBody>
      </p:sp>
      <p:sp>
        <p:nvSpPr>
          <p:cNvPr id="19" name="Text Placeholder 3">
            <a:extLst>
              <a:ext uri="{FF2B5EF4-FFF2-40B4-BE49-F238E27FC236}">
                <a16:creationId xmlns:a16="http://schemas.microsoft.com/office/drawing/2014/main" id="{3C6A4B15-47EA-F18D-9CF1-3C73B651852C}"/>
              </a:ext>
            </a:extLst>
          </p:cNvPr>
          <p:cNvSpPr txBox="1">
            <a:spLocks/>
          </p:cNvSpPr>
          <p:nvPr/>
        </p:nvSpPr>
        <p:spPr>
          <a:xfrm>
            <a:off x="8976566" y="3401521"/>
            <a:ext cx="1584960" cy="65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t>Blue Origin</a:t>
            </a:r>
          </a:p>
        </p:txBody>
      </p:sp>
      <p:sp>
        <p:nvSpPr>
          <p:cNvPr id="20" name="TextBox 19">
            <a:extLst>
              <a:ext uri="{FF2B5EF4-FFF2-40B4-BE49-F238E27FC236}">
                <a16:creationId xmlns:a16="http://schemas.microsoft.com/office/drawing/2014/main" id="{5B01458F-6B31-0379-6776-982EFFEC7571}"/>
              </a:ext>
            </a:extLst>
          </p:cNvPr>
          <p:cNvSpPr txBox="1"/>
          <p:nvPr/>
        </p:nvSpPr>
        <p:spPr>
          <a:xfrm>
            <a:off x="4810230" y="371772"/>
            <a:ext cx="6513089" cy="769441"/>
          </a:xfrm>
          <a:prstGeom prst="rect">
            <a:avLst/>
          </a:prstGeom>
          <a:noFill/>
        </p:spPr>
        <p:txBody>
          <a:bodyPr wrap="square" rtlCol="0">
            <a:spAutoFit/>
          </a:bodyPr>
          <a:lstStyle/>
          <a:p>
            <a:r>
              <a:rPr lang="en-US" sz="4400" b="1">
                <a:latin typeface="+mj-lt"/>
              </a:rPr>
              <a:t>Credits</a:t>
            </a:r>
          </a:p>
        </p:txBody>
      </p:sp>
      <p:sp>
        <p:nvSpPr>
          <p:cNvPr id="3" name="TextBox 2">
            <a:extLst>
              <a:ext uri="{FF2B5EF4-FFF2-40B4-BE49-F238E27FC236}">
                <a16:creationId xmlns:a16="http://schemas.microsoft.com/office/drawing/2014/main" id="{EB7E7A32-EC0D-0D7C-635F-6C3FC997180F}"/>
              </a:ext>
            </a:extLst>
          </p:cNvPr>
          <p:cNvSpPr txBox="1"/>
          <p:nvPr/>
        </p:nvSpPr>
        <p:spPr>
          <a:xfrm>
            <a:off x="8524620" y="4322771"/>
            <a:ext cx="2559908" cy="1245919"/>
          </a:xfrm>
          <a:prstGeom prst="rect">
            <a:avLst/>
          </a:prstGeom>
          <a:noFill/>
        </p:spPr>
        <p:txBody>
          <a:bodyPr wrap="square" lIns="91440" tIns="45720" rIns="91440" bIns="45720" rtlCol="0" anchor="t">
            <a:spAutoFit/>
          </a:bodyPr>
          <a:lstStyle/>
          <a:p>
            <a:pPr algn="ctr"/>
            <a:r>
              <a:rPr lang="en-US" sz="2400" b="1"/>
              <a:t>PDR Reviewers</a:t>
            </a:r>
          </a:p>
          <a:p>
            <a:pPr algn="ctr">
              <a:lnSpc>
                <a:spcPct val="150000"/>
              </a:lnSpc>
            </a:pPr>
            <a:r>
              <a:rPr lang="en-US" dirty="0"/>
              <a:t>Team CTHREEPIO</a:t>
            </a:r>
            <a:endParaRPr lang="en-US"/>
          </a:p>
          <a:p>
            <a:pPr algn="ctr">
              <a:lnSpc>
                <a:spcPct val="150000"/>
              </a:lnSpc>
            </a:pPr>
            <a:r>
              <a:rPr lang="en-US"/>
              <a:t>Andreas Brecl</a:t>
            </a:r>
          </a:p>
        </p:txBody>
      </p:sp>
    </p:spTree>
    <p:extLst>
      <p:ext uri="{BB962C8B-B14F-4D97-AF65-F5344CB8AC3E}">
        <p14:creationId xmlns:p14="http://schemas.microsoft.com/office/powerpoint/2010/main" val="1339448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4832-E18F-C19F-3EFD-722E90C9A7BF}"/>
              </a:ext>
            </a:extLst>
          </p:cNvPr>
          <p:cNvSpPr>
            <a:spLocks noGrp="1"/>
          </p:cNvSpPr>
          <p:nvPr>
            <p:ph type="title"/>
          </p:nvPr>
        </p:nvSpPr>
        <p:spPr/>
        <p:txBody>
          <a:bodyPr/>
          <a:lstStyle/>
          <a:p>
            <a:r>
              <a:rPr lang="en-US"/>
              <a:t>Thank you!</a:t>
            </a:r>
            <a:br>
              <a:rPr lang="en-US"/>
            </a:br>
            <a:r>
              <a:rPr lang="en-US"/>
              <a:t/>
            </a:r>
            <a:br>
              <a:rPr lang="en-US"/>
            </a:br>
            <a:r>
              <a:rPr lang="en-US"/>
              <a:t>Q&amp;A Time (20 min)</a:t>
            </a:r>
          </a:p>
        </p:txBody>
      </p:sp>
      <p:sp>
        <p:nvSpPr>
          <p:cNvPr id="4" name="Footer Placeholder 3">
            <a:extLst>
              <a:ext uri="{FF2B5EF4-FFF2-40B4-BE49-F238E27FC236}">
                <a16:creationId xmlns:a16="http://schemas.microsoft.com/office/drawing/2014/main" id="{B5A35E1C-F519-4A40-B29A-4C0C18503C73}"/>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78E20DE6-C23F-114B-3966-5C152E3AF1EF}"/>
              </a:ext>
            </a:extLst>
          </p:cNvPr>
          <p:cNvSpPr>
            <a:spLocks noGrp="1"/>
          </p:cNvSpPr>
          <p:nvPr>
            <p:ph type="sldNum" sz="quarter" idx="12"/>
          </p:nvPr>
        </p:nvSpPr>
        <p:spPr/>
        <p:txBody>
          <a:bodyPr/>
          <a:lstStyle/>
          <a:p>
            <a:fld id="{B2DC25EE-239B-4C5F-AAD1-255A7D5F1EE2}" type="slidenum">
              <a:rPr lang="en-US" smtClean="0"/>
              <a:t>41</a:t>
            </a:fld>
            <a:endParaRPr lang="en-US"/>
          </a:p>
        </p:txBody>
      </p:sp>
    </p:spTree>
    <p:extLst>
      <p:ext uri="{BB962C8B-B14F-4D97-AF65-F5344CB8AC3E}">
        <p14:creationId xmlns:p14="http://schemas.microsoft.com/office/powerpoint/2010/main" val="2703014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1B692D-9818-DEE0-AB87-8F39E81EB00E}"/>
              </a:ext>
            </a:extLst>
          </p:cNvPr>
          <p:cNvSpPr>
            <a:spLocks noGrp="1"/>
          </p:cNvSpPr>
          <p:nvPr>
            <p:ph type="title"/>
          </p:nvPr>
        </p:nvSpPr>
        <p:spPr/>
        <p:txBody>
          <a:bodyPr/>
          <a:lstStyle/>
          <a:p>
            <a:r>
              <a:rPr lang="en-US" dirty="0"/>
              <a:t>Appendix</a:t>
            </a:r>
          </a:p>
        </p:txBody>
      </p:sp>
      <p:sp>
        <p:nvSpPr>
          <p:cNvPr id="2" name="Text Placeholder 1">
            <a:extLst>
              <a:ext uri="{FF2B5EF4-FFF2-40B4-BE49-F238E27FC236}">
                <a16:creationId xmlns:a16="http://schemas.microsoft.com/office/drawing/2014/main" id="{CD598289-8BAB-70AE-E133-BF01D1733E94}"/>
              </a:ext>
            </a:extLst>
          </p:cNvPr>
          <p:cNvSpPr>
            <a:spLocks noGrp="1"/>
          </p:cNvSpPr>
          <p:nvPr>
            <p:ph type="body" idx="1"/>
          </p:nvPr>
        </p:nvSpPr>
        <p:spPr/>
        <p:txBody>
          <a:bodyPr/>
          <a:lstStyle/>
          <a:p>
            <a:r>
              <a:rPr lang="en-US" dirty="0"/>
              <a:t>Backup Slides</a:t>
            </a:r>
          </a:p>
        </p:txBody>
      </p:sp>
      <p:sp>
        <p:nvSpPr>
          <p:cNvPr id="6" name="Footer Placeholder 5">
            <a:extLst>
              <a:ext uri="{FF2B5EF4-FFF2-40B4-BE49-F238E27FC236}">
                <a16:creationId xmlns:a16="http://schemas.microsoft.com/office/drawing/2014/main" id="{11DDB790-2B36-436A-1BA3-6B4D56ADB8B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71F3E534-C733-322F-4976-7D8E422FCEBB}"/>
              </a:ext>
            </a:extLst>
          </p:cNvPr>
          <p:cNvSpPr>
            <a:spLocks noGrp="1"/>
          </p:cNvSpPr>
          <p:nvPr>
            <p:ph type="sldNum" sz="quarter" idx="12"/>
          </p:nvPr>
        </p:nvSpPr>
        <p:spPr/>
        <p:txBody>
          <a:bodyPr/>
          <a:lstStyle/>
          <a:p>
            <a:fld id="{B2DC25EE-239B-4C5F-AAD1-255A7D5F1EE2}" type="slidenum">
              <a:rPr lang="en-US" smtClean="0"/>
              <a:t>42</a:t>
            </a:fld>
            <a:endParaRPr lang="en-US"/>
          </a:p>
        </p:txBody>
      </p:sp>
    </p:spTree>
    <p:extLst>
      <p:ext uri="{BB962C8B-B14F-4D97-AF65-F5344CB8AC3E}">
        <p14:creationId xmlns:p14="http://schemas.microsoft.com/office/powerpoint/2010/main" val="533431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1FF61C-1907-EA54-8CA8-164F6A27952C}"/>
              </a:ext>
            </a:extLst>
          </p:cNvPr>
          <p:cNvSpPr>
            <a:spLocks noGrp="1"/>
          </p:cNvSpPr>
          <p:nvPr>
            <p:ph type="title"/>
          </p:nvPr>
        </p:nvSpPr>
        <p:spPr/>
        <p:txBody>
          <a:bodyPr/>
          <a:lstStyle/>
          <a:p>
            <a:r>
              <a:rPr lang="en-US" dirty="0"/>
              <a:t>Appendix Index</a:t>
            </a:r>
          </a:p>
        </p:txBody>
      </p:sp>
      <p:sp>
        <p:nvSpPr>
          <p:cNvPr id="4" name="Footer Placeholder 3">
            <a:extLst>
              <a:ext uri="{FF2B5EF4-FFF2-40B4-BE49-F238E27FC236}">
                <a16:creationId xmlns:a16="http://schemas.microsoft.com/office/drawing/2014/main" id="{AB1C81E6-18FE-5045-34EC-CF9E5A01EA19}"/>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88682F5-ECAB-622A-1C10-C3F7E006B1CC}"/>
              </a:ext>
            </a:extLst>
          </p:cNvPr>
          <p:cNvSpPr>
            <a:spLocks noGrp="1"/>
          </p:cNvSpPr>
          <p:nvPr>
            <p:ph type="sldNum" sz="quarter" idx="12"/>
          </p:nvPr>
        </p:nvSpPr>
        <p:spPr/>
        <p:txBody>
          <a:bodyPr/>
          <a:lstStyle/>
          <a:p>
            <a:fld id="{B2DC25EE-239B-4C5F-AAD1-255A7D5F1EE2}" type="slidenum">
              <a:rPr lang="en-US" smtClean="0"/>
              <a:t>43</a:t>
            </a:fld>
            <a:endParaRPr lang="en-US"/>
          </a:p>
        </p:txBody>
      </p:sp>
      <p:sp>
        <p:nvSpPr>
          <p:cNvPr id="11" name="Action Button: Custom 10">
            <a:hlinkClick r:id="rId2" action="ppaction://hlinksldjump" highlightClick="1"/>
            <a:extLst>
              <a:ext uri="{FF2B5EF4-FFF2-40B4-BE49-F238E27FC236}">
                <a16:creationId xmlns:a16="http://schemas.microsoft.com/office/drawing/2014/main" id="{1CC88DD4-D30E-F6AA-3866-9398BF60D2E7}"/>
              </a:ext>
            </a:extLst>
          </p:cNvPr>
          <p:cNvSpPr/>
          <p:nvPr/>
        </p:nvSpPr>
        <p:spPr>
          <a:xfrm>
            <a:off x="1115568" y="238596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Full List of Acronyms</a:t>
            </a:r>
          </a:p>
        </p:txBody>
      </p:sp>
      <p:sp>
        <p:nvSpPr>
          <p:cNvPr id="12" name="Action Button: Custom 11">
            <a:hlinkClick r:id="rId3" action="ppaction://hlinksldjump" highlightClick="1"/>
            <a:extLst>
              <a:ext uri="{FF2B5EF4-FFF2-40B4-BE49-F238E27FC236}">
                <a16:creationId xmlns:a16="http://schemas.microsoft.com/office/drawing/2014/main" id="{6549F205-AB2B-3669-86A6-39A015B82304}"/>
              </a:ext>
            </a:extLst>
          </p:cNvPr>
          <p:cNvSpPr/>
          <p:nvPr/>
        </p:nvSpPr>
        <p:spPr>
          <a:xfrm>
            <a:off x="1115568" y="3107075"/>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Requirements</a:t>
            </a:r>
          </a:p>
        </p:txBody>
      </p:sp>
      <p:sp>
        <p:nvSpPr>
          <p:cNvPr id="13" name="Action Button: Custom 12">
            <a:hlinkClick r:id="rId4" action="ppaction://hlinksldjump" highlightClick="1"/>
            <a:extLst>
              <a:ext uri="{FF2B5EF4-FFF2-40B4-BE49-F238E27FC236}">
                <a16:creationId xmlns:a16="http://schemas.microsoft.com/office/drawing/2014/main" id="{6473BD65-62D1-1753-DA97-2570A97A3E11}"/>
              </a:ext>
            </a:extLst>
          </p:cNvPr>
          <p:cNvSpPr/>
          <p:nvPr/>
        </p:nvSpPr>
        <p:spPr>
          <a:xfrm>
            <a:off x="1115568" y="382819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VR Display Trade Study</a:t>
            </a:r>
          </a:p>
        </p:txBody>
      </p:sp>
      <p:sp>
        <p:nvSpPr>
          <p:cNvPr id="14" name="Action Button: Custom 13">
            <a:hlinkClick r:id="rId5" action="ppaction://hlinksldjump" highlightClick="1"/>
            <a:extLst>
              <a:ext uri="{FF2B5EF4-FFF2-40B4-BE49-F238E27FC236}">
                <a16:creationId xmlns:a16="http://schemas.microsoft.com/office/drawing/2014/main" id="{09160C04-9CA3-73B3-BC93-DE0F51B080BD}"/>
              </a:ext>
            </a:extLst>
          </p:cNvPr>
          <p:cNvSpPr/>
          <p:nvPr/>
        </p:nvSpPr>
        <p:spPr>
          <a:xfrm>
            <a:off x="1115568" y="4549305"/>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Hand Tracking Trade Study</a:t>
            </a:r>
          </a:p>
        </p:txBody>
      </p:sp>
      <p:sp>
        <p:nvSpPr>
          <p:cNvPr id="17" name="Action Button: Custom 16">
            <a:hlinkClick r:id="rId6" action="ppaction://hlinksldjump" highlightClick="1"/>
            <a:extLst>
              <a:ext uri="{FF2B5EF4-FFF2-40B4-BE49-F238E27FC236}">
                <a16:creationId xmlns:a16="http://schemas.microsoft.com/office/drawing/2014/main" id="{C967CC2A-12D8-7ACD-69DB-3DA0C763D06E}"/>
              </a:ext>
            </a:extLst>
          </p:cNvPr>
          <p:cNvSpPr/>
          <p:nvPr/>
        </p:nvSpPr>
        <p:spPr>
          <a:xfrm>
            <a:off x="1096965" y="527042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Arm Constraint Trade Study</a:t>
            </a:r>
          </a:p>
        </p:txBody>
      </p:sp>
      <p:sp>
        <p:nvSpPr>
          <p:cNvPr id="18" name="Action Button: Custom 17">
            <a:hlinkClick r:id="rId7" action="ppaction://hlinksldjump" highlightClick="1"/>
            <a:extLst>
              <a:ext uri="{FF2B5EF4-FFF2-40B4-BE49-F238E27FC236}">
                <a16:creationId xmlns:a16="http://schemas.microsoft.com/office/drawing/2014/main" id="{E76D1DC8-76F1-B00A-0CE0-8EA4DEFC2578}"/>
              </a:ext>
            </a:extLst>
          </p:cNvPr>
          <p:cNvSpPr/>
          <p:nvPr/>
        </p:nvSpPr>
        <p:spPr>
          <a:xfrm>
            <a:off x="6292231" y="238596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Object Tracking Trade Options</a:t>
            </a:r>
          </a:p>
        </p:txBody>
      </p:sp>
      <p:sp>
        <p:nvSpPr>
          <p:cNvPr id="19" name="Action Button: Custom 18">
            <a:hlinkClick r:id="rId8" action="ppaction://hlinksldjump" highlightClick="1"/>
            <a:extLst>
              <a:ext uri="{FF2B5EF4-FFF2-40B4-BE49-F238E27FC236}">
                <a16:creationId xmlns:a16="http://schemas.microsoft.com/office/drawing/2014/main" id="{D543EBE1-EAA3-BF45-E65C-8C658BFC2059}"/>
              </a:ext>
            </a:extLst>
          </p:cNvPr>
          <p:cNvSpPr/>
          <p:nvPr/>
        </p:nvSpPr>
        <p:spPr>
          <a:xfrm>
            <a:off x="6292231" y="3107075"/>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Profile Trade Tree</a:t>
            </a:r>
          </a:p>
        </p:txBody>
      </p:sp>
      <p:sp>
        <p:nvSpPr>
          <p:cNvPr id="20" name="Action Button: Custom 19">
            <a:hlinkClick r:id="rId9" action="ppaction://hlinksldjump" highlightClick="1"/>
            <a:extLst>
              <a:ext uri="{FF2B5EF4-FFF2-40B4-BE49-F238E27FC236}">
                <a16:creationId xmlns:a16="http://schemas.microsoft.com/office/drawing/2014/main" id="{93F20C61-D2BA-FCB1-A52D-DCB0D8BA70FD}"/>
              </a:ext>
            </a:extLst>
          </p:cNvPr>
          <p:cNvSpPr/>
          <p:nvPr/>
        </p:nvSpPr>
        <p:spPr>
          <a:xfrm>
            <a:off x="6292231" y="382819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VR Computer &amp; Dev Software</a:t>
            </a:r>
          </a:p>
        </p:txBody>
      </p:sp>
      <p:sp>
        <p:nvSpPr>
          <p:cNvPr id="21" name="Action Button: Custom 20">
            <a:hlinkClick r:id="rId10" action="ppaction://hlinksldjump" highlightClick="1"/>
            <a:extLst>
              <a:ext uri="{FF2B5EF4-FFF2-40B4-BE49-F238E27FC236}">
                <a16:creationId xmlns:a16="http://schemas.microsoft.com/office/drawing/2014/main" id="{BCE4CA29-D08F-02D3-D078-9199AE3AA367}"/>
              </a:ext>
            </a:extLst>
          </p:cNvPr>
          <p:cNvSpPr/>
          <p:nvPr/>
        </p:nvSpPr>
        <p:spPr>
          <a:xfrm>
            <a:off x="6292231" y="4549305"/>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Risk Management Plan</a:t>
            </a:r>
          </a:p>
        </p:txBody>
      </p:sp>
      <p:sp>
        <p:nvSpPr>
          <p:cNvPr id="22" name="Action Button: Custom 21">
            <a:hlinkClick r:id="rId11" action="ppaction://hlinksldjump" highlightClick="1"/>
            <a:extLst>
              <a:ext uri="{FF2B5EF4-FFF2-40B4-BE49-F238E27FC236}">
                <a16:creationId xmlns:a16="http://schemas.microsoft.com/office/drawing/2014/main" id="{282BA3E8-BC6C-31C1-238E-36ED21AB6016}"/>
              </a:ext>
            </a:extLst>
          </p:cNvPr>
          <p:cNvSpPr/>
          <p:nvPr/>
        </p:nvSpPr>
        <p:spPr>
          <a:xfrm>
            <a:off x="6273628" y="5270420"/>
            <a:ext cx="4802806" cy="44143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Resources</a:t>
            </a:r>
          </a:p>
        </p:txBody>
      </p:sp>
    </p:spTree>
    <p:extLst>
      <p:ext uri="{BB962C8B-B14F-4D97-AF65-F5344CB8AC3E}">
        <p14:creationId xmlns:p14="http://schemas.microsoft.com/office/powerpoint/2010/main" val="3311329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1E3A-6314-AE31-9ACB-67465EBBE7F5}"/>
              </a:ext>
            </a:extLst>
          </p:cNvPr>
          <p:cNvSpPr>
            <a:spLocks noGrp="1"/>
          </p:cNvSpPr>
          <p:nvPr>
            <p:ph type="title"/>
          </p:nvPr>
        </p:nvSpPr>
        <p:spPr/>
        <p:txBody>
          <a:bodyPr/>
          <a:lstStyle/>
          <a:p>
            <a:r>
              <a:rPr lang="en-US" dirty="0"/>
              <a:t>Full List of Acronyms</a:t>
            </a:r>
          </a:p>
        </p:txBody>
      </p:sp>
      <p:sp>
        <p:nvSpPr>
          <p:cNvPr id="4" name="Footer Placeholder 3">
            <a:extLst>
              <a:ext uri="{FF2B5EF4-FFF2-40B4-BE49-F238E27FC236}">
                <a16:creationId xmlns:a16="http://schemas.microsoft.com/office/drawing/2014/main" id="{4F292BE2-97D6-670C-A275-A973B397DD77}"/>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2333E01D-BA6E-9E35-585B-4D81BA5D49C3}"/>
              </a:ext>
            </a:extLst>
          </p:cNvPr>
          <p:cNvSpPr>
            <a:spLocks noGrp="1"/>
          </p:cNvSpPr>
          <p:nvPr>
            <p:ph type="sldNum" sz="quarter" idx="12"/>
          </p:nvPr>
        </p:nvSpPr>
        <p:spPr/>
        <p:txBody>
          <a:bodyPr/>
          <a:lstStyle/>
          <a:p>
            <a:fld id="{B2DC25EE-239B-4C5F-AAD1-255A7D5F1EE2}" type="slidenum">
              <a:rPr lang="en-US" smtClean="0"/>
              <a:t>44</a:t>
            </a:fld>
            <a:endParaRPr lang="en-US"/>
          </a:p>
        </p:txBody>
      </p:sp>
      <p:sp>
        <p:nvSpPr>
          <p:cNvPr id="7" name="TextBox 6">
            <a:extLst>
              <a:ext uri="{FF2B5EF4-FFF2-40B4-BE49-F238E27FC236}">
                <a16:creationId xmlns:a16="http://schemas.microsoft.com/office/drawing/2014/main" id="{D1143EFC-F3AF-743D-5AC0-EE43017064C8}"/>
              </a:ext>
            </a:extLst>
          </p:cNvPr>
          <p:cNvSpPr txBox="1"/>
          <p:nvPr/>
        </p:nvSpPr>
        <p:spPr>
          <a:xfrm>
            <a:off x="838200" y="1690688"/>
            <a:ext cx="5257800" cy="4524315"/>
          </a:xfrm>
          <a:prstGeom prst="rect">
            <a:avLst/>
          </a:prstGeom>
          <a:noFill/>
        </p:spPr>
        <p:txBody>
          <a:bodyPr wrap="square" lIns="91440" tIns="45720" rIns="91440" bIns="45720" rtlCol="0" anchor="t">
            <a:spAutoFit/>
          </a:bodyPr>
          <a:lstStyle/>
          <a:p>
            <a:r>
              <a:rPr lang="en-US" sz="1600" dirty="0"/>
              <a:t>A	=	Analysis (V&amp;V)</a:t>
            </a:r>
          </a:p>
          <a:p>
            <a:r>
              <a:rPr lang="en-US" sz="1600" dirty="0"/>
              <a:t>AR	=	Augmented Reality</a:t>
            </a:r>
          </a:p>
          <a:p>
            <a:r>
              <a:rPr lang="en-US" sz="1600" dirty="0"/>
              <a:t>CDR	=	Critical Design Review</a:t>
            </a:r>
          </a:p>
          <a:p>
            <a:r>
              <a:rPr lang="en-US" sz="1600" dirty="0"/>
              <a:t>CFO	=	Chief Financial Officer</a:t>
            </a:r>
          </a:p>
          <a:p>
            <a:r>
              <a:rPr lang="en-US" sz="1600" dirty="0"/>
              <a:t>COTS	= 	Commercial Off The Shelf</a:t>
            </a:r>
          </a:p>
          <a:p>
            <a:r>
              <a:rPr lang="en-US" sz="1600" dirty="0"/>
              <a:t>CPE	=	Critical Project Element</a:t>
            </a:r>
          </a:p>
          <a:p>
            <a:r>
              <a:rPr lang="en-US" sz="1600" dirty="0"/>
              <a:t>D	=	Demonstration (V&amp;V)</a:t>
            </a:r>
          </a:p>
          <a:p>
            <a:r>
              <a:rPr lang="en-US" sz="1600" dirty="0"/>
              <a:t>DH	=	Data Handling</a:t>
            </a:r>
          </a:p>
          <a:p>
            <a:r>
              <a:rPr lang="en-US" sz="1600" dirty="0" err="1"/>
              <a:t>DoF</a:t>
            </a:r>
            <a:r>
              <a:rPr lang="en-US" sz="1600" dirty="0"/>
              <a:t>	=	Degree of Freedom</a:t>
            </a:r>
          </a:p>
          <a:p>
            <a:r>
              <a:rPr lang="en-US" sz="1600" dirty="0"/>
              <a:t>DR	=	Design Requirement</a:t>
            </a:r>
          </a:p>
          <a:p>
            <a:r>
              <a:rPr lang="en-US" sz="1600" dirty="0"/>
              <a:t>Elect	=	Electrical</a:t>
            </a:r>
          </a:p>
          <a:p>
            <a:r>
              <a:rPr lang="en-US" sz="1600" dirty="0"/>
              <a:t>EVA	=	Extravehicular Activity</a:t>
            </a:r>
          </a:p>
          <a:p>
            <a:r>
              <a:rPr lang="en-US" sz="1600" dirty="0"/>
              <a:t>FBD	=	Functional Block Diagram</a:t>
            </a:r>
          </a:p>
          <a:p>
            <a:r>
              <a:rPr lang="en-US" sz="1600" dirty="0"/>
              <a:t>FFBD	=	Functional Flow Block Diagram</a:t>
            </a:r>
          </a:p>
          <a:p>
            <a:r>
              <a:rPr lang="en-US" sz="1600" dirty="0"/>
              <a:t>FR	=	Functional Requirement</a:t>
            </a:r>
          </a:p>
          <a:p>
            <a:r>
              <a:rPr lang="en-US" sz="1600" dirty="0"/>
              <a:t>HEIST	=	Hybrid Environmental 			Immersive Simulation Training</a:t>
            </a:r>
          </a:p>
          <a:p>
            <a:r>
              <a:rPr lang="en-US" sz="1600" dirty="0"/>
              <a:t>HT	=	Hand Tracking</a:t>
            </a:r>
          </a:p>
        </p:txBody>
      </p:sp>
      <p:sp>
        <p:nvSpPr>
          <p:cNvPr id="8" name="TextBox 7">
            <a:extLst>
              <a:ext uri="{FF2B5EF4-FFF2-40B4-BE49-F238E27FC236}">
                <a16:creationId xmlns:a16="http://schemas.microsoft.com/office/drawing/2014/main" id="{0D302665-C3E3-49C4-B93D-0E851C1F9562}"/>
              </a:ext>
            </a:extLst>
          </p:cNvPr>
          <p:cNvSpPr txBox="1"/>
          <p:nvPr/>
        </p:nvSpPr>
        <p:spPr>
          <a:xfrm>
            <a:off x="6211613" y="1626263"/>
            <a:ext cx="5257800" cy="4770537"/>
          </a:xfrm>
          <a:prstGeom prst="rect">
            <a:avLst/>
          </a:prstGeom>
          <a:noFill/>
        </p:spPr>
        <p:txBody>
          <a:bodyPr wrap="square" lIns="91440" tIns="45720" rIns="91440" bIns="45720" rtlCol="0" anchor="t">
            <a:spAutoFit/>
          </a:bodyPr>
          <a:lstStyle/>
          <a:p>
            <a:r>
              <a:rPr lang="en-US" sz="1600" dirty="0">
                <a:ea typeface="+mn-lt"/>
                <a:cs typeface="+mn-lt"/>
              </a:rPr>
              <a:t>HR 	= 	Hybrid Reality</a:t>
            </a:r>
            <a:endParaRPr lang="en-US" dirty="0"/>
          </a:p>
          <a:p>
            <a:r>
              <a:rPr lang="en-US" sz="1600" dirty="0"/>
              <a:t>I	=	Inspection (V&amp;V)</a:t>
            </a:r>
            <a:endParaRPr lang="en-US" dirty="0"/>
          </a:p>
          <a:p>
            <a:r>
              <a:rPr lang="en-US" sz="1600" dirty="0"/>
              <a:t>Mech	=	Mechanical</a:t>
            </a:r>
          </a:p>
          <a:p>
            <a:r>
              <a:rPr lang="en-US" sz="1600" dirty="0" err="1"/>
              <a:t>Mgmt</a:t>
            </a:r>
            <a:r>
              <a:rPr lang="en-US" sz="1600" dirty="0"/>
              <a:t>	=	Management</a:t>
            </a:r>
          </a:p>
          <a:p>
            <a:r>
              <a:rPr lang="en-US" sz="1600" dirty="0"/>
              <a:t>PC	=	Physical Constraint</a:t>
            </a:r>
          </a:p>
          <a:p>
            <a:r>
              <a:rPr lang="en-US" sz="1600" dirty="0"/>
              <a:t>PDD	=	Preliminary Design Document</a:t>
            </a:r>
          </a:p>
          <a:p>
            <a:r>
              <a:rPr lang="en-US" sz="1600" dirty="0"/>
              <a:t>PDR	=	Preliminary Design Review</a:t>
            </a:r>
          </a:p>
          <a:p>
            <a:r>
              <a:rPr lang="en-US" sz="1600" dirty="0"/>
              <a:t>PM	=	Project Manager</a:t>
            </a:r>
          </a:p>
          <a:p>
            <a:r>
              <a:rPr lang="en-US" sz="1600" dirty="0"/>
              <a:t>PR	=	Physical Reality</a:t>
            </a:r>
          </a:p>
          <a:p>
            <a:r>
              <a:rPr lang="en-US" sz="1600" dirty="0"/>
              <a:t>SE	=	Systems Engineer</a:t>
            </a:r>
          </a:p>
          <a:p>
            <a:r>
              <a:rPr lang="en-US" sz="1600" dirty="0"/>
              <a:t>SME	=	Subject Matter Expert</a:t>
            </a:r>
          </a:p>
          <a:p>
            <a:r>
              <a:rPr lang="en-US" sz="1600" dirty="0"/>
              <a:t>SW	=	Software</a:t>
            </a:r>
          </a:p>
          <a:p>
            <a:r>
              <a:rPr lang="en-US" sz="1600" dirty="0"/>
              <a:t>T	=	Test (V&amp;V)</a:t>
            </a:r>
          </a:p>
          <a:p>
            <a:r>
              <a:rPr lang="en-US" sz="1600" dirty="0"/>
              <a:t>TBD	=	To Be Determined</a:t>
            </a:r>
          </a:p>
          <a:p>
            <a:r>
              <a:rPr lang="en-US" sz="1600" dirty="0"/>
              <a:t>TBR	=	To Be Refined</a:t>
            </a:r>
          </a:p>
          <a:p>
            <a:r>
              <a:rPr lang="en-US" sz="1600" dirty="0"/>
              <a:t>TPM	=	Technical Performance Measure</a:t>
            </a:r>
          </a:p>
          <a:p>
            <a:r>
              <a:rPr lang="en-US" sz="1600" dirty="0"/>
              <a:t>UI	=	User Interface</a:t>
            </a:r>
          </a:p>
          <a:p>
            <a:r>
              <a:rPr lang="en-US" sz="1600" dirty="0"/>
              <a:t>UX	=	User Experience</a:t>
            </a:r>
          </a:p>
          <a:p>
            <a:r>
              <a:rPr lang="en-US" sz="1600" dirty="0"/>
              <a:t>VR	=	Virtual Reality</a:t>
            </a:r>
          </a:p>
        </p:txBody>
      </p:sp>
      <p:cxnSp>
        <p:nvCxnSpPr>
          <p:cNvPr id="10" name="Straight Connector 9">
            <a:extLst>
              <a:ext uri="{FF2B5EF4-FFF2-40B4-BE49-F238E27FC236}">
                <a16:creationId xmlns:a16="http://schemas.microsoft.com/office/drawing/2014/main" id="{72BC5407-A59C-6256-299F-745A402BE3DD}"/>
              </a:ext>
            </a:extLst>
          </p:cNvPr>
          <p:cNvCxnSpPr>
            <a:stCxn id="2" idx="2"/>
          </p:cNvCxnSpPr>
          <p:nvPr/>
        </p:nvCxnSpPr>
        <p:spPr>
          <a:xfrm>
            <a:off x="6096000" y="1690688"/>
            <a:ext cx="0" cy="4524315"/>
          </a:xfrm>
          <a:prstGeom prst="line">
            <a:avLst/>
          </a:prstGeom>
        </p:spPr>
        <p:style>
          <a:lnRef idx="1">
            <a:schemeClr val="accent1"/>
          </a:lnRef>
          <a:fillRef idx="0">
            <a:schemeClr val="accent1"/>
          </a:fillRef>
          <a:effectRef idx="0">
            <a:schemeClr val="accent1"/>
          </a:effectRef>
          <a:fontRef idx="minor">
            <a:schemeClr val="tx1"/>
          </a:fontRef>
        </p:style>
      </p:cxnSp>
      <p:sp>
        <p:nvSpPr>
          <p:cNvPr id="11" name="Action Button: Custom 10">
            <a:hlinkClick r:id="rId2" action="ppaction://hlinksldjump" highlightClick="1"/>
            <a:extLst>
              <a:ext uri="{FF2B5EF4-FFF2-40B4-BE49-F238E27FC236}">
                <a16:creationId xmlns:a16="http://schemas.microsoft.com/office/drawing/2014/main" id="{82D7DD11-F11C-72B7-677B-2F27F6756A73}"/>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cxnSp>
        <p:nvCxnSpPr>
          <p:cNvPr id="12" name="Straight Connector 11">
            <a:extLst>
              <a:ext uri="{FF2B5EF4-FFF2-40B4-BE49-F238E27FC236}">
                <a16:creationId xmlns:a16="http://schemas.microsoft.com/office/drawing/2014/main" id="{7E7C9B70-EA0F-6D1F-3A21-873686FEF65A}"/>
              </a:ext>
            </a:extLst>
          </p:cNvPr>
          <p:cNvCxnSpPr/>
          <p:nvPr/>
        </p:nvCxnSpPr>
        <p:spPr>
          <a:xfrm>
            <a:off x="6038193" y="1690688"/>
            <a:ext cx="0" cy="4524315"/>
          </a:xfrm>
          <a:prstGeom prst="line">
            <a:avLst/>
          </a:prstGeom>
        </p:spPr>
        <p:style>
          <a:lnRef idx="1">
            <a:schemeClr val="accent1"/>
          </a:lnRef>
          <a:fillRef idx="0">
            <a:schemeClr val="accent1"/>
          </a:fillRef>
          <a:effectRef idx="0">
            <a:schemeClr val="accent1"/>
          </a:effectRef>
          <a:fontRef idx="minor">
            <a:schemeClr val="tx1"/>
          </a:fontRef>
        </p:style>
      </p:cxnSp>
      <p:sp>
        <p:nvSpPr>
          <p:cNvPr id="14" name="Action Button: Home 13">
            <a:hlinkClick r:id="rId3" action="ppaction://hlinksldjump" highlightClick="1"/>
            <a:extLst>
              <a:ext uri="{FF2B5EF4-FFF2-40B4-BE49-F238E27FC236}">
                <a16:creationId xmlns:a16="http://schemas.microsoft.com/office/drawing/2014/main" id="{1F3C740B-37E4-364E-70E7-DEC185048FAF}"/>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832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B0CC-3EED-6A81-9FC8-5AB9AD49935E}"/>
              </a:ext>
            </a:extLst>
          </p:cNvPr>
          <p:cNvSpPr>
            <a:spLocks noGrp="1"/>
          </p:cNvSpPr>
          <p:nvPr>
            <p:ph type="title"/>
          </p:nvPr>
        </p:nvSpPr>
        <p:spPr/>
        <p:txBody>
          <a:bodyPr/>
          <a:lstStyle/>
          <a:p>
            <a:r>
              <a:rPr lang="en-US" dirty="0"/>
              <a:t>Requirements</a:t>
            </a:r>
          </a:p>
        </p:txBody>
      </p:sp>
      <p:sp>
        <p:nvSpPr>
          <p:cNvPr id="4" name="Footer Placeholder 3">
            <a:extLst>
              <a:ext uri="{FF2B5EF4-FFF2-40B4-BE49-F238E27FC236}">
                <a16:creationId xmlns:a16="http://schemas.microsoft.com/office/drawing/2014/main" id="{C4CEE5CD-10C5-3C2C-AC9E-C69AFA5C0985}"/>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40EDD83C-FA53-B9D7-B79E-845E7F81FB45}"/>
              </a:ext>
            </a:extLst>
          </p:cNvPr>
          <p:cNvSpPr>
            <a:spLocks noGrp="1"/>
          </p:cNvSpPr>
          <p:nvPr>
            <p:ph type="sldNum" sz="quarter" idx="12"/>
          </p:nvPr>
        </p:nvSpPr>
        <p:spPr/>
        <p:txBody>
          <a:bodyPr/>
          <a:lstStyle/>
          <a:p>
            <a:fld id="{B2DC25EE-239B-4C5F-AAD1-255A7D5F1EE2}" type="slidenum">
              <a:rPr lang="en-US" smtClean="0"/>
              <a:t>45</a:t>
            </a:fld>
            <a:endParaRPr lang="en-US"/>
          </a:p>
        </p:txBody>
      </p:sp>
      <p:sp>
        <p:nvSpPr>
          <p:cNvPr id="6" name="Action Button: Custom 5">
            <a:hlinkClick r:id="rId2" action="ppaction://hlinksldjump" highlightClick="1"/>
            <a:extLst>
              <a:ext uri="{FF2B5EF4-FFF2-40B4-BE49-F238E27FC236}">
                <a16:creationId xmlns:a16="http://schemas.microsoft.com/office/drawing/2014/main" id="{B2AB2744-9E5D-CFF8-9E36-64A8E12E37C4}"/>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Custom 7">
            <a:hlinkClick r:id="rId3" action="ppaction://hlinksldjump" highlightClick="1"/>
            <a:extLst>
              <a:ext uri="{FF2B5EF4-FFF2-40B4-BE49-F238E27FC236}">
                <a16:creationId xmlns:a16="http://schemas.microsoft.com/office/drawing/2014/main" id="{85A77599-37C6-2D24-DC69-4111FDD4B27A}"/>
              </a:ext>
            </a:extLst>
          </p:cNvPr>
          <p:cNvSpPr/>
          <p:nvPr/>
        </p:nvSpPr>
        <p:spPr>
          <a:xfrm>
            <a:off x="3202084" y="185193"/>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Mission Objectives</a:t>
            </a:r>
          </a:p>
        </p:txBody>
      </p:sp>
      <p:sp>
        <p:nvSpPr>
          <p:cNvPr id="9" name="Action Button: Custom 8">
            <a:hlinkClick r:id="rId4" action="ppaction://hlinksldjump" highlightClick="1"/>
            <a:extLst>
              <a:ext uri="{FF2B5EF4-FFF2-40B4-BE49-F238E27FC236}">
                <a16:creationId xmlns:a16="http://schemas.microsoft.com/office/drawing/2014/main" id="{AA0C0BA8-5A78-A28B-9B15-7E91EB35BD63}"/>
              </a:ext>
            </a:extLst>
          </p:cNvPr>
          <p:cNvSpPr/>
          <p:nvPr/>
        </p:nvSpPr>
        <p:spPr>
          <a:xfrm>
            <a:off x="8735779" y="187600"/>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VR Trade</a:t>
            </a:r>
          </a:p>
        </p:txBody>
      </p:sp>
      <p:sp>
        <p:nvSpPr>
          <p:cNvPr id="10" name="Action Button: Custom 9">
            <a:hlinkClick r:id="rId5" action="ppaction://hlinksldjump" highlightClick="1"/>
            <a:extLst>
              <a:ext uri="{FF2B5EF4-FFF2-40B4-BE49-F238E27FC236}">
                <a16:creationId xmlns:a16="http://schemas.microsoft.com/office/drawing/2014/main" id="{1CFF3943-5D5E-1641-4066-9213A8D2A7BC}"/>
              </a:ext>
            </a:extLst>
          </p:cNvPr>
          <p:cNvSpPr/>
          <p:nvPr/>
        </p:nvSpPr>
        <p:spPr>
          <a:xfrm>
            <a:off x="10580344" y="187599"/>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Arm Trade</a:t>
            </a:r>
          </a:p>
        </p:txBody>
      </p:sp>
      <p:sp>
        <p:nvSpPr>
          <p:cNvPr id="11" name="TextBox 10">
            <a:extLst>
              <a:ext uri="{FF2B5EF4-FFF2-40B4-BE49-F238E27FC236}">
                <a16:creationId xmlns:a16="http://schemas.microsoft.com/office/drawing/2014/main" id="{958863E8-F1FA-016C-CF4A-1D25BB528D7A}"/>
              </a:ext>
            </a:extLst>
          </p:cNvPr>
          <p:cNvSpPr txBox="1"/>
          <p:nvPr/>
        </p:nvSpPr>
        <p:spPr>
          <a:xfrm>
            <a:off x="1481898" y="323721"/>
            <a:ext cx="1188530" cy="369332"/>
          </a:xfrm>
          <a:prstGeom prst="rect">
            <a:avLst/>
          </a:prstGeom>
          <a:noFill/>
        </p:spPr>
        <p:txBody>
          <a:bodyPr wrap="none" rtlCol="0">
            <a:spAutoFit/>
          </a:bodyPr>
          <a:lstStyle/>
          <a:p>
            <a:r>
              <a:rPr lang="en-US" dirty="0"/>
              <a:t>Back to…</a:t>
            </a:r>
          </a:p>
        </p:txBody>
      </p:sp>
      <p:sp>
        <p:nvSpPr>
          <p:cNvPr id="13" name="Action Button: Custom 12">
            <a:hlinkClick r:id="rId6" action="ppaction://hlinksldjump" highlightClick="1"/>
            <a:extLst>
              <a:ext uri="{FF2B5EF4-FFF2-40B4-BE49-F238E27FC236}">
                <a16:creationId xmlns:a16="http://schemas.microsoft.com/office/drawing/2014/main" id="{9F5003DA-1578-7B67-5102-2EDAE1C25F77}"/>
              </a:ext>
            </a:extLst>
          </p:cNvPr>
          <p:cNvSpPr/>
          <p:nvPr/>
        </p:nvSpPr>
        <p:spPr>
          <a:xfrm>
            <a:off x="5046649" y="185193"/>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FRs</a:t>
            </a:r>
          </a:p>
        </p:txBody>
      </p:sp>
      <p:sp>
        <p:nvSpPr>
          <p:cNvPr id="14" name="Action Button: Custom 13">
            <a:hlinkClick r:id="rId7" action="ppaction://hlinksldjump" highlightClick="1"/>
            <a:extLst>
              <a:ext uri="{FF2B5EF4-FFF2-40B4-BE49-F238E27FC236}">
                <a16:creationId xmlns:a16="http://schemas.microsoft.com/office/drawing/2014/main" id="{5193E462-8758-8F22-264F-DF5A05319A45}"/>
              </a:ext>
            </a:extLst>
          </p:cNvPr>
          <p:cNvSpPr/>
          <p:nvPr/>
        </p:nvSpPr>
        <p:spPr>
          <a:xfrm>
            <a:off x="6891214" y="185193"/>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Tree>
    <p:extLst>
      <p:ext uri="{BB962C8B-B14F-4D97-AF65-F5344CB8AC3E}">
        <p14:creationId xmlns:p14="http://schemas.microsoft.com/office/powerpoint/2010/main" val="1399282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428F-C1D7-2322-3CCB-5D4C810F6727}"/>
              </a:ext>
            </a:extLst>
          </p:cNvPr>
          <p:cNvSpPr>
            <a:spLocks noGrp="1"/>
          </p:cNvSpPr>
          <p:nvPr>
            <p:ph type="title"/>
          </p:nvPr>
        </p:nvSpPr>
        <p:spPr/>
        <p:txBody>
          <a:bodyPr/>
          <a:lstStyle/>
          <a:p>
            <a:r>
              <a:rPr lang="en-US"/>
              <a:t>Requirements – FR1</a:t>
            </a:r>
          </a:p>
        </p:txBody>
      </p:sp>
      <p:sp>
        <p:nvSpPr>
          <p:cNvPr id="6" name="Footer Placeholder 5">
            <a:extLst>
              <a:ext uri="{FF2B5EF4-FFF2-40B4-BE49-F238E27FC236}">
                <a16:creationId xmlns:a16="http://schemas.microsoft.com/office/drawing/2014/main" id="{AD8DB908-C475-E042-8B5F-A3728C238D0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F1837D79-CFB4-C5D8-D85E-DE96E603BA56}"/>
              </a:ext>
            </a:extLst>
          </p:cNvPr>
          <p:cNvSpPr>
            <a:spLocks noGrp="1"/>
          </p:cNvSpPr>
          <p:nvPr>
            <p:ph type="sldNum" sz="quarter" idx="12"/>
          </p:nvPr>
        </p:nvSpPr>
        <p:spPr/>
        <p:txBody>
          <a:bodyPr/>
          <a:lstStyle/>
          <a:p>
            <a:fld id="{B2DC25EE-239B-4C5F-AAD1-255A7D5F1EE2}" type="slidenum">
              <a:rPr lang="en-US" smtClean="0"/>
              <a:t>46</a:t>
            </a:fld>
            <a:endParaRPr lang="en-US"/>
          </a:p>
        </p:txBody>
      </p:sp>
      <p:sp>
        <p:nvSpPr>
          <p:cNvPr id="3" name="Action Button: Custom 2">
            <a:hlinkClick r:id="rId3" action="ppaction://hlinksldjump" highlightClick="1"/>
            <a:extLst>
              <a:ext uri="{FF2B5EF4-FFF2-40B4-BE49-F238E27FC236}">
                <a16:creationId xmlns:a16="http://schemas.microsoft.com/office/drawing/2014/main" id="{31890A45-E98F-E4B3-1F5D-E08B48CFD8C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pic>
        <p:nvPicPr>
          <p:cNvPr id="5" name="Picture 4">
            <a:extLst>
              <a:ext uri="{FF2B5EF4-FFF2-40B4-BE49-F238E27FC236}">
                <a16:creationId xmlns:a16="http://schemas.microsoft.com/office/drawing/2014/main" id="{52798B2C-67A0-A77A-34AE-0A6B52AF9E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4456" y="1440873"/>
            <a:ext cx="9703088" cy="4560342"/>
          </a:xfrm>
          <a:prstGeom prst="rect">
            <a:avLst/>
          </a:prstGeom>
        </p:spPr>
      </p:pic>
      <p:pic>
        <p:nvPicPr>
          <p:cNvPr id="8" name="Picture 7">
            <a:extLst>
              <a:ext uri="{FF2B5EF4-FFF2-40B4-BE49-F238E27FC236}">
                <a16:creationId xmlns:a16="http://schemas.microsoft.com/office/drawing/2014/main" id="{4E5EC3B4-2F31-25B6-4C9C-6B3E6B9B99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792" y="347370"/>
            <a:ext cx="4807122" cy="885522"/>
          </a:xfrm>
          <a:prstGeom prst="rect">
            <a:avLst/>
          </a:prstGeom>
        </p:spPr>
      </p:pic>
    </p:spTree>
    <p:extLst>
      <p:ext uri="{BB962C8B-B14F-4D97-AF65-F5344CB8AC3E}">
        <p14:creationId xmlns:p14="http://schemas.microsoft.com/office/powerpoint/2010/main" val="3725019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428F-C1D7-2322-3CCB-5D4C810F6727}"/>
              </a:ext>
            </a:extLst>
          </p:cNvPr>
          <p:cNvSpPr>
            <a:spLocks noGrp="1"/>
          </p:cNvSpPr>
          <p:nvPr>
            <p:ph type="title"/>
          </p:nvPr>
        </p:nvSpPr>
        <p:spPr/>
        <p:txBody>
          <a:bodyPr/>
          <a:lstStyle/>
          <a:p>
            <a:r>
              <a:rPr lang="en-US"/>
              <a:t>Requirements – FR1</a:t>
            </a:r>
          </a:p>
        </p:txBody>
      </p:sp>
      <p:sp>
        <p:nvSpPr>
          <p:cNvPr id="6" name="Footer Placeholder 5">
            <a:extLst>
              <a:ext uri="{FF2B5EF4-FFF2-40B4-BE49-F238E27FC236}">
                <a16:creationId xmlns:a16="http://schemas.microsoft.com/office/drawing/2014/main" id="{AD8DB908-C475-E042-8B5F-A3728C238D0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F1837D79-CFB4-C5D8-D85E-DE96E603BA56}"/>
              </a:ext>
            </a:extLst>
          </p:cNvPr>
          <p:cNvSpPr>
            <a:spLocks noGrp="1"/>
          </p:cNvSpPr>
          <p:nvPr>
            <p:ph type="sldNum" sz="quarter" idx="12"/>
          </p:nvPr>
        </p:nvSpPr>
        <p:spPr/>
        <p:txBody>
          <a:bodyPr/>
          <a:lstStyle/>
          <a:p>
            <a:fld id="{B2DC25EE-239B-4C5F-AAD1-255A7D5F1EE2}" type="slidenum">
              <a:rPr lang="en-US" smtClean="0"/>
              <a:t>47</a:t>
            </a:fld>
            <a:endParaRPr lang="en-US"/>
          </a:p>
        </p:txBody>
      </p:sp>
      <p:sp>
        <p:nvSpPr>
          <p:cNvPr id="3" name="Action Button: Custom 2">
            <a:hlinkClick r:id="rId3" action="ppaction://hlinksldjump" highlightClick="1"/>
            <a:extLst>
              <a:ext uri="{FF2B5EF4-FFF2-40B4-BE49-F238E27FC236}">
                <a16:creationId xmlns:a16="http://schemas.microsoft.com/office/drawing/2014/main" id="{31890A45-E98F-E4B3-1F5D-E08B48CFD8C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grpSp>
        <p:nvGrpSpPr>
          <p:cNvPr id="10" name="Group 9">
            <a:extLst>
              <a:ext uri="{FF2B5EF4-FFF2-40B4-BE49-F238E27FC236}">
                <a16:creationId xmlns:a16="http://schemas.microsoft.com/office/drawing/2014/main" id="{A6FF04E3-7DF8-1372-14E8-7155214D2A57}"/>
              </a:ext>
            </a:extLst>
          </p:cNvPr>
          <p:cNvGrpSpPr/>
          <p:nvPr/>
        </p:nvGrpSpPr>
        <p:grpSpPr>
          <a:xfrm>
            <a:off x="634997" y="1530267"/>
            <a:ext cx="10922006" cy="4453438"/>
            <a:chOff x="634997" y="1530267"/>
            <a:chExt cx="10922006" cy="4453438"/>
          </a:xfrm>
        </p:grpSpPr>
        <p:pic>
          <p:nvPicPr>
            <p:cNvPr id="8" name="Picture 7">
              <a:extLst>
                <a:ext uri="{FF2B5EF4-FFF2-40B4-BE49-F238E27FC236}">
                  <a16:creationId xmlns:a16="http://schemas.microsoft.com/office/drawing/2014/main" id="{A8050642-DF3B-90DD-B12C-7A19954E05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997" y="1530267"/>
              <a:ext cx="10922006" cy="4453438"/>
            </a:xfrm>
            <a:prstGeom prst="rect">
              <a:avLst/>
            </a:prstGeom>
          </p:spPr>
        </p:pic>
        <p:sp>
          <p:nvSpPr>
            <p:cNvPr id="9" name="TextBox 8">
              <a:extLst>
                <a:ext uri="{FF2B5EF4-FFF2-40B4-BE49-F238E27FC236}">
                  <a16:creationId xmlns:a16="http://schemas.microsoft.com/office/drawing/2014/main" id="{5E6FC985-F6AA-4134-1A44-83B8AF991EB7}"/>
                </a:ext>
              </a:extLst>
            </p:cNvPr>
            <p:cNvSpPr txBox="1"/>
            <p:nvPr/>
          </p:nvSpPr>
          <p:spPr>
            <a:xfrm>
              <a:off x="10281921" y="4318534"/>
              <a:ext cx="1275082" cy="246221"/>
            </a:xfrm>
            <a:prstGeom prst="rect">
              <a:avLst/>
            </a:prstGeom>
            <a:noFill/>
          </p:spPr>
          <p:txBody>
            <a:bodyPr wrap="square" rtlCol="0">
              <a:spAutoFit/>
            </a:bodyPr>
            <a:lstStyle/>
            <a:p>
              <a:pPr algn="ctr"/>
              <a:r>
                <a:rPr lang="en-US" sz="1000" dirty="0">
                  <a:solidFill>
                    <a:schemeClr val="bg1"/>
                  </a:solidFill>
                  <a:latin typeface="Calibri" panose="020F0502020204030204" pitchFamily="34" charset="0"/>
                  <a:cs typeface="Calibri" panose="020F0502020204030204" pitchFamily="34" charset="0"/>
                </a:rPr>
                <a:t>D</a:t>
              </a:r>
            </a:p>
          </p:txBody>
        </p:sp>
      </p:grpSp>
      <p:pic>
        <p:nvPicPr>
          <p:cNvPr id="11" name="Picture 10">
            <a:extLst>
              <a:ext uri="{FF2B5EF4-FFF2-40B4-BE49-F238E27FC236}">
                <a16:creationId xmlns:a16="http://schemas.microsoft.com/office/drawing/2014/main" id="{A8A863F6-D4F7-982C-A52A-C474DFB2FC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792" y="347370"/>
            <a:ext cx="4807122" cy="885522"/>
          </a:xfrm>
          <a:prstGeom prst="rect">
            <a:avLst/>
          </a:prstGeom>
        </p:spPr>
      </p:pic>
    </p:spTree>
    <p:extLst>
      <p:ext uri="{BB962C8B-B14F-4D97-AF65-F5344CB8AC3E}">
        <p14:creationId xmlns:p14="http://schemas.microsoft.com/office/powerpoint/2010/main" val="1614759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428F-C1D7-2322-3CCB-5D4C810F6727}"/>
              </a:ext>
            </a:extLst>
          </p:cNvPr>
          <p:cNvSpPr>
            <a:spLocks noGrp="1"/>
          </p:cNvSpPr>
          <p:nvPr>
            <p:ph type="title"/>
          </p:nvPr>
        </p:nvSpPr>
        <p:spPr/>
        <p:txBody>
          <a:bodyPr/>
          <a:lstStyle/>
          <a:p>
            <a:r>
              <a:rPr lang="en-US"/>
              <a:t>Requirements – FR1</a:t>
            </a:r>
          </a:p>
        </p:txBody>
      </p:sp>
      <p:sp>
        <p:nvSpPr>
          <p:cNvPr id="6" name="Footer Placeholder 5">
            <a:extLst>
              <a:ext uri="{FF2B5EF4-FFF2-40B4-BE49-F238E27FC236}">
                <a16:creationId xmlns:a16="http://schemas.microsoft.com/office/drawing/2014/main" id="{AD8DB908-C475-E042-8B5F-A3728C238D0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F1837D79-CFB4-C5D8-D85E-DE96E603BA56}"/>
              </a:ext>
            </a:extLst>
          </p:cNvPr>
          <p:cNvSpPr>
            <a:spLocks noGrp="1"/>
          </p:cNvSpPr>
          <p:nvPr>
            <p:ph type="sldNum" sz="quarter" idx="12"/>
          </p:nvPr>
        </p:nvSpPr>
        <p:spPr/>
        <p:txBody>
          <a:bodyPr/>
          <a:lstStyle/>
          <a:p>
            <a:fld id="{B2DC25EE-239B-4C5F-AAD1-255A7D5F1EE2}" type="slidenum">
              <a:rPr lang="en-US" smtClean="0"/>
              <a:t>48</a:t>
            </a:fld>
            <a:endParaRPr lang="en-US"/>
          </a:p>
        </p:txBody>
      </p:sp>
      <p:sp>
        <p:nvSpPr>
          <p:cNvPr id="3" name="Action Button: Custom 2">
            <a:hlinkClick r:id="rId3" action="ppaction://hlinksldjump" highlightClick="1"/>
            <a:extLst>
              <a:ext uri="{FF2B5EF4-FFF2-40B4-BE49-F238E27FC236}">
                <a16:creationId xmlns:a16="http://schemas.microsoft.com/office/drawing/2014/main" id="{31890A45-E98F-E4B3-1F5D-E08B48CFD8C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pic>
        <p:nvPicPr>
          <p:cNvPr id="4" name="Picture 3">
            <a:extLst>
              <a:ext uri="{FF2B5EF4-FFF2-40B4-BE49-F238E27FC236}">
                <a16:creationId xmlns:a16="http://schemas.microsoft.com/office/drawing/2014/main" id="{B44FEFAD-D134-C0A1-7C39-475083648D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958" y="1648829"/>
            <a:ext cx="10700877" cy="4213098"/>
          </a:xfrm>
          <a:prstGeom prst="rect">
            <a:avLst/>
          </a:prstGeom>
        </p:spPr>
      </p:pic>
      <p:pic>
        <p:nvPicPr>
          <p:cNvPr id="5" name="Picture 4">
            <a:extLst>
              <a:ext uri="{FF2B5EF4-FFF2-40B4-BE49-F238E27FC236}">
                <a16:creationId xmlns:a16="http://schemas.microsoft.com/office/drawing/2014/main" id="{FEBD5EF9-EA54-AF77-59B8-2D6711DE68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792" y="347370"/>
            <a:ext cx="4807122" cy="885522"/>
          </a:xfrm>
          <a:prstGeom prst="rect">
            <a:avLst/>
          </a:prstGeom>
        </p:spPr>
      </p:pic>
    </p:spTree>
    <p:extLst>
      <p:ext uri="{BB962C8B-B14F-4D97-AF65-F5344CB8AC3E}">
        <p14:creationId xmlns:p14="http://schemas.microsoft.com/office/powerpoint/2010/main" val="642553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428F-C1D7-2322-3CCB-5D4C810F6727}"/>
              </a:ext>
            </a:extLst>
          </p:cNvPr>
          <p:cNvSpPr>
            <a:spLocks noGrp="1"/>
          </p:cNvSpPr>
          <p:nvPr>
            <p:ph type="title"/>
          </p:nvPr>
        </p:nvSpPr>
        <p:spPr/>
        <p:txBody>
          <a:bodyPr/>
          <a:lstStyle/>
          <a:p>
            <a:r>
              <a:rPr lang="en-US"/>
              <a:t>Requirements – FR1</a:t>
            </a:r>
          </a:p>
        </p:txBody>
      </p:sp>
      <p:sp>
        <p:nvSpPr>
          <p:cNvPr id="6" name="Footer Placeholder 5">
            <a:extLst>
              <a:ext uri="{FF2B5EF4-FFF2-40B4-BE49-F238E27FC236}">
                <a16:creationId xmlns:a16="http://schemas.microsoft.com/office/drawing/2014/main" id="{AD8DB908-C475-E042-8B5F-A3728C238D0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F1837D79-CFB4-C5D8-D85E-DE96E603BA56}"/>
              </a:ext>
            </a:extLst>
          </p:cNvPr>
          <p:cNvSpPr>
            <a:spLocks noGrp="1"/>
          </p:cNvSpPr>
          <p:nvPr>
            <p:ph type="sldNum" sz="quarter" idx="12"/>
          </p:nvPr>
        </p:nvSpPr>
        <p:spPr/>
        <p:txBody>
          <a:bodyPr/>
          <a:lstStyle/>
          <a:p>
            <a:fld id="{B2DC25EE-239B-4C5F-AAD1-255A7D5F1EE2}" type="slidenum">
              <a:rPr lang="en-US" smtClean="0"/>
              <a:t>49</a:t>
            </a:fld>
            <a:endParaRPr lang="en-US"/>
          </a:p>
        </p:txBody>
      </p:sp>
      <p:sp>
        <p:nvSpPr>
          <p:cNvPr id="3" name="Action Button: Custom 2">
            <a:hlinkClick r:id="rId3" action="ppaction://hlinksldjump" highlightClick="1"/>
            <a:extLst>
              <a:ext uri="{FF2B5EF4-FFF2-40B4-BE49-F238E27FC236}">
                <a16:creationId xmlns:a16="http://schemas.microsoft.com/office/drawing/2014/main" id="{31890A45-E98F-E4B3-1F5D-E08B48CFD8C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pic>
        <p:nvPicPr>
          <p:cNvPr id="8" name="Picture 7">
            <a:extLst>
              <a:ext uri="{FF2B5EF4-FFF2-40B4-BE49-F238E27FC236}">
                <a16:creationId xmlns:a16="http://schemas.microsoft.com/office/drawing/2014/main" id="{8720AA79-1DE7-115C-A50D-C305516FB8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1524844"/>
            <a:ext cx="10515600" cy="4631525"/>
          </a:xfrm>
          <a:prstGeom prst="rect">
            <a:avLst/>
          </a:prstGeom>
        </p:spPr>
      </p:pic>
      <p:pic>
        <p:nvPicPr>
          <p:cNvPr id="9" name="Picture 8">
            <a:extLst>
              <a:ext uri="{FF2B5EF4-FFF2-40B4-BE49-F238E27FC236}">
                <a16:creationId xmlns:a16="http://schemas.microsoft.com/office/drawing/2014/main" id="{C29791A4-1ACB-5700-B41F-E33D0A2199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792" y="347370"/>
            <a:ext cx="4807122" cy="885522"/>
          </a:xfrm>
          <a:prstGeom prst="rect">
            <a:avLst/>
          </a:prstGeom>
        </p:spPr>
      </p:pic>
    </p:spTree>
    <p:extLst>
      <p:ext uri="{BB962C8B-B14F-4D97-AF65-F5344CB8AC3E}">
        <p14:creationId xmlns:p14="http://schemas.microsoft.com/office/powerpoint/2010/main" val="422820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138B-D651-174C-A057-73ABC95289CA}"/>
              </a:ext>
            </a:extLst>
          </p:cNvPr>
          <p:cNvSpPr>
            <a:spLocks noGrp="1"/>
          </p:cNvSpPr>
          <p:nvPr>
            <p:ph type="title"/>
          </p:nvPr>
        </p:nvSpPr>
        <p:spPr/>
        <p:txBody>
          <a:bodyPr/>
          <a:lstStyle/>
          <a:p>
            <a:r>
              <a:rPr lang="en-US"/>
              <a:t>Main Acronyms and Definitions</a:t>
            </a:r>
          </a:p>
        </p:txBody>
      </p:sp>
      <p:graphicFrame>
        <p:nvGraphicFramePr>
          <p:cNvPr id="7" name="Content Placeholder 6">
            <a:extLst>
              <a:ext uri="{FF2B5EF4-FFF2-40B4-BE49-F238E27FC236}">
                <a16:creationId xmlns:a16="http://schemas.microsoft.com/office/drawing/2014/main" id="{DF62E231-FF00-6D6A-095F-E90760D6CF63}"/>
              </a:ext>
            </a:extLst>
          </p:cNvPr>
          <p:cNvGraphicFramePr>
            <a:graphicFrameLocks noGrp="1"/>
          </p:cNvGraphicFramePr>
          <p:nvPr>
            <p:ph idx="1"/>
            <p:extLst>
              <p:ext uri="{D42A27DB-BD31-4B8C-83A1-F6EECF244321}">
                <p14:modId xmlns:p14="http://schemas.microsoft.com/office/powerpoint/2010/main" val="1827082936"/>
              </p:ext>
            </p:extLst>
          </p:nvPr>
        </p:nvGraphicFramePr>
        <p:xfrm>
          <a:off x="838200" y="2336510"/>
          <a:ext cx="10515600"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972F9C34-7716-31D0-33CF-5EBF948CE864}"/>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96E46EA4-3378-F9DA-4D04-E35668E0B7BE}"/>
              </a:ext>
            </a:extLst>
          </p:cNvPr>
          <p:cNvSpPr>
            <a:spLocks noGrp="1"/>
          </p:cNvSpPr>
          <p:nvPr>
            <p:ph type="sldNum" sz="quarter" idx="12"/>
          </p:nvPr>
        </p:nvSpPr>
        <p:spPr/>
        <p:txBody>
          <a:bodyPr/>
          <a:lstStyle/>
          <a:p>
            <a:fld id="{B2DC25EE-239B-4C5F-AAD1-255A7D5F1EE2}" type="slidenum">
              <a:rPr lang="en-US" smtClean="0"/>
              <a:t>5</a:t>
            </a:fld>
            <a:endParaRPr lang="en-US"/>
          </a:p>
        </p:txBody>
      </p:sp>
      <p:sp>
        <p:nvSpPr>
          <p:cNvPr id="8" name="Action Button: Information 7">
            <a:hlinkClick r:id="rId8" action="ppaction://hlinksldjump" highlightClick="1"/>
            <a:extLst>
              <a:ext uri="{FF2B5EF4-FFF2-40B4-BE49-F238E27FC236}">
                <a16:creationId xmlns:a16="http://schemas.microsoft.com/office/drawing/2014/main" id="{43AF0956-F32B-9657-30E3-E46C333F3181}"/>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723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428F-C1D7-2322-3CCB-5D4C810F6727}"/>
              </a:ext>
            </a:extLst>
          </p:cNvPr>
          <p:cNvSpPr>
            <a:spLocks noGrp="1"/>
          </p:cNvSpPr>
          <p:nvPr>
            <p:ph type="title"/>
          </p:nvPr>
        </p:nvSpPr>
        <p:spPr/>
        <p:txBody>
          <a:bodyPr/>
          <a:lstStyle/>
          <a:p>
            <a:r>
              <a:rPr lang="en-US" dirty="0"/>
              <a:t>Requirements – FR3, FR4</a:t>
            </a:r>
          </a:p>
        </p:txBody>
      </p:sp>
      <p:sp>
        <p:nvSpPr>
          <p:cNvPr id="6" name="Footer Placeholder 5">
            <a:extLst>
              <a:ext uri="{FF2B5EF4-FFF2-40B4-BE49-F238E27FC236}">
                <a16:creationId xmlns:a16="http://schemas.microsoft.com/office/drawing/2014/main" id="{AD8DB908-C475-E042-8B5F-A3728C238D0B}"/>
              </a:ext>
            </a:extLst>
          </p:cNvPr>
          <p:cNvSpPr>
            <a:spLocks noGrp="1"/>
          </p:cNvSpPr>
          <p:nvPr>
            <p:ph type="ftr" sz="quarter" idx="11"/>
          </p:nvPr>
        </p:nvSpPr>
        <p:spPr/>
        <p:txBody>
          <a:bodyPr/>
          <a:lstStyle/>
          <a:p>
            <a:r>
              <a:rPr lang="en-US"/>
              <a:t>Preliminary Design Review (PDR)</a:t>
            </a:r>
          </a:p>
        </p:txBody>
      </p:sp>
      <p:sp>
        <p:nvSpPr>
          <p:cNvPr id="7" name="Slide Number Placeholder 6">
            <a:extLst>
              <a:ext uri="{FF2B5EF4-FFF2-40B4-BE49-F238E27FC236}">
                <a16:creationId xmlns:a16="http://schemas.microsoft.com/office/drawing/2014/main" id="{F1837D79-CFB4-C5D8-D85E-DE96E603BA56}"/>
              </a:ext>
            </a:extLst>
          </p:cNvPr>
          <p:cNvSpPr>
            <a:spLocks noGrp="1"/>
          </p:cNvSpPr>
          <p:nvPr>
            <p:ph type="sldNum" sz="quarter" idx="12"/>
          </p:nvPr>
        </p:nvSpPr>
        <p:spPr/>
        <p:txBody>
          <a:bodyPr/>
          <a:lstStyle/>
          <a:p>
            <a:fld id="{B2DC25EE-239B-4C5F-AAD1-255A7D5F1EE2}" type="slidenum">
              <a:rPr lang="en-US" smtClean="0"/>
              <a:t>50</a:t>
            </a:fld>
            <a:endParaRPr lang="en-US"/>
          </a:p>
        </p:txBody>
      </p:sp>
      <p:sp>
        <p:nvSpPr>
          <p:cNvPr id="3" name="Action Button: Custom 2">
            <a:hlinkClick r:id="rId2" action="ppaction://hlinksldjump" highlightClick="1"/>
            <a:extLst>
              <a:ext uri="{FF2B5EF4-FFF2-40B4-BE49-F238E27FC236}">
                <a16:creationId xmlns:a16="http://schemas.microsoft.com/office/drawing/2014/main" id="{31890A45-E98F-E4B3-1F5D-E08B48CFD8C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pic>
        <p:nvPicPr>
          <p:cNvPr id="5" name="Picture 4">
            <a:extLst>
              <a:ext uri="{FF2B5EF4-FFF2-40B4-BE49-F238E27FC236}">
                <a16:creationId xmlns:a16="http://schemas.microsoft.com/office/drawing/2014/main" id="{F9E71F2C-F384-2D37-C8B3-D99B98376F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926" y="1516175"/>
            <a:ext cx="11136148" cy="3410701"/>
          </a:xfrm>
          <a:prstGeom prst="rect">
            <a:avLst/>
          </a:prstGeom>
        </p:spPr>
      </p:pic>
      <p:pic>
        <p:nvPicPr>
          <p:cNvPr id="9" name="Picture 8">
            <a:extLst>
              <a:ext uri="{FF2B5EF4-FFF2-40B4-BE49-F238E27FC236}">
                <a16:creationId xmlns:a16="http://schemas.microsoft.com/office/drawing/2014/main" id="{ECF8E752-2CCE-EB80-D12C-CB153790C4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2095" y="5119404"/>
            <a:ext cx="4651979" cy="856943"/>
          </a:xfrm>
          <a:prstGeom prst="rect">
            <a:avLst/>
          </a:prstGeom>
        </p:spPr>
      </p:pic>
    </p:spTree>
    <p:extLst>
      <p:ext uri="{BB962C8B-B14F-4D97-AF65-F5344CB8AC3E}">
        <p14:creationId xmlns:p14="http://schemas.microsoft.com/office/powerpoint/2010/main" val="122719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D6A8-5866-A2E4-C9B6-D04A0F475249}"/>
              </a:ext>
            </a:extLst>
          </p:cNvPr>
          <p:cNvSpPr>
            <a:spLocks noGrp="1"/>
          </p:cNvSpPr>
          <p:nvPr>
            <p:ph type="title"/>
          </p:nvPr>
        </p:nvSpPr>
        <p:spPr/>
        <p:txBody>
          <a:bodyPr/>
          <a:lstStyle/>
          <a:p>
            <a:r>
              <a:rPr lang="en-US" dirty="0"/>
              <a:t>VR Display Method</a:t>
            </a:r>
            <a:br>
              <a:rPr lang="en-US" dirty="0"/>
            </a:br>
            <a:r>
              <a:rPr lang="en-US" dirty="0"/>
              <a:t>Trade Study</a:t>
            </a:r>
          </a:p>
        </p:txBody>
      </p:sp>
      <p:sp>
        <p:nvSpPr>
          <p:cNvPr id="4" name="Footer Placeholder 3">
            <a:extLst>
              <a:ext uri="{FF2B5EF4-FFF2-40B4-BE49-F238E27FC236}">
                <a16:creationId xmlns:a16="http://schemas.microsoft.com/office/drawing/2014/main" id="{AD71C427-E821-F4F2-ED43-D18484C3D646}"/>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A4EF3222-8935-2694-038C-A0FCF9B745F6}"/>
              </a:ext>
            </a:extLst>
          </p:cNvPr>
          <p:cNvSpPr>
            <a:spLocks noGrp="1"/>
          </p:cNvSpPr>
          <p:nvPr>
            <p:ph type="sldNum" sz="quarter" idx="12"/>
          </p:nvPr>
        </p:nvSpPr>
        <p:spPr/>
        <p:txBody>
          <a:bodyPr/>
          <a:lstStyle/>
          <a:p>
            <a:fld id="{B2DC25EE-239B-4C5F-AAD1-255A7D5F1EE2}" type="slidenum">
              <a:rPr lang="en-US" smtClean="0"/>
              <a:t>51</a:t>
            </a:fld>
            <a:endParaRPr lang="en-US"/>
          </a:p>
        </p:txBody>
      </p:sp>
      <p:sp>
        <p:nvSpPr>
          <p:cNvPr id="6" name="Action Button: Custom 5">
            <a:hlinkClick r:id="rId2" action="ppaction://hlinksldjump" highlightClick="1"/>
            <a:extLst>
              <a:ext uri="{FF2B5EF4-FFF2-40B4-BE49-F238E27FC236}">
                <a16:creationId xmlns:a16="http://schemas.microsoft.com/office/drawing/2014/main" id="{6B62B88B-0A38-C62A-1C42-C09A0DD7B84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9" name="Action Button: Custom 8">
            <a:hlinkClick r:id="rId3" action="ppaction://hlinksldjump" highlightClick="1"/>
            <a:extLst>
              <a:ext uri="{FF2B5EF4-FFF2-40B4-BE49-F238E27FC236}">
                <a16:creationId xmlns:a16="http://schemas.microsoft.com/office/drawing/2014/main" id="{7B8E4D0C-C2D3-75C2-1FF0-A589937EA5DC}"/>
              </a:ext>
            </a:extLst>
          </p:cNvPr>
          <p:cNvSpPr/>
          <p:nvPr/>
        </p:nvSpPr>
        <p:spPr>
          <a:xfrm>
            <a:off x="6896468" y="187600"/>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Options</a:t>
            </a:r>
          </a:p>
        </p:txBody>
      </p:sp>
      <p:sp>
        <p:nvSpPr>
          <p:cNvPr id="10" name="Action Button: Custom 9">
            <a:hlinkClick r:id="rId4" action="ppaction://hlinksldjump" highlightClick="1"/>
            <a:extLst>
              <a:ext uri="{FF2B5EF4-FFF2-40B4-BE49-F238E27FC236}">
                <a16:creationId xmlns:a16="http://schemas.microsoft.com/office/drawing/2014/main" id="{7C51FAA9-EE19-F9A0-F4EA-5D500B0FE9EE}"/>
              </a:ext>
            </a:extLst>
          </p:cNvPr>
          <p:cNvSpPr/>
          <p:nvPr/>
        </p:nvSpPr>
        <p:spPr>
          <a:xfrm>
            <a:off x="8735779" y="187600"/>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11" name="Action Button: Custom 10">
            <a:hlinkClick r:id="rId5" action="ppaction://hlinksldjump" highlightClick="1"/>
            <a:extLst>
              <a:ext uri="{FF2B5EF4-FFF2-40B4-BE49-F238E27FC236}">
                <a16:creationId xmlns:a16="http://schemas.microsoft.com/office/drawing/2014/main" id="{69624C4C-DA09-CCF9-4A23-2D5249ABEA17}"/>
              </a:ext>
            </a:extLst>
          </p:cNvPr>
          <p:cNvSpPr/>
          <p:nvPr/>
        </p:nvSpPr>
        <p:spPr>
          <a:xfrm>
            <a:off x="10580344" y="187599"/>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Tree</a:t>
            </a:r>
          </a:p>
        </p:txBody>
      </p:sp>
      <p:sp>
        <p:nvSpPr>
          <p:cNvPr id="12" name="TextBox 11">
            <a:extLst>
              <a:ext uri="{FF2B5EF4-FFF2-40B4-BE49-F238E27FC236}">
                <a16:creationId xmlns:a16="http://schemas.microsoft.com/office/drawing/2014/main" id="{45228470-64E1-C430-5EFE-4AD0097A2CFC}"/>
              </a:ext>
            </a:extLst>
          </p:cNvPr>
          <p:cNvSpPr txBox="1"/>
          <p:nvPr/>
        </p:nvSpPr>
        <p:spPr>
          <a:xfrm>
            <a:off x="4133294" y="326126"/>
            <a:ext cx="2350643" cy="369332"/>
          </a:xfrm>
          <a:prstGeom prst="rect">
            <a:avLst/>
          </a:prstGeom>
          <a:noFill/>
        </p:spPr>
        <p:txBody>
          <a:bodyPr wrap="none" rtlCol="0">
            <a:spAutoFit/>
          </a:bodyPr>
          <a:lstStyle/>
          <a:p>
            <a:r>
              <a:rPr lang="en-US" dirty="0"/>
              <a:t>Back to VR Display…</a:t>
            </a:r>
          </a:p>
        </p:txBody>
      </p:sp>
    </p:spTree>
    <p:extLst>
      <p:ext uri="{BB962C8B-B14F-4D97-AF65-F5344CB8AC3E}">
        <p14:creationId xmlns:p14="http://schemas.microsoft.com/office/powerpoint/2010/main" val="166309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202D-E2CF-4901-72F3-D0B36712D798}"/>
              </a:ext>
            </a:extLst>
          </p:cNvPr>
          <p:cNvSpPr>
            <a:spLocks noGrp="1"/>
          </p:cNvSpPr>
          <p:nvPr>
            <p:ph type="title"/>
          </p:nvPr>
        </p:nvSpPr>
        <p:spPr/>
        <p:txBody>
          <a:bodyPr/>
          <a:lstStyle/>
          <a:p>
            <a:r>
              <a:rPr lang="en-US"/>
              <a:t>Grading Values for VR System</a:t>
            </a:r>
          </a:p>
        </p:txBody>
      </p:sp>
      <p:sp>
        <p:nvSpPr>
          <p:cNvPr id="3" name="Footer Placeholder 2">
            <a:extLst>
              <a:ext uri="{FF2B5EF4-FFF2-40B4-BE49-F238E27FC236}">
                <a16:creationId xmlns:a16="http://schemas.microsoft.com/office/drawing/2014/main" id="{7B45A0F2-3B93-6A3D-B272-C75CCC09EB73}"/>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13FD45A6-8429-DAEC-5792-FADAD6130B59}"/>
              </a:ext>
            </a:extLst>
          </p:cNvPr>
          <p:cNvSpPr>
            <a:spLocks noGrp="1"/>
          </p:cNvSpPr>
          <p:nvPr>
            <p:ph type="sldNum" sz="quarter" idx="12"/>
          </p:nvPr>
        </p:nvSpPr>
        <p:spPr/>
        <p:txBody>
          <a:bodyPr/>
          <a:lstStyle/>
          <a:p>
            <a:fld id="{B2DC25EE-239B-4C5F-AAD1-255A7D5F1EE2}" type="slidenum">
              <a:rPr lang="en-US" smtClean="0"/>
              <a:t>52</a:t>
            </a:fld>
            <a:endParaRPr lang="en-US"/>
          </a:p>
        </p:txBody>
      </p:sp>
      <p:graphicFrame>
        <p:nvGraphicFramePr>
          <p:cNvPr id="5" name="Table 5">
            <a:extLst>
              <a:ext uri="{FF2B5EF4-FFF2-40B4-BE49-F238E27FC236}">
                <a16:creationId xmlns:a16="http://schemas.microsoft.com/office/drawing/2014/main" id="{6356783A-8178-5C1F-6BDA-2110E5753D38}"/>
              </a:ext>
            </a:extLst>
          </p:cNvPr>
          <p:cNvGraphicFramePr>
            <a:graphicFrameLocks noGrp="1"/>
          </p:cNvGraphicFramePr>
          <p:nvPr>
            <p:extLst>
              <p:ext uri="{D42A27DB-BD31-4B8C-83A1-F6EECF244321}">
                <p14:modId xmlns:p14="http://schemas.microsoft.com/office/powerpoint/2010/main" val="2900975971"/>
              </p:ext>
            </p:extLst>
          </p:nvPr>
        </p:nvGraphicFramePr>
        <p:xfrm>
          <a:off x="213985" y="1388301"/>
          <a:ext cx="11728242" cy="4734560"/>
        </p:xfrm>
        <a:graphic>
          <a:graphicData uri="http://schemas.openxmlformats.org/drawingml/2006/table">
            <a:tbl>
              <a:tblPr firstRow="1" bandRow="1">
                <a:tableStyleId>{5C22544A-7EE6-4342-B048-85BDC9FD1C3A}</a:tableStyleId>
              </a:tblPr>
              <a:tblGrid>
                <a:gridCol w="1954707">
                  <a:extLst>
                    <a:ext uri="{9D8B030D-6E8A-4147-A177-3AD203B41FA5}">
                      <a16:colId xmlns:a16="http://schemas.microsoft.com/office/drawing/2014/main" val="1210463865"/>
                    </a:ext>
                  </a:extLst>
                </a:gridCol>
                <a:gridCol w="1954707">
                  <a:extLst>
                    <a:ext uri="{9D8B030D-6E8A-4147-A177-3AD203B41FA5}">
                      <a16:colId xmlns:a16="http://schemas.microsoft.com/office/drawing/2014/main" val="2559231678"/>
                    </a:ext>
                  </a:extLst>
                </a:gridCol>
                <a:gridCol w="1954707">
                  <a:extLst>
                    <a:ext uri="{9D8B030D-6E8A-4147-A177-3AD203B41FA5}">
                      <a16:colId xmlns:a16="http://schemas.microsoft.com/office/drawing/2014/main" val="1169755922"/>
                    </a:ext>
                  </a:extLst>
                </a:gridCol>
                <a:gridCol w="1954707">
                  <a:extLst>
                    <a:ext uri="{9D8B030D-6E8A-4147-A177-3AD203B41FA5}">
                      <a16:colId xmlns:a16="http://schemas.microsoft.com/office/drawing/2014/main" val="948997659"/>
                    </a:ext>
                  </a:extLst>
                </a:gridCol>
                <a:gridCol w="1954707">
                  <a:extLst>
                    <a:ext uri="{9D8B030D-6E8A-4147-A177-3AD203B41FA5}">
                      <a16:colId xmlns:a16="http://schemas.microsoft.com/office/drawing/2014/main" val="3031500183"/>
                    </a:ext>
                  </a:extLst>
                </a:gridCol>
                <a:gridCol w="1954707">
                  <a:extLst>
                    <a:ext uri="{9D8B030D-6E8A-4147-A177-3AD203B41FA5}">
                      <a16:colId xmlns:a16="http://schemas.microsoft.com/office/drawing/2014/main" val="384618036"/>
                    </a:ext>
                  </a:extLst>
                </a:gridCol>
              </a:tblGrid>
              <a:tr h="370840">
                <a:tc>
                  <a:txBody>
                    <a:bodyPr/>
                    <a:lstStyle/>
                    <a:p>
                      <a:pPr algn="ctr"/>
                      <a:endParaRPr lang="en-US" sz="1100">
                        <a:latin typeface="Avenir Next LT Pro"/>
                      </a:endParaRPr>
                    </a:p>
                  </a:txBody>
                  <a:tcPr anchor="ctr"/>
                </a:tc>
                <a:tc>
                  <a:txBody>
                    <a:bodyPr/>
                    <a:lstStyle/>
                    <a:p>
                      <a:pPr algn="ctr"/>
                      <a:r>
                        <a:rPr lang="en-US" sz="1100">
                          <a:latin typeface="Avenir Next LT Pro"/>
                        </a:rPr>
                        <a:t>0-1</a:t>
                      </a:r>
                    </a:p>
                  </a:txBody>
                  <a:tcPr anchor="ctr"/>
                </a:tc>
                <a:tc>
                  <a:txBody>
                    <a:bodyPr/>
                    <a:lstStyle/>
                    <a:p>
                      <a:pPr algn="ctr"/>
                      <a:r>
                        <a:rPr lang="en-US" sz="1100">
                          <a:latin typeface="Avenir Next LT Pro"/>
                        </a:rPr>
                        <a:t>2-3</a:t>
                      </a:r>
                    </a:p>
                  </a:txBody>
                  <a:tcPr anchor="ctr"/>
                </a:tc>
                <a:tc>
                  <a:txBody>
                    <a:bodyPr/>
                    <a:lstStyle/>
                    <a:p>
                      <a:pPr algn="ctr"/>
                      <a:r>
                        <a:rPr lang="en-US" sz="1100">
                          <a:latin typeface="Avenir Next LT Pro"/>
                        </a:rPr>
                        <a:t>4-5</a:t>
                      </a:r>
                    </a:p>
                  </a:txBody>
                  <a:tcPr anchor="ctr"/>
                </a:tc>
                <a:tc>
                  <a:txBody>
                    <a:bodyPr/>
                    <a:lstStyle/>
                    <a:p>
                      <a:pPr algn="ctr"/>
                      <a:r>
                        <a:rPr lang="en-US" sz="1100">
                          <a:latin typeface="Avenir Next LT Pro"/>
                        </a:rPr>
                        <a:t>6-8</a:t>
                      </a:r>
                    </a:p>
                  </a:txBody>
                  <a:tcPr anchor="ctr"/>
                </a:tc>
                <a:tc>
                  <a:txBody>
                    <a:bodyPr/>
                    <a:lstStyle/>
                    <a:p>
                      <a:pPr algn="ctr"/>
                      <a:r>
                        <a:rPr lang="en-US" sz="1100">
                          <a:latin typeface="Avenir Next LT Pro"/>
                        </a:rPr>
                        <a:t>9-10</a:t>
                      </a:r>
                    </a:p>
                  </a:txBody>
                  <a:tcPr anchor="ctr"/>
                </a:tc>
                <a:extLst>
                  <a:ext uri="{0D108BD9-81ED-4DB2-BD59-A6C34878D82A}">
                    <a16:rowId xmlns:a16="http://schemas.microsoft.com/office/drawing/2014/main" val="1717695103"/>
                  </a:ext>
                </a:extLst>
              </a:tr>
              <a:tr h="370840">
                <a:tc>
                  <a:txBody>
                    <a:bodyPr/>
                    <a:lstStyle/>
                    <a:p>
                      <a:pPr algn="ctr"/>
                      <a:r>
                        <a:rPr lang="en-US" sz="1100">
                          <a:latin typeface="Avenir Next LT Pro"/>
                        </a:rPr>
                        <a:t>Hand Tracking</a:t>
                      </a:r>
                    </a:p>
                  </a:txBody>
                  <a:tcPr anchor="ctr"/>
                </a:tc>
                <a:tc>
                  <a:txBody>
                    <a:bodyPr/>
                    <a:lstStyle/>
                    <a:p>
                      <a:pPr algn="ctr"/>
                      <a:r>
                        <a:rPr lang="en-US" sz="1100">
                          <a:latin typeface="Avenir Next LT Pro"/>
                        </a:rPr>
                        <a:t>No method for hand tracking</a:t>
                      </a:r>
                    </a:p>
                  </a:txBody>
                  <a:tcPr anchor="ctr"/>
                </a:tc>
                <a:tc>
                  <a:txBody>
                    <a:bodyPr/>
                    <a:lstStyle/>
                    <a:p>
                      <a:pPr lvl="0" algn="ctr">
                        <a:buNone/>
                      </a:pPr>
                      <a:r>
                        <a:rPr lang="en-US" sz="1100">
                          <a:latin typeface="Avenir Next LT Pro"/>
                        </a:rPr>
                        <a:t>Very difficult to add in custom hand tracking</a:t>
                      </a:r>
                      <a:endParaRPr lang="en-US" sz="1100"/>
                    </a:p>
                  </a:txBody>
                  <a:tcPr anchor="ctr"/>
                </a:tc>
                <a:tc>
                  <a:txBody>
                    <a:bodyPr/>
                    <a:lstStyle/>
                    <a:p>
                      <a:pPr algn="ctr"/>
                      <a:r>
                        <a:rPr lang="en-US" sz="1100">
                          <a:latin typeface="Avenir Next LT Pro"/>
                        </a:rPr>
                        <a:t>Easy to add in house hand tracking</a:t>
                      </a:r>
                    </a:p>
                  </a:txBody>
                  <a:tcPr anchor="ctr"/>
                </a:tc>
                <a:tc>
                  <a:txBody>
                    <a:bodyPr/>
                    <a:lstStyle/>
                    <a:p>
                      <a:pPr algn="ctr"/>
                      <a:r>
                        <a:rPr lang="en-US" sz="1100">
                          <a:latin typeface="Avenir Next LT Pro"/>
                        </a:rPr>
                        <a:t>Hand tracking is there but may not be great</a:t>
                      </a:r>
                    </a:p>
                  </a:txBody>
                  <a:tcPr anchor="ctr"/>
                </a:tc>
                <a:tc>
                  <a:txBody>
                    <a:bodyPr/>
                    <a:lstStyle/>
                    <a:p>
                      <a:pPr algn="ctr"/>
                      <a:r>
                        <a:rPr lang="en-US" sz="1100">
                          <a:latin typeface="Avenir Next LT Pro"/>
                        </a:rPr>
                        <a:t>Hand tracking is very accurate</a:t>
                      </a:r>
                    </a:p>
                  </a:txBody>
                  <a:tcPr anchor="ctr"/>
                </a:tc>
                <a:extLst>
                  <a:ext uri="{0D108BD9-81ED-4DB2-BD59-A6C34878D82A}">
                    <a16:rowId xmlns:a16="http://schemas.microsoft.com/office/drawing/2014/main" val="415064875"/>
                  </a:ext>
                </a:extLst>
              </a:tr>
              <a:tr h="370840">
                <a:tc>
                  <a:txBody>
                    <a:bodyPr/>
                    <a:lstStyle/>
                    <a:p>
                      <a:pPr algn="ctr"/>
                      <a:r>
                        <a:rPr lang="en-US" sz="1100">
                          <a:latin typeface="Avenir Next LT Pro"/>
                        </a:rPr>
                        <a:t>Cost</a:t>
                      </a:r>
                    </a:p>
                  </a:txBody>
                  <a:tcPr anchor="ctr"/>
                </a:tc>
                <a:tc gridSpan="5">
                  <a:txBody>
                    <a:bodyPr/>
                    <a:lstStyle/>
                    <a:p>
                      <a:pPr algn="ctr"/>
                      <a:r>
                        <a:rPr lang="en-US" sz="1100" dirty="0">
                          <a:latin typeface="Avenir Next LT Pro"/>
                        </a:rPr>
                        <a:t>Was done based on interpolation with cheapest option getting 10 pts and most expensive getting 0pts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299568"/>
                  </a:ext>
                </a:extLst>
              </a:tr>
              <a:tr h="370840">
                <a:tc>
                  <a:txBody>
                    <a:bodyPr/>
                    <a:lstStyle/>
                    <a:p>
                      <a:pPr algn="ctr"/>
                      <a:r>
                        <a:rPr lang="en-US" sz="1100">
                          <a:latin typeface="Avenir Next LT Pro"/>
                        </a:rPr>
                        <a:t>Safety/Comfort</a:t>
                      </a:r>
                    </a:p>
                  </a:txBody>
                  <a:tcPr anchor="ctr"/>
                </a:tc>
                <a:tc>
                  <a:txBody>
                    <a:bodyPr/>
                    <a:lstStyle/>
                    <a:p>
                      <a:pPr algn="ctr"/>
                      <a:r>
                        <a:rPr lang="en-US" sz="1100">
                          <a:latin typeface="Avenir Next LT Pro"/>
                        </a:rPr>
                        <a:t>User will be seriously injured, or system is extremely uncomfortable</a:t>
                      </a:r>
                    </a:p>
                  </a:txBody>
                  <a:tcPr anchor="ctr"/>
                </a:tc>
                <a:tc>
                  <a:txBody>
                    <a:bodyPr/>
                    <a:lstStyle/>
                    <a:p>
                      <a:pPr algn="ctr"/>
                      <a:r>
                        <a:rPr lang="en-US" sz="1100">
                          <a:latin typeface="Avenir Next LT Pro"/>
                        </a:rPr>
                        <a:t>User may be injured, or system is highly uncomfortable</a:t>
                      </a:r>
                    </a:p>
                  </a:txBody>
                  <a:tcPr anchor="ctr"/>
                </a:tc>
                <a:tc>
                  <a:txBody>
                    <a:bodyPr/>
                    <a:lstStyle/>
                    <a:p>
                      <a:pPr algn="ctr"/>
                      <a:r>
                        <a:rPr lang="en-US" sz="1100">
                          <a:latin typeface="Avenir Next LT Pro"/>
                        </a:rPr>
                        <a:t>Slight chance of injury. System may be uncomfortable to be in for long periods of time</a:t>
                      </a:r>
                    </a:p>
                  </a:txBody>
                  <a:tcPr anchor="ctr"/>
                </a:tc>
                <a:tc>
                  <a:txBody>
                    <a:bodyPr/>
                    <a:lstStyle/>
                    <a:p>
                      <a:pPr algn="ctr"/>
                      <a:r>
                        <a:rPr lang="en-US" sz="1100">
                          <a:latin typeface="Avenir Next LT Pro"/>
                        </a:rPr>
                        <a:t>No realistic injury but slightly uncomfortable </a:t>
                      </a:r>
                    </a:p>
                  </a:txBody>
                  <a:tcPr anchor="ctr"/>
                </a:tc>
                <a:tc>
                  <a:txBody>
                    <a:bodyPr/>
                    <a:lstStyle/>
                    <a:p>
                      <a:pPr lvl="0" algn="ctr">
                        <a:buNone/>
                      </a:pPr>
                      <a:r>
                        <a:rPr lang="en-US" sz="1100" b="0" i="0" u="none" strike="noStrike" noProof="0"/>
                        <a:t>No realistic injury and user could wear it for many hours with no discomfort</a:t>
                      </a:r>
                    </a:p>
                  </a:txBody>
                  <a:tcPr anchor="ctr"/>
                </a:tc>
                <a:extLst>
                  <a:ext uri="{0D108BD9-81ED-4DB2-BD59-A6C34878D82A}">
                    <a16:rowId xmlns:a16="http://schemas.microsoft.com/office/drawing/2014/main" val="4080728325"/>
                  </a:ext>
                </a:extLst>
              </a:tr>
              <a:tr h="370840">
                <a:tc>
                  <a:txBody>
                    <a:bodyPr/>
                    <a:lstStyle/>
                    <a:p>
                      <a:pPr lvl="0" algn="ctr">
                        <a:buNone/>
                      </a:pPr>
                      <a:r>
                        <a:rPr lang="en-US" sz="1100" u="none" strike="noStrike">
                          <a:effectLst/>
                          <a:latin typeface="Avenir Next LT Pro"/>
                        </a:rPr>
                        <a:t>Software</a:t>
                      </a:r>
                      <a:endParaRPr lang="en-US" sz="1100" b="0" i="0" u="none" strike="noStrike">
                        <a:solidFill>
                          <a:srgbClr val="000000"/>
                        </a:solidFill>
                        <a:effectLst/>
                        <a:latin typeface="Avenir Next LT Pro"/>
                      </a:endParaRPr>
                    </a:p>
                  </a:txBody>
                  <a:tcPr anchor="ctr"/>
                </a:tc>
                <a:tc>
                  <a:txBody>
                    <a:bodyPr/>
                    <a:lstStyle/>
                    <a:p>
                      <a:pPr algn="ctr"/>
                      <a:r>
                        <a:rPr lang="en-US" sz="1100">
                          <a:latin typeface="Avenir Next LT Pro"/>
                        </a:rPr>
                        <a:t>Cannot use software to modify anything</a:t>
                      </a:r>
                    </a:p>
                  </a:txBody>
                  <a:tcPr anchor="ctr"/>
                </a:tc>
                <a:tc>
                  <a:txBody>
                    <a:bodyPr/>
                    <a:lstStyle/>
                    <a:p>
                      <a:pPr algn="ctr"/>
                      <a:r>
                        <a:rPr lang="en-US" sz="1100">
                          <a:latin typeface="Avenir Next LT Pro"/>
                        </a:rPr>
                        <a:t>Uses a different type of software but is difficult to modify</a:t>
                      </a:r>
                    </a:p>
                  </a:txBody>
                  <a:tcPr anchor="ctr"/>
                </a:tc>
                <a:tc>
                  <a:txBody>
                    <a:bodyPr/>
                    <a:lstStyle/>
                    <a:p>
                      <a:pPr algn="ctr"/>
                      <a:r>
                        <a:rPr lang="en-US" sz="1100">
                          <a:latin typeface="Avenir Next LT Pro"/>
                        </a:rPr>
                        <a:t>Uses a different type of software but can be modified easily</a:t>
                      </a:r>
                    </a:p>
                  </a:txBody>
                  <a:tcPr anchor="ctr"/>
                </a:tc>
                <a:tc>
                  <a:txBody>
                    <a:bodyPr/>
                    <a:lstStyle/>
                    <a:p>
                      <a:pPr algn="ctr"/>
                      <a:r>
                        <a:rPr lang="en-US" sz="1100">
                          <a:latin typeface="Avenir Next LT Pro"/>
                        </a:rPr>
                        <a:t>Compatible with Unity or C#</a:t>
                      </a:r>
                    </a:p>
                  </a:txBody>
                  <a:tcPr anchor="ctr"/>
                </a:tc>
                <a:tc>
                  <a:txBody>
                    <a:bodyPr/>
                    <a:lstStyle/>
                    <a:p>
                      <a:pPr algn="ctr"/>
                      <a:r>
                        <a:rPr lang="en-US" sz="1100">
                          <a:latin typeface="Avenir Next LT Pro"/>
                        </a:rPr>
                        <a:t>Compatible with Unity and C#</a:t>
                      </a:r>
                    </a:p>
                  </a:txBody>
                  <a:tcPr anchor="ctr"/>
                </a:tc>
                <a:extLst>
                  <a:ext uri="{0D108BD9-81ED-4DB2-BD59-A6C34878D82A}">
                    <a16:rowId xmlns:a16="http://schemas.microsoft.com/office/drawing/2014/main" val="4085940742"/>
                  </a:ext>
                </a:extLst>
              </a:tr>
              <a:tr h="370840">
                <a:tc>
                  <a:txBody>
                    <a:bodyPr/>
                    <a:lstStyle/>
                    <a:p>
                      <a:pPr lvl="0" algn="ctr">
                        <a:buNone/>
                      </a:pPr>
                      <a:r>
                        <a:rPr lang="en-US" sz="1100" u="none" strike="noStrike">
                          <a:effectLst/>
                          <a:latin typeface="Avenir Next LT Pro"/>
                        </a:rPr>
                        <a:t>Integration w/ outside electronics</a:t>
                      </a:r>
                      <a:endParaRPr lang="en-US" sz="1100" b="0" i="0" u="none" strike="noStrike">
                        <a:solidFill>
                          <a:srgbClr val="000000"/>
                        </a:solidFill>
                        <a:effectLst/>
                        <a:latin typeface="Avenir Next LT Pro"/>
                      </a:endParaRPr>
                    </a:p>
                  </a:txBody>
                  <a:tcPr anchor="ctr"/>
                </a:tc>
                <a:tc>
                  <a:txBody>
                    <a:bodyPr/>
                    <a:lstStyle/>
                    <a:p>
                      <a:pPr algn="ctr"/>
                      <a:r>
                        <a:rPr lang="en-US" sz="1100">
                          <a:latin typeface="Avenir Next LT Pro"/>
                        </a:rPr>
                        <a:t>No ability of connect with outside electronics</a:t>
                      </a:r>
                    </a:p>
                  </a:txBody>
                  <a:tcPr anchor="ctr"/>
                </a:tc>
                <a:tc>
                  <a:txBody>
                    <a:bodyPr/>
                    <a:lstStyle/>
                    <a:p>
                      <a:pPr algn="ctr"/>
                      <a:r>
                        <a:rPr lang="en-US" sz="1100">
                          <a:latin typeface="Avenir Next LT Pro"/>
                        </a:rPr>
                        <a:t>VR system would need modifications to be able to connect via wires to other electronics</a:t>
                      </a:r>
                    </a:p>
                  </a:txBody>
                  <a:tcPr anchor="ctr"/>
                </a:tc>
                <a:tc>
                  <a:txBody>
                    <a:bodyPr/>
                    <a:lstStyle/>
                    <a:p>
                      <a:pPr algn="ctr"/>
                      <a:r>
                        <a:rPr lang="en-US" sz="1100">
                          <a:latin typeface="Avenir Next LT Pro"/>
                        </a:rPr>
                        <a:t>VR system can connect via wires to other electronics</a:t>
                      </a:r>
                    </a:p>
                  </a:txBody>
                  <a:tcPr anchor="ctr"/>
                </a:tc>
                <a:tc>
                  <a:txBody>
                    <a:bodyPr/>
                    <a:lstStyle/>
                    <a:p>
                      <a:pPr algn="ctr"/>
                      <a:r>
                        <a:rPr lang="en-US" sz="1100">
                          <a:latin typeface="Avenir Next LT Pro"/>
                        </a:rPr>
                        <a:t>VR system can connect via Bluetooth to other electronics</a:t>
                      </a:r>
                    </a:p>
                  </a:txBody>
                  <a:tcPr anchor="ctr"/>
                </a:tc>
                <a:tc>
                  <a:txBody>
                    <a:bodyPr/>
                    <a:lstStyle/>
                    <a:p>
                      <a:pPr algn="ctr"/>
                      <a:r>
                        <a:rPr lang="en-US" sz="1100">
                          <a:latin typeface="Avenir Next LT Pro"/>
                        </a:rPr>
                        <a:t>No need for special communication between outside electronics and VR system</a:t>
                      </a:r>
                    </a:p>
                  </a:txBody>
                  <a:tcPr anchor="ctr"/>
                </a:tc>
                <a:extLst>
                  <a:ext uri="{0D108BD9-81ED-4DB2-BD59-A6C34878D82A}">
                    <a16:rowId xmlns:a16="http://schemas.microsoft.com/office/drawing/2014/main" val="2545357417"/>
                  </a:ext>
                </a:extLst>
              </a:tr>
              <a:tr h="370840">
                <a:tc>
                  <a:txBody>
                    <a:bodyPr/>
                    <a:lstStyle/>
                    <a:p>
                      <a:pPr lvl="0" algn="ctr">
                        <a:buNone/>
                      </a:pPr>
                      <a:r>
                        <a:rPr lang="en-US" sz="1100" u="none" strike="noStrike">
                          <a:effectLst/>
                          <a:latin typeface="Avenir Next LT Pro"/>
                        </a:rPr>
                        <a:t>Outside tracking</a:t>
                      </a:r>
                      <a:endParaRPr lang="en-US" sz="1100" b="0" i="0" u="none" strike="noStrike">
                        <a:solidFill>
                          <a:srgbClr val="000000"/>
                        </a:solidFill>
                        <a:effectLst/>
                        <a:latin typeface="Avenir Next LT Pro"/>
                      </a:endParaRPr>
                    </a:p>
                  </a:txBody>
                  <a:tcPr anchor="ctr"/>
                </a:tc>
                <a:tc>
                  <a:txBody>
                    <a:bodyPr/>
                    <a:lstStyle/>
                    <a:p>
                      <a:pPr algn="ctr"/>
                      <a:r>
                        <a:rPr lang="en-US" sz="1100">
                          <a:latin typeface="Avenir Next LT Pro"/>
                        </a:rPr>
                        <a:t>No ability to track objects not directly connected to VR</a:t>
                      </a:r>
                    </a:p>
                  </a:txBody>
                  <a:tcPr anchor="ctr"/>
                </a:tc>
                <a:tc>
                  <a:txBody>
                    <a:bodyPr/>
                    <a:lstStyle/>
                    <a:p>
                      <a:pPr algn="ctr"/>
                      <a:r>
                        <a:rPr lang="en-US" sz="1100">
                          <a:latin typeface="Avenir Next LT Pro"/>
                        </a:rPr>
                        <a:t>Tracking of objects requires both hardware and software</a:t>
                      </a:r>
                    </a:p>
                  </a:txBody>
                  <a:tcPr anchor="ctr"/>
                </a:tc>
                <a:tc>
                  <a:txBody>
                    <a:bodyPr/>
                    <a:lstStyle/>
                    <a:p>
                      <a:pPr algn="ctr"/>
                      <a:r>
                        <a:rPr lang="en-US" sz="1100">
                          <a:latin typeface="Avenir Next LT Pro"/>
                        </a:rPr>
                        <a:t>Tracking of objects can be added with exclusively hardware</a:t>
                      </a:r>
                    </a:p>
                  </a:txBody>
                  <a:tcPr anchor="ctr"/>
                </a:tc>
                <a:tc>
                  <a:txBody>
                    <a:bodyPr/>
                    <a:lstStyle/>
                    <a:p>
                      <a:pPr algn="ctr"/>
                      <a:r>
                        <a:rPr lang="en-US" sz="1100">
                          <a:latin typeface="Avenir Next LT Pro"/>
                        </a:rPr>
                        <a:t>Tracking of objects can be easily added to VR system with software</a:t>
                      </a:r>
                    </a:p>
                  </a:txBody>
                  <a:tcPr anchor="ctr"/>
                </a:tc>
                <a:tc>
                  <a:txBody>
                    <a:bodyPr/>
                    <a:lstStyle/>
                    <a:p>
                      <a:pPr algn="ctr"/>
                      <a:r>
                        <a:rPr lang="en-US" sz="1100">
                          <a:latin typeface="Avenir Next LT Pro"/>
                        </a:rPr>
                        <a:t>Tracking of outside objects built into VR systems</a:t>
                      </a:r>
                    </a:p>
                  </a:txBody>
                  <a:tcPr anchor="ctr"/>
                </a:tc>
                <a:extLst>
                  <a:ext uri="{0D108BD9-81ED-4DB2-BD59-A6C34878D82A}">
                    <a16:rowId xmlns:a16="http://schemas.microsoft.com/office/drawing/2014/main" val="848725436"/>
                  </a:ext>
                </a:extLst>
              </a:tr>
              <a:tr h="370840">
                <a:tc>
                  <a:txBody>
                    <a:bodyPr/>
                    <a:lstStyle/>
                    <a:p>
                      <a:pPr lvl="0" algn="ctr">
                        <a:buNone/>
                      </a:pPr>
                      <a:r>
                        <a:rPr lang="en-US" sz="1100" u="none" strike="noStrike">
                          <a:effectLst/>
                          <a:latin typeface="Avenir Next LT Pro"/>
                        </a:rPr>
                        <a:t>Resolution (width Pixels)</a:t>
                      </a:r>
                      <a:endParaRPr lang="en-US" sz="1100" b="0" i="0" u="none" strike="noStrike">
                        <a:solidFill>
                          <a:srgbClr val="000000"/>
                        </a:solidFill>
                        <a:effectLst/>
                        <a:latin typeface="Avenir Next LT Pro"/>
                      </a:endParaRPr>
                    </a:p>
                  </a:txBody>
                  <a:tcPr anchor="ctr"/>
                </a:tc>
                <a:tc gridSpan="5">
                  <a:txBody>
                    <a:bodyPr/>
                    <a:lstStyle/>
                    <a:p>
                      <a:pPr algn="ctr"/>
                      <a:r>
                        <a:rPr lang="en-US" sz="1100">
                          <a:latin typeface="Avenir Next LT Pro"/>
                        </a:rPr>
                        <a:t>Was done based on interpolation of the number of pixels the system has along its width (systems were assumed to have a constant ratio of pixels in width and height directions) with the least number of pixels getting 0 pts and most number getting 10 pts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7295872"/>
                  </a:ext>
                </a:extLst>
              </a:tr>
              <a:tr h="370839">
                <a:tc>
                  <a:txBody>
                    <a:bodyPr/>
                    <a:lstStyle/>
                    <a:p>
                      <a:pPr lvl="0" algn="ctr">
                        <a:buNone/>
                      </a:pPr>
                      <a:r>
                        <a:rPr lang="en-US" sz="1100" u="none" strike="noStrike">
                          <a:effectLst/>
                          <a:latin typeface="Avenir Next LT Pro"/>
                        </a:rPr>
                        <a:t>Sound</a:t>
                      </a:r>
                      <a:endParaRPr lang="en-US" sz="1100" b="0" i="0" u="none" strike="noStrike">
                        <a:solidFill>
                          <a:srgbClr val="000000"/>
                        </a:solidFill>
                        <a:effectLst/>
                        <a:latin typeface="Avenir Next LT Pro"/>
                      </a:endParaRPr>
                    </a:p>
                  </a:txBody>
                  <a:tcPr anchor="ctr"/>
                </a:tc>
                <a:tc>
                  <a:txBody>
                    <a:bodyPr/>
                    <a:lstStyle/>
                    <a:p>
                      <a:pPr lvl="0" algn="ctr">
                        <a:buNone/>
                      </a:pPr>
                      <a:r>
                        <a:rPr lang="en-US" sz="1100">
                          <a:latin typeface="Avenir Next LT Pro"/>
                        </a:rPr>
                        <a:t>No ability to add sound</a:t>
                      </a:r>
                    </a:p>
                  </a:txBody>
                  <a:tcPr anchor="ctr"/>
                </a:tc>
                <a:tc>
                  <a:txBody>
                    <a:bodyPr/>
                    <a:lstStyle/>
                    <a:p>
                      <a:pPr lvl="0" algn="ctr">
                        <a:buNone/>
                      </a:pPr>
                      <a:r>
                        <a:rPr lang="en-US" sz="1100">
                          <a:latin typeface="Avenir Next LT Pro"/>
                        </a:rPr>
                        <a:t>Sound with wired headphones</a:t>
                      </a:r>
                    </a:p>
                  </a:txBody>
                  <a:tcPr anchor="ctr"/>
                </a:tc>
                <a:tc>
                  <a:txBody>
                    <a:bodyPr/>
                    <a:lstStyle/>
                    <a:p>
                      <a:pPr lvl="0" algn="ctr">
                        <a:buNone/>
                      </a:pPr>
                      <a:r>
                        <a:rPr lang="en-US" sz="1100">
                          <a:latin typeface="Avenir Next LT Pro"/>
                        </a:rPr>
                        <a:t>Sound with wireless headphones</a:t>
                      </a:r>
                    </a:p>
                  </a:txBody>
                  <a:tcPr anchor="ctr"/>
                </a:tc>
                <a:tc>
                  <a:txBody>
                    <a:bodyPr/>
                    <a:lstStyle/>
                    <a:p>
                      <a:pPr lvl="0" algn="ctr">
                        <a:buNone/>
                      </a:pPr>
                      <a:r>
                        <a:rPr lang="en-US" sz="1100">
                          <a:latin typeface="Avenir Next LT Pro"/>
                        </a:rPr>
                        <a:t>Immersive surround sound with wireless headphones</a:t>
                      </a:r>
                    </a:p>
                  </a:txBody>
                  <a:tcPr anchor="ctr"/>
                </a:tc>
                <a:tc>
                  <a:txBody>
                    <a:bodyPr/>
                    <a:lstStyle/>
                    <a:p>
                      <a:pPr lvl="0" algn="ctr">
                        <a:buNone/>
                      </a:pPr>
                      <a:r>
                        <a:rPr lang="en-US" sz="1100" dirty="0">
                          <a:latin typeface="Avenir Next LT Pro"/>
                        </a:rPr>
                        <a:t>Immersive surround sound without headphones</a:t>
                      </a:r>
                    </a:p>
                  </a:txBody>
                  <a:tcPr anchor="ctr"/>
                </a:tc>
                <a:extLst>
                  <a:ext uri="{0D108BD9-81ED-4DB2-BD59-A6C34878D82A}">
                    <a16:rowId xmlns:a16="http://schemas.microsoft.com/office/drawing/2014/main" val="1266000938"/>
                  </a:ext>
                </a:extLst>
              </a:tr>
            </a:tbl>
          </a:graphicData>
        </a:graphic>
      </p:graphicFrame>
      <p:sp>
        <p:nvSpPr>
          <p:cNvPr id="6" name="Action Button: Home 5">
            <a:hlinkClick r:id="rId3" action="ppaction://hlinksldjump" highlightClick="1"/>
            <a:extLst>
              <a:ext uri="{FF2B5EF4-FFF2-40B4-BE49-F238E27FC236}">
                <a16:creationId xmlns:a16="http://schemas.microsoft.com/office/drawing/2014/main" id="{F0A7DE0C-441A-2A9C-9A61-4075BAF6DAD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4" action="ppaction://hlinksldjump" highlightClick="1"/>
            <a:extLst>
              <a:ext uri="{FF2B5EF4-FFF2-40B4-BE49-F238E27FC236}">
                <a16:creationId xmlns:a16="http://schemas.microsoft.com/office/drawing/2014/main" id="{F71EF02C-C0CB-D4EF-5D6C-691A8455730F}"/>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2672654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VR Display Trade Study Grading</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53</a:t>
            </a:fld>
            <a:endParaRPr lang="en-US"/>
          </a:p>
        </p:txBody>
      </p:sp>
      <p:graphicFrame>
        <p:nvGraphicFramePr>
          <p:cNvPr id="8" name="Table 8">
            <a:extLst>
              <a:ext uri="{FF2B5EF4-FFF2-40B4-BE49-F238E27FC236}">
                <a16:creationId xmlns:a16="http://schemas.microsoft.com/office/drawing/2014/main" id="{8612C726-90EC-734F-F060-34A2E75DCB91}"/>
              </a:ext>
            </a:extLst>
          </p:cNvPr>
          <p:cNvGraphicFramePr>
            <a:graphicFrameLocks noGrp="1"/>
          </p:cNvGraphicFramePr>
          <p:nvPr>
            <p:extLst>
              <p:ext uri="{D42A27DB-BD31-4B8C-83A1-F6EECF244321}">
                <p14:modId xmlns:p14="http://schemas.microsoft.com/office/powerpoint/2010/main" val="716401253"/>
              </p:ext>
            </p:extLst>
          </p:nvPr>
        </p:nvGraphicFramePr>
        <p:xfrm>
          <a:off x="639982" y="1797904"/>
          <a:ext cx="10912036" cy="3712521"/>
        </p:xfrm>
        <a:graphic>
          <a:graphicData uri="http://schemas.openxmlformats.org/drawingml/2006/table">
            <a:tbl>
              <a:tblPr firstRow="1" firstCol="1" bandRow="1">
                <a:tableStyleId>{5C22544A-7EE6-4342-B048-85BDC9FD1C3A}</a:tableStyleId>
              </a:tblPr>
              <a:tblGrid>
                <a:gridCol w="1874907">
                  <a:extLst>
                    <a:ext uri="{9D8B030D-6E8A-4147-A177-3AD203B41FA5}">
                      <a16:colId xmlns:a16="http://schemas.microsoft.com/office/drawing/2014/main" val="856325663"/>
                    </a:ext>
                  </a:extLst>
                </a:gridCol>
                <a:gridCol w="2832410">
                  <a:extLst>
                    <a:ext uri="{9D8B030D-6E8A-4147-A177-3AD203B41FA5}">
                      <a16:colId xmlns:a16="http://schemas.microsoft.com/office/drawing/2014/main" val="1209207327"/>
                    </a:ext>
                  </a:extLst>
                </a:gridCol>
                <a:gridCol w="2921619">
                  <a:extLst>
                    <a:ext uri="{9D8B030D-6E8A-4147-A177-3AD203B41FA5}">
                      <a16:colId xmlns:a16="http://schemas.microsoft.com/office/drawing/2014/main" val="614371693"/>
                    </a:ext>
                  </a:extLst>
                </a:gridCol>
                <a:gridCol w="3283100">
                  <a:extLst>
                    <a:ext uri="{9D8B030D-6E8A-4147-A177-3AD203B41FA5}">
                      <a16:colId xmlns:a16="http://schemas.microsoft.com/office/drawing/2014/main" val="418979938"/>
                    </a:ext>
                  </a:extLst>
                </a:gridCol>
              </a:tblGrid>
              <a:tr h="390201">
                <a:tc>
                  <a:txBody>
                    <a:bodyPr/>
                    <a:lstStyle/>
                    <a:p>
                      <a:r>
                        <a:rPr lang="en-US" sz="1400"/>
                        <a:t>Criteria</a:t>
                      </a:r>
                    </a:p>
                  </a:txBody>
                  <a:tcPr anchor="ctr"/>
                </a:tc>
                <a:tc>
                  <a:txBody>
                    <a:bodyPr/>
                    <a:lstStyle/>
                    <a:p>
                      <a:r>
                        <a:rPr lang="en-US" sz="1400"/>
                        <a:t>VR Headset</a:t>
                      </a:r>
                    </a:p>
                  </a:txBody>
                  <a:tcPr anchor="ctr"/>
                </a:tc>
                <a:tc>
                  <a:txBody>
                    <a:bodyPr/>
                    <a:lstStyle/>
                    <a:p>
                      <a:r>
                        <a:rPr lang="en-US" sz="1400"/>
                        <a:t>AR Headset</a:t>
                      </a:r>
                    </a:p>
                  </a:txBody>
                  <a:tcPr anchor="ctr"/>
                </a:tc>
                <a:tc>
                  <a:txBody>
                    <a:bodyPr/>
                    <a:lstStyle/>
                    <a:p>
                      <a:r>
                        <a:rPr lang="en-US" sz="1400"/>
                        <a:t>Projectors</a:t>
                      </a:r>
                    </a:p>
                  </a:txBody>
                  <a:tcPr anchor="ctr"/>
                </a:tc>
                <a:extLst>
                  <a:ext uri="{0D108BD9-81ED-4DB2-BD59-A6C34878D82A}">
                    <a16:rowId xmlns:a16="http://schemas.microsoft.com/office/drawing/2014/main" val="2786463524"/>
                  </a:ext>
                </a:extLst>
              </a:tr>
              <a:tr h="370840">
                <a:tc>
                  <a:txBody>
                    <a:bodyPr/>
                    <a:lstStyle/>
                    <a:p>
                      <a:r>
                        <a:rPr lang="en-US" sz="1400"/>
                        <a:t>Hand Tracking</a:t>
                      </a:r>
                    </a:p>
                  </a:txBody>
                  <a:tcPr anchor="ctr"/>
                </a:tc>
                <a:tc>
                  <a:txBody>
                    <a:bodyPr/>
                    <a:lstStyle/>
                    <a:p>
                      <a:r>
                        <a:rPr lang="en-US" sz="1400"/>
                        <a:t>Built-in capabilities. Easy to integrate other technologies</a:t>
                      </a:r>
                    </a:p>
                  </a:txBody>
                  <a:tcPr anchor="ctr"/>
                </a:tc>
                <a:tc>
                  <a:txBody>
                    <a:bodyPr/>
                    <a:lstStyle/>
                    <a:p>
                      <a:r>
                        <a:rPr lang="en-US" sz="1400"/>
                        <a:t>Minimal built-in hand tracking methods</a:t>
                      </a:r>
                    </a:p>
                  </a:txBody>
                  <a:tcPr anchor="ctr"/>
                </a:tc>
                <a:tc>
                  <a:txBody>
                    <a:bodyPr/>
                    <a:lstStyle/>
                    <a:p>
                      <a:r>
                        <a:rPr lang="en-US" sz="1400"/>
                        <a:t>Cannot always see hands/full body</a:t>
                      </a:r>
                    </a:p>
                  </a:txBody>
                  <a:tcPr anchor="ctr"/>
                </a:tc>
                <a:extLst>
                  <a:ext uri="{0D108BD9-81ED-4DB2-BD59-A6C34878D82A}">
                    <a16:rowId xmlns:a16="http://schemas.microsoft.com/office/drawing/2014/main" val="4063222819"/>
                  </a:ext>
                </a:extLst>
              </a:tr>
              <a:tr h="370840">
                <a:tc>
                  <a:txBody>
                    <a:bodyPr/>
                    <a:lstStyle/>
                    <a:p>
                      <a:r>
                        <a:rPr lang="en-US" sz="1400"/>
                        <a:t>Safety/Comfort</a:t>
                      </a:r>
                    </a:p>
                  </a:txBody>
                  <a:tcPr anchor="ctr"/>
                </a:tc>
                <a:tc>
                  <a:txBody>
                    <a:bodyPr/>
                    <a:lstStyle/>
                    <a:p>
                      <a:r>
                        <a:rPr lang="en-US" sz="1400"/>
                        <a:t>Comfortable headset that has been tested</a:t>
                      </a:r>
                    </a:p>
                  </a:txBody>
                  <a:tcPr anchor="ctr"/>
                </a:tc>
                <a:tc>
                  <a:txBody>
                    <a:bodyPr/>
                    <a:lstStyle/>
                    <a:p>
                      <a:r>
                        <a:rPr lang="en-US" sz="1400"/>
                        <a:t>Comfortable headset that has been tested</a:t>
                      </a:r>
                    </a:p>
                  </a:txBody>
                  <a:tcPr anchor="ctr"/>
                </a:tc>
                <a:tc>
                  <a:txBody>
                    <a:bodyPr/>
                    <a:lstStyle/>
                    <a:p>
                      <a:r>
                        <a:rPr lang="en-US" sz="1400"/>
                        <a:t>Nothing touching the body</a:t>
                      </a:r>
                    </a:p>
                  </a:txBody>
                  <a:tcPr anchor="ctr"/>
                </a:tc>
                <a:extLst>
                  <a:ext uri="{0D108BD9-81ED-4DB2-BD59-A6C34878D82A}">
                    <a16:rowId xmlns:a16="http://schemas.microsoft.com/office/drawing/2014/main" val="3993613501"/>
                  </a:ext>
                </a:extLst>
              </a:tr>
              <a:tr h="370840">
                <a:tc>
                  <a:txBody>
                    <a:bodyPr/>
                    <a:lstStyle/>
                    <a:p>
                      <a:r>
                        <a:rPr lang="en-US" sz="1400"/>
                        <a:t>Software</a:t>
                      </a:r>
                    </a:p>
                  </a:txBody>
                  <a:tcPr anchor="ctr"/>
                </a:tc>
                <a:tc>
                  <a:txBody>
                    <a:bodyPr/>
                    <a:lstStyle/>
                    <a:p>
                      <a:r>
                        <a:rPr lang="en-US" sz="1400"/>
                        <a:t>Easy to integrate with C# and Unity</a:t>
                      </a:r>
                    </a:p>
                  </a:txBody>
                  <a:tcPr anchor="ctr"/>
                </a:tc>
                <a:tc>
                  <a:txBody>
                    <a:bodyPr/>
                    <a:lstStyle/>
                    <a:p>
                      <a:r>
                        <a:rPr lang="en-US" sz="1400"/>
                        <a:t>Cannot easily integrate with C# and Unity</a:t>
                      </a:r>
                    </a:p>
                  </a:txBody>
                  <a:tcPr anchor="ctr"/>
                </a:tc>
                <a:tc>
                  <a:txBody>
                    <a:bodyPr/>
                    <a:lstStyle/>
                    <a:p>
                      <a:r>
                        <a:rPr lang="en-US" sz="1400"/>
                        <a:t>Does not require Unity. Interaction will not deal with software</a:t>
                      </a:r>
                    </a:p>
                  </a:txBody>
                  <a:tcPr anchor="ctr"/>
                </a:tc>
                <a:extLst>
                  <a:ext uri="{0D108BD9-81ED-4DB2-BD59-A6C34878D82A}">
                    <a16:rowId xmlns:a16="http://schemas.microsoft.com/office/drawing/2014/main" val="2008120584"/>
                  </a:ext>
                </a:extLst>
              </a:tr>
              <a:tr h="370840">
                <a:tc>
                  <a:txBody>
                    <a:bodyPr/>
                    <a:lstStyle/>
                    <a:p>
                      <a:r>
                        <a:rPr lang="en-US" sz="1400"/>
                        <a:t>Integration w/ outside electronics</a:t>
                      </a:r>
                    </a:p>
                  </a:txBody>
                  <a:tcPr anchor="ctr"/>
                </a:tc>
                <a:tc>
                  <a:txBody>
                    <a:bodyPr/>
                    <a:lstStyle/>
                    <a:p>
                      <a:r>
                        <a:rPr lang="en-US" sz="1400"/>
                        <a:t>Easy to send data via Bluetooth</a:t>
                      </a:r>
                    </a:p>
                  </a:txBody>
                  <a:tcPr anchor="ctr"/>
                </a:tc>
                <a:tc>
                  <a:txBody>
                    <a:bodyPr/>
                    <a:lstStyle/>
                    <a:p>
                      <a:r>
                        <a:rPr lang="en-US" sz="1400"/>
                        <a:t>No data on Bluetooth interactions</a:t>
                      </a:r>
                    </a:p>
                  </a:txBody>
                  <a:tcPr anchor="ctr"/>
                </a:tc>
                <a:tc>
                  <a:txBody>
                    <a:bodyPr/>
                    <a:lstStyle/>
                    <a:p>
                      <a:r>
                        <a:rPr lang="en-US" sz="1400"/>
                        <a:t>No need for connection with outside electronics</a:t>
                      </a:r>
                    </a:p>
                  </a:txBody>
                  <a:tcPr anchor="ctr"/>
                </a:tc>
                <a:extLst>
                  <a:ext uri="{0D108BD9-81ED-4DB2-BD59-A6C34878D82A}">
                    <a16:rowId xmlns:a16="http://schemas.microsoft.com/office/drawing/2014/main" val="1393046548"/>
                  </a:ext>
                </a:extLst>
              </a:tr>
              <a:tr h="370840">
                <a:tc>
                  <a:txBody>
                    <a:bodyPr/>
                    <a:lstStyle/>
                    <a:p>
                      <a:r>
                        <a:rPr lang="en-US" sz="1400"/>
                        <a:t>Outside Tracking</a:t>
                      </a:r>
                    </a:p>
                  </a:txBody>
                  <a:tcPr anchor="ctr"/>
                </a:tc>
                <a:tc>
                  <a:txBody>
                    <a:bodyPr/>
                    <a:lstStyle/>
                    <a:p>
                      <a:r>
                        <a:rPr lang="en-US" sz="1400"/>
                        <a:t>Historical data showing how to do outside tracking. Ability to buy trackers or make our own</a:t>
                      </a:r>
                    </a:p>
                  </a:txBody>
                  <a:tcPr anchor="ctr"/>
                </a:tc>
                <a:tc>
                  <a:txBody>
                    <a:bodyPr/>
                    <a:lstStyle/>
                    <a:p>
                      <a:r>
                        <a:rPr lang="en-US" sz="1400"/>
                        <a:t>No data showing how to track outside objects or how it works</a:t>
                      </a:r>
                    </a:p>
                  </a:txBody>
                  <a:tcPr anchor="ctr"/>
                </a:tc>
                <a:tc>
                  <a:txBody>
                    <a:bodyPr/>
                    <a:lstStyle/>
                    <a:p>
                      <a:r>
                        <a:rPr lang="en-US" sz="1400"/>
                        <a:t>Outside tracking will be difficult and will not always be able to be seen based on where cameras are pointed</a:t>
                      </a:r>
                    </a:p>
                  </a:txBody>
                  <a:tcPr anchor="ctr"/>
                </a:tc>
                <a:extLst>
                  <a:ext uri="{0D108BD9-81ED-4DB2-BD59-A6C34878D82A}">
                    <a16:rowId xmlns:a16="http://schemas.microsoft.com/office/drawing/2014/main" val="3195199383"/>
                  </a:ext>
                </a:extLst>
              </a:tr>
              <a:tr h="370840">
                <a:tc>
                  <a:txBody>
                    <a:bodyPr/>
                    <a:lstStyle/>
                    <a:p>
                      <a:r>
                        <a:rPr lang="en-US" sz="1400"/>
                        <a:t>Sound</a:t>
                      </a:r>
                    </a:p>
                  </a:txBody>
                  <a:tcPr anchor="ctr"/>
                </a:tc>
                <a:tc>
                  <a:txBody>
                    <a:bodyPr/>
                    <a:lstStyle/>
                    <a:p>
                      <a:r>
                        <a:rPr lang="en-US" sz="1400"/>
                        <a:t>Built in headphones that integrate with VR environment</a:t>
                      </a:r>
                    </a:p>
                  </a:txBody>
                  <a:tcPr anchor="ctr"/>
                </a:tc>
                <a:tc>
                  <a:txBody>
                    <a:bodyPr/>
                    <a:lstStyle/>
                    <a:p>
                      <a:r>
                        <a:rPr lang="en-US" sz="1400"/>
                        <a:t>No built-in sound system</a:t>
                      </a:r>
                    </a:p>
                  </a:txBody>
                  <a:tcPr anchor="ctr"/>
                </a:tc>
                <a:tc>
                  <a:txBody>
                    <a:bodyPr/>
                    <a:lstStyle/>
                    <a:p>
                      <a:r>
                        <a:rPr lang="en-US" sz="1400"/>
                        <a:t>Sound would be a sperate entity</a:t>
                      </a:r>
                    </a:p>
                  </a:txBody>
                  <a:tcPr anchor="ctr"/>
                </a:tc>
                <a:extLst>
                  <a:ext uri="{0D108BD9-81ED-4DB2-BD59-A6C34878D82A}">
                    <a16:rowId xmlns:a16="http://schemas.microsoft.com/office/drawing/2014/main" val="2050737118"/>
                  </a:ext>
                </a:extLst>
              </a:tr>
            </a:tbl>
          </a:graphicData>
        </a:graphic>
      </p:graphicFrame>
      <p:sp>
        <p:nvSpPr>
          <p:cNvPr id="3" name="Action Button: Custom 2">
            <a:hlinkClick r:id="rId3" action="ppaction://hlinksldjump" highlightClick="1"/>
            <a:extLst>
              <a:ext uri="{FF2B5EF4-FFF2-40B4-BE49-F238E27FC236}">
                <a16:creationId xmlns:a16="http://schemas.microsoft.com/office/drawing/2014/main" id="{2FB42C16-4584-BBD3-7B10-93C536A86BEB}"/>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6" name="Action Button: Home 5">
            <a:hlinkClick r:id="rId4" action="ppaction://hlinksldjump" highlightClick="1"/>
            <a:extLst>
              <a:ext uri="{FF2B5EF4-FFF2-40B4-BE49-F238E27FC236}">
                <a16:creationId xmlns:a16="http://schemas.microsoft.com/office/drawing/2014/main" id="{9B0B8E2A-8457-1295-A344-1C319D42940A}"/>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510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VR Display Trade Study Results</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54</a:t>
            </a:fld>
            <a:endParaRPr lang="en-US"/>
          </a:p>
        </p:txBody>
      </p:sp>
      <p:sp>
        <p:nvSpPr>
          <p:cNvPr id="7" name="Up Arrow 6">
            <a:extLst>
              <a:ext uri="{FF2B5EF4-FFF2-40B4-BE49-F238E27FC236}">
                <a16:creationId xmlns:a16="http://schemas.microsoft.com/office/drawing/2014/main" id="{7E092476-D822-44D7-4B28-F16BA19FF1B3}"/>
              </a:ext>
            </a:extLst>
          </p:cNvPr>
          <p:cNvSpPr/>
          <p:nvPr/>
        </p:nvSpPr>
        <p:spPr>
          <a:xfrm>
            <a:off x="5968124" y="5138977"/>
            <a:ext cx="508000" cy="7142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0E02C3-FBF3-1C7A-3AE9-2A6752CE97B6}"/>
              </a:ext>
            </a:extLst>
          </p:cNvPr>
          <p:cNvSpPr txBox="1"/>
          <p:nvPr/>
        </p:nvSpPr>
        <p:spPr>
          <a:xfrm>
            <a:off x="972014" y="5191248"/>
            <a:ext cx="1879041" cy="307777"/>
          </a:xfrm>
          <a:prstGeom prst="rect">
            <a:avLst/>
          </a:prstGeom>
          <a:noFill/>
        </p:spPr>
        <p:txBody>
          <a:bodyPr wrap="none" rtlCol="0">
            <a:spAutoFit/>
          </a:bodyPr>
          <a:lstStyle/>
          <a:p>
            <a:r>
              <a:rPr lang="en-US" sz="1400" dirty="0"/>
              <a:t>0 = worst	10 = best</a:t>
            </a:r>
          </a:p>
        </p:txBody>
      </p:sp>
      <p:graphicFrame>
        <p:nvGraphicFramePr>
          <p:cNvPr id="11" name="Table 10">
            <a:extLst>
              <a:ext uri="{FF2B5EF4-FFF2-40B4-BE49-F238E27FC236}">
                <a16:creationId xmlns:a16="http://schemas.microsoft.com/office/drawing/2014/main" id="{68730677-3C0C-1E4F-7EB6-B726C1137835}"/>
              </a:ext>
            </a:extLst>
          </p:cNvPr>
          <p:cNvGraphicFramePr>
            <a:graphicFrameLocks noGrp="1"/>
          </p:cNvGraphicFramePr>
          <p:nvPr>
            <p:extLst>
              <p:ext uri="{D42A27DB-BD31-4B8C-83A1-F6EECF244321}">
                <p14:modId xmlns:p14="http://schemas.microsoft.com/office/powerpoint/2010/main" val="931814480"/>
              </p:ext>
            </p:extLst>
          </p:nvPr>
        </p:nvGraphicFramePr>
        <p:xfrm>
          <a:off x="905107" y="1926072"/>
          <a:ext cx="10381786" cy="2977521"/>
        </p:xfrm>
        <a:graphic>
          <a:graphicData uri="http://schemas.openxmlformats.org/drawingml/2006/table">
            <a:tbl>
              <a:tblPr firstRow="1" firstCol="1" bandRow="1">
                <a:tableStyleId>{5C22544A-7EE6-4342-B048-85BDC9FD1C3A}</a:tableStyleId>
              </a:tblPr>
              <a:tblGrid>
                <a:gridCol w="1971978">
                  <a:extLst>
                    <a:ext uri="{9D8B030D-6E8A-4147-A177-3AD203B41FA5}">
                      <a16:colId xmlns:a16="http://schemas.microsoft.com/office/drawing/2014/main" val="4107973523"/>
                    </a:ext>
                  </a:extLst>
                </a:gridCol>
                <a:gridCol w="1308046">
                  <a:extLst>
                    <a:ext uri="{9D8B030D-6E8A-4147-A177-3AD203B41FA5}">
                      <a16:colId xmlns:a16="http://schemas.microsoft.com/office/drawing/2014/main" val="2472702540"/>
                    </a:ext>
                  </a:extLst>
                </a:gridCol>
                <a:gridCol w="1020672">
                  <a:extLst>
                    <a:ext uri="{9D8B030D-6E8A-4147-A177-3AD203B41FA5}">
                      <a16:colId xmlns:a16="http://schemas.microsoft.com/office/drawing/2014/main" val="1021402172"/>
                    </a:ext>
                  </a:extLst>
                </a:gridCol>
                <a:gridCol w="687055">
                  <a:extLst>
                    <a:ext uri="{9D8B030D-6E8A-4147-A177-3AD203B41FA5}">
                      <a16:colId xmlns:a16="http://schemas.microsoft.com/office/drawing/2014/main" val="4074821331"/>
                    </a:ext>
                  </a:extLst>
                </a:gridCol>
                <a:gridCol w="647416">
                  <a:extLst>
                    <a:ext uri="{9D8B030D-6E8A-4147-A177-3AD203B41FA5}">
                      <a16:colId xmlns:a16="http://schemas.microsoft.com/office/drawing/2014/main" val="2636789676"/>
                    </a:ext>
                  </a:extLst>
                </a:gridCol>
                <a:gridCol w="1043793">
                  <a:extLst>
                    <a:ext uri="{9D8B030D-6E8A-4147-A177-3AD203B41FA5}">
                      <a16:colId xmlns:a16="http://schemas.microsoft.com/office/drawing/2014/main" val="3876203113"/>
                    </a:ext>
                  </a:extLst>
                </a:gridCol>
                <a:gridCol w="624294">
                  <a:extLst>
                    <a:ext uri="{9D8B030D-6E8A-4147-A177-3AD203B41FA5}">
                      <a16:colId xmlns:a16="http://schemas.microsoft.com/office/drawing/2014/main" val="455614832"/>
                    </a:ext>
                  </a:extLst>
                </a:gridCol>
                <a:gridCol w="673842">
                  <a:extLst>
                    <a:ext uri="{9D8B030D-6E8A-4147-A177-3AD203B41FA5}">
                      <a16:colId xmlns:a16="http://schemas.microsoft.com/office/drawing/2014/main" val="2160232359"/>
                    </a:ext>
                  </a:extLst>
                </a:gridCol>
                <a:gridCol w="1162707">
                  <a:extLst>
                    <a:ext uri="{9D8B030D-6E8A-4147-A177-3AD203B41FA5}">
                      <a16:colId xmlns:a16="http://schemas.microsoft.com/office/drawing/2014/main" val="1399604507"/>
                    </a:ext>
                  </a:extLst>
                </a:gridCol>
                <a:gridCol w="568141">
                  <a:extLst>
                    <a:ext uri="{9D8B030D-6E8A-4147-A177-3AD203B41FA5}">
                      <a16:colId xmlns:a16="http://schemas.microsoft.com/office/drawing/2014/main" val="3147862566"/>
                    </a:ext>
                  </a:extLst>
                </a:gridCol>
                <a:gridCol w="673842">
                  <a:extLst>
                    <a:ext uri="{9D8B030D-6E8A-4147-A177-3AD203B41FA5}">
                      <a16:colId xmlns:a16="http://schemas.microsoft.com/office/drawing/2014/main" val="2252275647"/>
                    </a:ext>
                  </a:extLst>
                </a:gridCol>
              </a:tblGrid>
              <a:tr h="237086">
                <a:tc>
                  <a:txBody>
                    <a:bodyPr/>
                    <a:lstStyle/>
                    <a:p>
                      <a:pPr algn="ctr" fontAlgn="b"/>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US" sz="1200" u="none" strike="noStrike">
                          <a:effectLst/>
                        </a:rPr>
                        <a:t>VR Headset</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200" u="none" strike="noStrike">
                          <a:effectLst/>
                        </a:rPr>
                        <a:t>AR Headset</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200" u="none" strike="noStrike">
                          <a:effectLst/>
                        </a:rPr>
                        <a:t>Projection System</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0508135"/>
                  </a:ext>
                </a:extLst>
              </a:tr>
              <a:tr h="237086">
                <a:tc>
                  <a:txBody>
                    <a:bodyPr/>
                    <a:lstStyle/>
                    <a:p>
                      <a:pPr algn="ctr" fontAlgn="ctr"/>
                      <a:r>
                        <a:rPr lang="en-US" sz="1200" u="none" strike="noStrike" dirty="0">
                          <a:effectLst/>
                        </a:rPr>
                        <a:t>Criteria</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Weights</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Real Value</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Interp</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Wtd</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Real Value</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Interp</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Wtd</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Real Value</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Interp</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Wtd</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370420"/>
                  </a:ext>
                </a:extLst>
              </a:tr>
              <a:tr h="355629">
                <a:tc>
                  <a:txBody>
                    <a:bodyPr/>
                    <a:lstStyle/>
                    <a:p>
                      <a:pPr algn="ctr" fontAlgn="ctr"/>
                      <a:r>
                        <a:rPr lang="en-US" sz="1200" u="none" strike="noStrike">
                          <a:effectLst/>
                        </a:rPr>
                        <a:t>Hand Tracking</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20.00%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8</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3</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7</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8.00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1.600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369095"/>
                  </a:ext>
                </a:extLst>
              </a:tr>
              <a:tr h="237086">
                <a:tc>
                  <a:txBody>
                    <a:bodyPr/>
                    <a:lstStyle/>
                    <a:p>
                      <a:pPr algn="ctr" fontAlgn="ctr"/>
                      <a:r>
                        <a:rPr lang="en-US" sz="1200" u="none" strike="noStrike">
                          <a:effectLst/>
                        </a:rPr>
                        <a:t>Cost</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 $    3,500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7.22</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1.444</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 $     10,000 </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230915"/>
                  </a:ext>
                </a:extLst>
              </a:tr>
              <a:tr h="237086">
                <a:tc>
                  <a:txBody>
                    <a:bodyPr/>
                    <a:lstStyle/>
                    <a:p>
                      <a:pPr algn="ctr" fontAlgn="ctr"/>
                      <a:r>
                        <a:rPr lang="en-US" sz="1200" u="none" strike="noStrike">
                          <a:effectLst/>
                        </a:rPr>
                        <a:t>Safety/Comfort</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9</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9</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9405036"/>
                  </a:ext>
                </a:extLst>
              </a:tr>
              <a:tr h="237086">
                <a:tc>
                  <a:txBody>
                    <a:bodyPr/>
                    <a:lstStyle/>
                    <a:p>
                      <a:pPr algn="ctr" fontAlgn="ctr"/>
                      <a:r>
                        <a:rPr lang="en-US" sz="1200" u="none" strike="noStrike">
                          <a:effectLst/>
                        </a:rPr>
                        <a:t>Software</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7</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4.00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0.400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4271855"/>
                  </a:ext>
                </a:extLst>
              </a:tr>
              <a:tr h="474172">
                <a:tc>
                  <a:txBody>
                    <a:bodyPr/>
                    <a:lstStyle/>
                    <a:p>
                      <a:pPr algn="ctr" fontAlgn="ctr"/>
                      <a:r>
                        <a:rPr lang="en-US" sz="1200" u="none" strike="noStrike">
                          <a:effectLst/>
                        </a:rPr>
                        <a:t>Integration w/ outside electronics</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5.00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0.750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4</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101396"/>
                  </a:ext>
                </a:extLst>
              </a:tr>
              <a:tr h="237086">
                <a:tc>
                  <a:txBody>
                    <a:bodyPr/>
                    <a:lstStyle/>
                    <a:p>
                      <a:pPr algn="ctr" fontAlgn="ctr"/>
                      <a:r>
                        <a:rPr lang="en-US" sz="1200" u="none" strike="noStrike">
                          <a:effectLst/>
                        </a:rPr>
                        <a:t>Outside tracking</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5.00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664098"/>
                  </a:ext>
                </a:extLst>
              </a:tr>
              <a:tr h="237086">
                <a:tc>
                  <a:txBody>
                    <a:bodyPr/>
                    <a:lstStyle/>
                    <a:p>
                      <a:pPr algn="ctr" fontAlgn="ctr"/>
                      <a:r>
                        <a:rPr lang="en-US" sz="1200" u="none" strike="noStrike">
                          <a:effectLst/>
                        </a:rPr>
                        <a:t>Resolution (width Pixels)</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1920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2048</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1920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85524"/>
                  </a:ext>
                </a:extLst>
              </a:tr>
              <a:tr h="237086">
                <a:tc>
                  <a:txBody>
                    <a:bodyPr/>
                    <a:lstStyle/>
                    <a:p>
                      <a:pPr algn="ctr" fontAlgn="ctr"/>
                      <a:r>
                        <a:rPr lang="en-US" sz="1200" u="none" strike="noStrike">
                          <a:effectLst/>
                        </a:rPr>
                        <a:t>Sound</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8</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effectLst/>
                        </a:rPr>
                        <a:t>0.000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0.500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9858375"/>
                  </a:ext>
                </a:extLst>
              </a:tr>
              <a:tr h="251032">
                <a:tc>
                  <a:txBody>
                    <a:bodyPr/>
                    <a:lstStyle/>
                    <a:p>
                      <a:pPr algn="ctr" fontAlgn="ctr"/>
                      <a:r>
                        <a:rPr lang="en-US" sz="1200" u="none" strike="noStrike">
                          <a:effectLst/>
                        </a:rPr>
                        <a:t>Total</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rPr>
                        <a:t>100.00%</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6.750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solidFill>
                            <a:schemeClr val="tx1"/>
                          </a:solidFill>
                          <a:effectLst/>
                        </a:rPr>
                        <a:t>3.944</a:t>
                      </a:r>
                      <a:endParaRPr lang="en-US" sz="1200" b="0" i="0" u="none" strike="noStrike">
                        <a:solidFill>
                          <a:schemeClr val="tx1"/>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4.500</a:t>
                      </a:r>
                      <a:endParaRPr lang="en-US"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81740663"/>
                  </a:ext>
                </a:extLst>
              </a:tr>
            </a:tbl>
          </a:graphicData>
        </a:graphic>
      </p:graphicFrame>
      <p:sp>
        <p:nvSpPr>
          <p:cNvPr id="12" name="Action Button: Home 11">
            <a:hlinkClick r:id="rId3" action="ppaction://hlinksldjump" highlightClick="1"/>
            <a:extLst>
              <a:ext uri="{FF2B5EF4-FFF2-40B4-BE49-F238E27FC236}">
                <a16:creationId xmlns:a16="http://schemas.microsoft.com/office/drawing/2014/main" id="{4968BB19-5371-FE42-5287-B96892F3BF48}"/>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4" action="ppaction://hlinksldjump" highlightClick="1"/>
            <a:extLst>
              <a:ext uri="{FF2B5EF4-FFF2-40B4-BE49-F238E27FC236}">
                <a16:creationId xmlns:a16="http://schemas.microsoft.com/office/drawing/2014/main" id="{A9326205-64AD-B140-9F42-A4F43A76D8A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393223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D9B2A5-4FDA-BB45-FB1A-FE3CB84A9793}"/>
              </a:ext>
            </a:extLst>
          </p:cNvPr>
          <p:cNvSpPr>
            <a:spLocks noGrp="1"/>
          </p:cNvSpPr>
          <p:nvPr>
            <p:ph type="title"/>
          </p:nvPr>
        </p:nvSpPr>
        <p:spPr/>
        <p:txBody>
          <a:bodyPr/>
          <a:lstStyle/>
          <a:p>
            <a:r>
              <a:rPr lang="en-US" dirty="0"/>
              <a:t>VR Headset</a:t>
            </a:r>
            <a:br>
              <a:rPr lang="en-US" dirty="0"/>
            </a:br>
            <a:r>
              <a:rPr lang="en-US" dirty="0"/>
              <a:t>Trade Study</a:t>
            </a:r>
          </a:p>
        </p:txBody>
      </p:sp>
      <p:sp>
        <p:nvSpPr>
          <p:cNvPr id="3" name="Footer Placeholder 2">
            <a:extLst>
              <a:ext uri="{FF2B5EF4-FFF2-40B4-BE49-F238E27FC236}">
                <a16:creationId xmlns:a16="http://schemas.microsoft.com/office/drawing/2014/main" id="{7F81D628-109F-AA91-BC8C-691A7914CE94}"/>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91F9C19E-5EA5-142D-EADD-12E0A1693703}"/>
              </a:ext>
            </a:extLst>
          </p:cNvPr>
          <p:cNvSpPr>
            <a:spLocks noGrp="1"/>
          </p:cNvSpPr>
          <p:nvPr>
            <p:ph type="sldNum" sz="quarter" idx="12"/>
          </p:nvPr>
        </p:nvSpPr>
        <p:spPr/>
        <p:txBody>
          <a:bodyPr/>
          <a:lstStyle/>
          <a:p>
            <a:fld id="{B2DC25EE-239B-4C5F-AAD1-255A7D5F1EE2}" type="slidenum">
              <a:rPr lang="en-US" smtClean="0"/>
              <a:t>55</a:t>
            </a:fld>
            <a:endParaRPr lang="en-US"/>
          </a:p>
        </p:txBody>
      </p:sp>
    </p:spTree>
    <p:extLst>
      <p:ext uri="{BB962C8B-B14F-4D97-AF65-F5344CB8AC3E}">
        <p14:creationId xmlns:p14="http://schemas.microsoft.com/office/powerpoint/2010/main" val="4278380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dirty="0"/>
              <a:t>VR Headset Trade Study Grading</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56</a:t>
            </a:fld>
            <a:endParaRPr lang="en-US"/>
          </a:p>
        </p:txBody>
      </p:sp>
      <p:graphicFrame>
        <p:nvGraphicFramePr>
          <p:cNvPr id="8" name="Table 8">
            <a:extLst>
              <a:ext uri="{FF2B5EF4-FFF2-40B4-BE49-F238E27FC236}">
                <a16:creationId xmlns:a16="http://schemas.microsoft.com/office/drawing/2014/main" id="{8612C726-90EC-734F-F060-34A2E75DCB91}"/>
              </a:ext>
            </a:extLst>
          </p:cNvPr>
          <p:cNvGraphicFramePr>
            <a:graphicFrameLocks noGrp="1"/>
          </p:cNvGraphicFramePr>
          <p:nvPr>
            <p:extLst>
              <p:ext uri="{D42A27DB-BD31-4B8C-83A1-F6EECF244321}">
                <p14:modId xmlns:p14="http://schemas.microsoft.com/office/powerpoint/2010/main" val="3191804966"/>
              </p:ext>
            </p:extLst>
          </p:nvPr>
        </p:nvGraphicFramePr>
        <p:xfrm>
          <a:off x="704589" y="1461369"/>
          <a:ext cx="10799198" cy="4754462"/>
        </p:xfrm>
        <a:graphic>
          <a:graphicData uri="http://schemas.openxmlformats.org/drawingml/2006/table">
            <a:tbl>
              <a:tblPr firstRow="1" firstCol="1" bandRow="1">
                <a:tableStyleId>{5C22544A-7EE6-4342-B048-85BDC9FD1C3A}</a:tableStyleId>
              </a:tblPr>
              <a:tblGrid>
                <a:gridCol w="1203724">
                  <a:extLst>
                    <a:ext uri="{9D8B030D-6E8A-4147-A177-3AD203B41FA5}">
                      <a16:colId xmlns:a16="http://schemas.microsoft.com/office/drawing/2014/main" val="856325663"/>
                    </a:ext>
                  </a:extLst>
                </a:gridCol>
                <a:gridCol w="2186609">
                  <a:extLst>
                    <a:ext uri="{9D8B030D-6E8A-4147-A177-3AD203B41FA5}">
                      <a16:colId xmlns:a16="http://schemas.microsoft.com/office/drawing/2014/main" val="1209207327"/>
                    </a:ext>
                  </a:extLst>
                </a:gridCol>
                <a:gridCol w="2365513">
                  <a:extLst>
                    <a:ext uri="{9D8B030D-6E8A-4147-A177-3AD203B41FA5}">
                      <a16:colId xmlns:a16="http://schemas.microsoft.com/office/drawing/2014/main" val="614371693"/>
                    </a:ext>
                  </a:extLst>
                </a:gridCol>
                <a:gridCol w="2484782">
                  <a:extLst>
                    <a:ext uri="{9D8B030D-6E8A-4147-A177-3AD203B41FA5}">
                      <a16:colId xmlns:a16="http://schemas.microsoft.com/office/drawing/2014/main" val="418979938"/>
                    </a:ext>
                  </a:extLst>
                </a:gridCol>
                <a:gridCol w="2558570">
                  <a:extLst>
                    <a:ext uri="{9D8B030D-6E8A-4147-A177-3AD203B41FA5}">
                      <a16:colId xmlns:a16="http://schemas.microsoft.com/office/drawing/2014/main" val="3926048140"/>
                    </a:ext>
                  </a:extLst>
                </a:gridCol>
              </a:tblGrid>
              <a:tr h="365342">
                <a:tc>
                  <a:txBody>
                    <a:bodyPr/>
                    <a:lstStyle/>
                    <a:p>
                      <a:r>
                        <a:rPr lang="en-US" sz="1400" dirty="0"/>
                        <a:t>Criteria</a:t>
                      </a:r>
                    </a:p>
                  </a:txBody>
                  <a:tcPr/>
                </a:tc>
                <a:tc>
                  <a:txBody>
                    <a:bodyPr/>
                    <a:lstStyle/>
                    <a:p>
                      <a:pPr lvl="0">
                        <a:buNone/>
                      </a:pPr>
                      <a:r>
                        <a:rPr lang="en-US" sz="1400" dirty="0"/>
                        <a:t>HTC </a:t>
                      </a:r>
                      <a:r>
                        <a:rPr lang="en-US" sz="1400" dirty="0" err="1"/>
                        <a:t>Vive</a:t>
                      </a:r>
                      <a:r>
                        <a:rPr lang="en-US" sz="1400" dirty="0"/>
                        <a:t> Pro 2</a:t>
                      </a:r>
                    </a:p>
                  </a:txBody>
                  <a:tcPr/>
                </a:tc>
                <a:tc>
                  <a:txBody>
                    <a:bodyPr/>
                    <a:lstStyle/>
                    <a:p>
                      <a:pPr lvl="0">
                        <a:buNone/>
                      </a:pPr>
                      <a:r>
                        <a:rPr lang="en-US" sz="1400" dirty="0"/>
                        <a:t>HTC </a:t>
                      </a:r>
                      <a:r>
                        <a:rPr lang="en-US" sz="1400" dirty="0" err="1"/>
                        <a:t>Vive</a:t>
                      </a:r>
                      <a:r>
                        <a:rPr lang="en-US" sz="1400" dirty="0"/>
                        <a:t> Focus 3</a:t>
                      </a:r>
                    </a:p>
                  </a:txBody>
                  <a:tcPr/>
                </a:tc>
                <a:tc>
                  <a:txBody>
                    <a:bodyPr/>
                    <a:lstStyle/>
                    <a:p>
                      <a:r>
                        <a:rPr lang="en-US" sz="1400" dirty="0"/>
                        <a:t>HTC </a:t>
                      </a:r>
                      <a:r>
                        <a:rPr lang="en-US" sz="1400" dirty="0" err="1"/>
                        <a:t>Vive</a:t>
                      </a:r>
                      <a:r>
                        <a:rPr lang="en-US" sz="1400" dirty="0"/>
                        <a:t> Cosmos Elite</a:t>
                      </a:r>
                    </a:p>
                  </a:txBody>
                  <a:tcPr/>
                </a:tc>
                <a:tc>
                  <a:txBody>
                    <a:bodyPr/>
                    <a:lstStyle/>
                    <a:p>
                      <a:pPr lvl="0">
                        <a:buNone/>
                      </a:pPr>
                      <a:r>
                        <a:rPr lang="en-US" sz="1400" dirty="0"/>
                        <a:t>Oculus Quest 2</a:t>
                      </a:r>
                    </a:p>
                  </a:txBody>
                  <a:tcPr/>
                </a:tc>
                <a:extLst>
                  <a:ext uri="{0D108BD9-81ED-4DB2-BD59-A6C34878D82A}">
                    <a16:rowId xmlns:a16="http://schemas.microsoft.com/office/drawing/2014/main" val="2786463524"/>
                  </a:ext>
                </a:extLst>
              </a:tr>
              <a:tr h="370840">
                <a:tc>
                  <a:txBody>
                    <a:bodyPr/>
                    <a:lstStyle/>
                    <a:p>
                      <a:r>
                        <a:rPr lang="en-US" sz="1400" dirty="0"/>
                        <a:t>Hand Tracking</a:t>
                      </a:r>
                    </a:p>
                  </a:txBody>
                  <a:tcPr/>
                </a:tc>
                <a:tc>
                  <a:txBody>
                    <a:bodyPr/>
                    <a:lstStyle/>
                    <a:p>
                      <a:r>
                        <a:rPr lang="en-US" sz="1400" dirty="0"/>
                        <a:t>Accurate hand tracking requires more advanced components but very accurate</a:t>
                      </a:r>
                    </a:p>
                  </a:txBody>
                  <a:tcPr/>
                </a:tc>
                <a:tc>
                  <a:txBody>
                    <a:bodyPr/>
                    <a:lstStyle/>
                    <a:p>
                      <a:r>
                        <a:rPr lang="en-US" sz="1400" dirty="0"/>
                        <a:t>Controller free hand tracking</a:t>
                      </a:r>
                    </a:p>
                  </a:txBody>
                  <a:tcPr/>
                </a:tc>
                <a:tc>
                  <a:txBody>
                    <a:bodyPr/>
                    <a:lstStyle/>
                    <a:p>
                      <a:r>
                        <a:rPr lang="en-US" sz="1400" dirty="0"/>
                        <a:t>6 exterior cameras to advance hand and object tracking</a:t>
                      </a:r>
                    </a:p>
                  </a:txBody>
                  <a:tcPr/>
                </a:tc>
                <a:tc>
                  <a:txBody>
                    <a:bodyPr/>
                    <a:lstStyle/>
                    <a:p>
                      <a:pPr lvl="0">
                        <a:buNone/>
                      </a:pPr>
                      <a:r>
                        <a:rPr lang="en-US" sz="1400" dirty="0"/>
                        <a:t>High quality hand tracking that has been tested to be accurate within a few cm</a:t>
                      </a:r>
                    </a:p>
                  </a:txBody>
                  <a:tcPr/>
                </a:tc>
                <a:extLst>
                  <a:ext uri="{0D108BD9-81ED-4DB2-BD59-A6C34878D82A}">
                    <a16:rowId xmlns:a16="http://schemas.microsoft.com/office/drawing/2014/main" val="4063222819"/>
                  </a:ext>
                </a:extLst>
              </a:tr>
              <a:tr h="370840">
                <a:tc>
                  <a:txBody>
                    <a:bodyPr/>
                    <a:lstStyle/>
                    <a:p>
                      <a:r>
                        <a:rPr lang="en-US" sz="1400" dirty="0"/>
                        <a:t>Safety / Comfort</a:t>
                      </a:r>
                    </a:p>
                  </a:txBody>
                  <a:tcPr/>
                </a:tc>
                <a:tc>
                  <a:txBody>
                    <a:bodyPr/>
                    <a:lstStyle/>
                    <a:p>
                      <a:r>
                        <a:rPr lang="en-US" sz="1400" dirty="0"/>
                        <a:t>Safe. Comfortable design</a:t>
                      </a:r>
                    </a:p>
                  </a:txBody>
                  <a:tcPr/>
                </a:tc>
                <a:tc>
                  <a:txBody>
                    <a:bodyPr/>
                    <a:lstStyle/>
                    <a:p>
                      <a:r>
                        <a:rPr lang="en-US" sz="1400" dirty="0"/>
                        <a:t>Most comfortable design. Safe</a:t>
                      </a:r>
                    </a:p>
                  </a:txBody>
                  <a:tcPr/>
                </a:tc>
                <a:tc>
                  <a:txBody>
                    <a:bodyPr/>
                    <a:lstStyle/>
                    <a:p>
                      <a:r>
                        <a:rPr lang="en-US" sz="1400" dirty="0"/>
                        <a:t>Safe. Comfortable design</a:t>
                      </a:r>
                    </a:p>
                  </a:txBody>
                  <a:tcPr/>
                </a:tc>
                <a:tc>
                  <a:txBody>
                    <a:bodyPr/>
                    <a:lstStyle/>
                    <a:p>
                      <a:pPr lvl="0">
                        <a:buNone/>
                      </a:pPr>
                      <a:r>
                        <a:rPr lang="en-US" sz="1400" dirty="0"/>
                        <a:t>Safe. Comfortable design</a:t>
                      </a:r>
                    </a:p>
                  </a:txBody>
                  <a:tcPr/>
                </a:tc>
                <a:extLst>
                  <a:ext uri="{0D108BD9-81ED-4DB2-BD59-A6C34878D82A}">
                    <a16:rowId xmlns:a16="http://schemas.microsoft.com/office/drawing/2014/main" val="3993613501"/>
                  </a:ext>
                </a:extLst>
              </a:tr>
              <a:tr h="370840">
                <a:tc>
                  <a:txBody>
                    <a:bodyPr/>
                    <a:lstStyle/>
                    <a:p>
                      <a:r>
                        <a:rPr lang="en-US" sz="1400" dirty="0"/>
                        <a:t>Software</a:t>
                      </a:r>
                    </a:p>
                  </a:txBody>
                  <a:tcPr/>
                </a:tc>
                <a:tc>
                  <a:txBody>
                    <a:bodyPr/>
                    <a:lstStyle/>
                    <a:p>
                      <a:r>
                        <a:rPr lang="en-US" sz="1400" dirty="0"/>
                        <a:t>Easy to integrate with Unity using C#</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Easy to integrate with Unity using C#</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Easy to integrate with Unity using C#</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Easy to integrate with Unity using C#</a:t>
                      </a:r>
                    </a:p>
                  </a:txBody>
                  <a:tcPr/>
                </a:tc>
                <a:extLst>
                  <a:ext uri="{0D108BD9-81ED-4DB2-BD59-A6C34878D82A}">
                    <a16:rowId xmlns:a16="http://schemas.microsoft.com/office/drawing/2014/main" val="2008120584"/>
                  </a:ext>
                </a:extLst>
              </a:tr>
              <a:tr h="370840">
                <a:tc>
                  <a:txBody>
                    <a:bodyPr/>
                    <a:lstStyle/>
                    <a:p>
                      <a:r>
                        <a:rPr lang="en-US" sz="1400" dirty="0"/>
                        <a:t>Integration w/ outside electronics</a:t>
                      </a:r>
                    </a:p>
                  </a:txBody>
                  <a:tcPr/>
                </a:tc>
                <a:tc>
                  <a:txBody>
                    <a:bodyPr/>
                    <a:lstStyle/>
                    <a:p>
                      <a:r>
                        <a:rPr lang="en-US" sz="1400" dirty="0"/>
                        <a:t>Integration using Bluetooth</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Integration using Bluetooth</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Integration using Bluetooth</a:t>
                      </a:r>
                    </a:p>
                  </a:txBody>
                  <a:tcPr/>
                </a:tc>
                <a:tc>
                  <a:txBody>
                    <a:bodyPr/>
                    <a:lstStyle/>
                    <a:p>
                      <a:pPr lvl="0">
                        <a:buNone/>
                      </a:pPr>
                      <a:r>
                        <a:rPr lang="en-US" sz="1400" dirty="0"/>
                        <a:t>Requires the use of additional Bluetooth receiver</a:t>
                      </a:r>
                    </a:p>
                  </a:txBody>
                  <a:tcPr/>
                </a:tc>
                <a:extLst>
                  <a:ext uri="{0D108BD9-81ED-4DB2-BD59-A6C34878D82A}">
                    <a16:rowId xmlns:a16="http://schemas.microsoft.com/office/drawing/2014/main" val="1393046548"/>
                  </a:ext>
                </a:extLst>
              </a:tr>
              <a:tr h="370840">
                <a:tc>
                  <a:txBody>
                    <a:bodyPr/>
                    <a:lstStyle/>
                    <a:p>
                      <a:r>
                        <a:rPr lang="en-US" sz="1400" dirty="0"/>
                        <a:t>Outside Tracking</a:t>
                      </a:r>
                    </a:p>
                  </a:txBody>
                  <a:tcPr/>
                </a:tc>
                <a:tc>
                  <a:txBody>
                    <a:bodyPr/>
                    <a:lstStyle/>
                    <a:p>
                      <a:r>
                        <a:rPr lang="en-US" sz="1400" dirty="0"/>
                        <a:t>Commercial trackers available or could build in house</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Commercial trackers available or could build in house</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Commercial trackers available or could build in house</a:t>
                      </a:r>
                    </a:p>
                  </a:txBody>
                  <a:tcPr/>
                </a:tc>
                <a:tc>
                  <a:txBody>
                    <a:bodyPr/>
                    <a:lstStyle/>
                    <a:p>
                      <a:pPr lvl="0">
                        <a:buNone/>
                      </a:pPr>
                      <a:r>
                        <a:rPr lang="en-US" sz="1400" dirty="0"/>
                        <a:t>Trackers would have to be built in house</a:t>
                      </a:r>
                    </a:p>
                  </a:txBody>
                  <a:tcPr/>
                </a:tc>
                <a:extLst>
                  <a:ext uri="{0D108BD9-81ED-4DB2-BD59-A6C34878D82A}">
                    <a16:rowId xmlns:a16="http://schemas.microsoft.com/office/drawing/2014/main" val="3195199383"/>
                  </a:ext>
                </a:extLst>
              </a:tr>
              <a:tr h="370840">
                <a:tc>
                  <a:txBody>
                    <a:bodyPr/>
                    <a:lstStyle/>
                    <a:p>
                      <a:r>
                        <a:rPr lang="en-US" sz="1400" dirty="0"/>
                        <a:t>Sound</a:t>
                      </a:r>
                    </a:p>
                  </a:txBody>
                  <a:tcPr/>
                </a:tc>
                <a:tc>
                  <a:txBody>
                    <a:bodyPr/>
                    <a:lstStyle/>
                    <a:p>
                      <a:r>
                        <a:rPr lang="en-US" sz="1400" dirty="0"/>
                        <a:t>Built in headphones</a:t>
                      </a:r>
                    </a:p>
                  </a:txBody>
                  <a:tcPr/>
                </a:tc>
                <a:tc>
                  <a:txBody>
                    <a:bodyPr/>
                    <a:lstStyle/>
                    <a:p>
                      <a:r>
                        <a:rPr lang="en-US" sz="1400" dirty="0"/>
                        <a:t>Spatial audio out of headset (no headphones – worse sound)</a:t>
                      </a:r>
                    </a:p>
                  </a:txBody>
                  <a:tcPr/>
                </a:tc>
                <a:tc>
                  <a:txBody>
                    <a:bodyPr/>
                    <a:lstStyle/>
                    <a:p>
                      <a:r>
                        <a:rPr lang="en-US" sz="1400" dirty="0"/>
                        <a:t>Built in gaming headphones</a:t>
                      </a:r>
                    </a:p>
                  </a:txBody>
                  <a:tcPr/>
                </a:tc>
                <a:tc>
                  <a:txBody>
                    <a:bodyPr/>
                    <a:lstStyle/>
                    <a:p>
                      <a:pPr lvl="0">
                        <a:buNone/>
                      </a:pPr>
                      <a:r>
                        <a:rPr lang="en-US" sz="1400" dirty="0"/>
                        <a:t>Headphone jack available (but would be taken over by Bluetooth receiver. Must add wireless headphones)</a:t>
                      </a:r>
                    </a:p>
                  </a:txBody>
                  <a:tcPr/>
                </a:tc>
                <a:extLst>
                  <a:ext uri="{0D108BD9-81ED-4DB2-BD59-A6C34878D82A}">
                    <a16:rowId xmlns:a16="http://schemas.microsoft.com/office/drawing/2014/main" val="2050737118"/>
                  </a:ext>
                </a:extLst>
              </a:tr>
            </a:tbl>
          </a:graphicData>
        </a:graphic>
      </p:graphicFrame>
      <p:sp>
        <p:nvSpPr>
          <p:cNvPr id="6" name="Action Button: Custom 5">
            <a:hlinkClick r:id="rId3" action="ppaction://hlinksldjump" highlightClick="1"/>
            <a:extLst>
              <a:ext uri="{FF2B5EF4-FFF2-40B4-BE49-F238E27FC236}">
                <a16:creationId xmlns:a16="http://schemas.microsoft.com/office/drawing/2014/main" id="{5D892FAC-F7B8-2C97-5BCD-DF094B210289}"/>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7" name="Action Button: Home 6">
            <a:hlinkClick r:id="rId4" action="ppaction://hlinksldjump" highlightClick="1"/>
            <a:extLst>
              <a:ext uri="{FF2B5EF4-FFF2-40B4-BE49-F238E27FC236}">
                <a16:creationId xmlns:a16="http://schemas.microsoft.com/office/drawing/2014/main" id="{7A63DAC1-6976-B493-B1D8-FB621E111BD7}"/>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047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E2B3E6-F194-2F1F-CDC0-4D4915420F18}"/>
              </a:ext>
            </a:extLst>
          </p:cNvPr>
          <p:cNvSpPr/>
          <p:nvPr/>
        </p:nvSpPr>
        <p:spPr>
          <a:xfrm>
            <a:off x="6504264" y="2472777"/>
            <a:ext cx="4942561" cy="3376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4C0D2-77EB-4C6C-D74B-46470BC00FBC}"/>
              </a:ext>
            </a:extLst>
          </p:cNvPr>
          <p:cNvSpPr>
            <a:spLocks noGrp="1"/>
          </p:cNvSpPr>
          <p:nvPr>
            <p:ph type="title"/>
          </p:nvPr>
        </p:nvSpPr>
        <p:spPr/>
        <p:txBody>
          <a:bodyPr/>
          <a:lstStyle/>
          <a:p>
            <a:r>
              <a:rPr lang="en-US" dirty="0"/>
              <a:t>HTC </a:t>
            </a:r>
            <a:r>
              <a:rPr lang="en-US" dirty="0" err="1"/>
              <a:t>Vive</a:t>
            </a:r>
            <a:r>
              <a:rPr lang="en-US" dirty="0"/>
              <a:t> Pro  2</a:t>
            </a:r>
          </a:p>
        </p:txBody>
      </p:sp>
      <p:sp>
        <p:nvSpPr>
          <p:cNvPr id="7" name="Content Placeholder 6">
            <a:extLst>
              <a:ext uri="{FF2B5EF4-FFF2-40B4-BE49-F238E27FC236}">
                <a16:creationId xmlns:a16="http://schemas.microsoft.com/office/drawing/2014/main" id="{F60C0329-F2D0-81AA-97DC-597B4E31879D}"/>
              </a:ext>
            </a:extLst>
          </p:cNvPr>
          <p:cNvSpPr>
            <a:spLocks noGrp="1"/>
          </p:cNvSpPr>
          <p:nvPr>
            <p:ph sz="half" idx="1"/>
          </p:nvPr>
        </p:nvSpPr>
        <p:spPr/>
        <p:txBody>
          <a:bodyPr/>
          <a:lstStyle/>
          <a:p>
            <a:pPr marL="0" algn="l" rtl="0" eaLnBrk="1" fontAlgn="t" latinLnBrk="0" hangingPunct="1">
              <a:spcBef>
                <a:spcPts val="0"/>
              </a:spcBef>
              <a:spcAft>
                <a:spcPts val="0"/>
              </a:spcAft>
            </a:pPr>
            <a:r>
              <a:rPr lang="en-US" sz="2000" i="0" u="none" strike="noStrike" kern="1200" dirty="0">
                <a:solidFill>
                  <a:srgbClr val="FFFFFF"/>
                </a:solidFill>
                <a:effectLst/>
              </a:rPr>
              <a:t>Accurate hand tracking requires more advanced components but very accurate</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Safe. Comfortable design</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Easy to integrate with Unity using C#</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Outside electronics integration using Bluetooth</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Commercial trackers available or could build in house</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Built in headphones</a:t>
            </a:r>
            <a:endParaRPr lang="en-US" sz="2000" i="0" u="none" strike="noStrike" dirty="0">
              <a:effectLst/>
            </a:endParaRPr>
          </a:p>
          <a:p>
            <a:endParaRPr lang="en-US" dirty="0"/>
          </a:p>
        </p:txBody>
      </p:sp>
      <p:pic>
        <p:nvPicPr>
          <p:cNvPr id="9" name="Content Placeholder 8">
            <a:extLst>
              <a:ext uri="{FF2B5EF4-FFF2-40B4-BE49-F238E27FC236}">
                <a16:creationId xmlns:a16="http://schemas.microsoft.com/office/drawing/2014/main" id="{49CDD7C4-CCF2-54AA-322F-93414A75EF09}"/>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10000" b="97619" l="6356" r="90678">
                        <a14:foregroundMark x1="46792" y1="14095" x2="38801" y2="35524"/>
                        <a14:foregroundMark x1="55569" y1="11333" x2="64649" y2="22381"/>
                        <a14:foregroundMark x1="63559" y1="18000" x2="63257" y2="41619"/>
                        <a14:foregroundMark x1="68099" y1="50381" x2="67433" y2="72381"/>
                        <a14:foregroundMark x1="9806" y1="41619" x2="6416" y2="72381"/>
                        <a14:foregroundMark x1="6416" y1="72381" x2="9806" y2="81143"/>
                        <a14:foregroundMark x1="84201" y1="39905" x2="90799" y2="54190"/>
                        <a14:foregroundMark x1="90799" y1="54190" x2="85230" y2="81143"/>
                        <a14:foregroundMark x1="77179" y1="93238" x2="69855" y2="92667"/>
                        <a14:foregroundMark x1="35291" y1="96571" x2="33898" y2="90000"/>
                        <a14:foregroundMark x1="76877" y1="96000" x2="75787" y2="97619"/>
                      </a14:backgroundRemoval>
                    </a14:imgEffect>
                  </a14:imgLayer>
                </a14:imgProps>
              </a:ext>
              <a:ext uri="{28A0092B-C50C-407E-A947-70E740481C1C}">
                <a14:useLocalDpi xmlns:a14="http://schemas.microsoft.com/office/drawing/2010/main"/>
              </a:ext>
            </a:extLst>
          </a:blip>
          <a:stretch>
            <a:fillRect/>
          </a:stretch>
        </p:blipFill>
        <p:spPr>
          <a:xfrm>
            <a:off x="6504264" y="2472777"/>
            <a:ext cx="4938712" cy="3139011"/>
          </a:xfrm>
          <a:prstGeom prst="rect">
            <a:avLst/>
          </a:prstGeom>
        </p:spPr>
      </p:pic>
      <p:sp>
        <p:nvSpPr>
          <p:cNvPr id="5" name="Footer Placeholder 4">
            <a:extLst>
              <a:ext uri="{FF2B5EF4-FFF2-40B4-BE49-F238E27FC236}">
                <a16:creationId xmlns:a16="http://schemas.microsoft.com/office/drawing/2014/main" id="{6860FB81-ED95-FBA3-3E71-E3DB63D8DC01}"/>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8F5911E8-5216-33CA-9765-D15A14771286}"/>
              </a:ext>
            </a:extLst>
          </p:cNvPr>
          <p:cNvSpPr>
            <a:spLocks noGrp="1"/>
          </p:cNvSpPr>
          <p:nvPr>
            <p:ph type="sldNum" sz="quarter" idx="12"/>
          </p:nvPr>
        </p:nvSpPr>
        <p:spPr/>
        <p:txBody>
          <a:bodyPr/>
          <a:lstStyle/>
          <a:p>
            <a:fld id="{B2DC25EE-239B-4C5F-AAD1-255A7D5F1EE2}" type="slidenum">
              <a:rPr lang="en-US" smtClean="0"/>
              <a:t>57</a:t>
            </a:fld>
            <a:endParaRPr lang="en-US"/>
          </a:p>
        </p:txBody>
      </p:sp>
      <p:sp>
        <p:nvSpPr>
          <p:cNvPr id="10" name="Action Button: Custom 9">
            <a:hlinkClick r:id="rId5" action="ppaction://hlinksldjump" highlightClick="1"/>
            <a:extLst>
              <a:ext uri="{FF2B5EF4-FFF2-40B4-BE49-F238E27FC236}">
                <a16:creationId xmlns:a16="http://schemas.microsoft.com/office/drawing/2014/main" id="{2A888D89-22AB-1188-EE80-E418FF590928}"/>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1" name="Action Button: Home 10">
            <a:hlinkClick r:id="rId6" action="ppaction://hlinksldjump" highlightClick="1"/>
            <a:extLst>
              <a:ext uri="{FF2B5EF4-FFF2-40B4-BE49-F238E27FC236}">
                <a16:creationId xmlns:a16="http://schemas.microsoft.com/office/drawing/2014/main" id="{8C502043-15FF-2819-A751-7A8A8F67670D}"/>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701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192DFA4-5DEF-495C-7E09-DD127101A272}"/>
              </a:ext>
            </a:extLst>
          </p:cNvPr>
          <p:cNvSpPr/>
          <p:nvPr/>
        </p:nvSpPr>
        <p:spPr>
          <a:xfrm>
            <a:off x="6353828" y="2815223"/>
            <a:ext cx="4999972" cy="219727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0AB68-D30E-057C-941C-67791EFBDE78}"/>
              </a:ext>
            </a:extLst>
          </p:cNvPr>
          <p:cNvSpPr>
            <a:spLocks noGrp="1"/>
          </p:cNvSpPr>
          <p:nvPr>
            <p:ph type="title"/>
          </p:nvPr>
        </p:nvSpPr>
        <p:spPr/>
        <p:txBody>
          <a:bodyPr/>
          <a:lstStyle/>
          <a:p>
            <a:r>
              <a:rPr lang="en-US"/>
              <a:t>HTC </a:t>
            </a:r>
            <a:r>
              <a:rPr lang="en-US" err="1"/>
              <a:t>Vive</a:t>
            </a:r>
            <a:r>
              <a:rPr lang="en-US"/>
              <a:t> Focus 3</a:t>
            </a:r>
          </a:p>
        </p:txBody>
      </p:sp>
      <p:sp>
        <p:nvSpPr>
          <p:cNvPr id="7" name="Content Placeholder 6">
            <a:extLst>
              <a:ext uri="{FF2B5EF4-FFF2-40B4-BE49-F238E27FC236}">
                <a16:creationId xmlns:a16="http://schemas.microsoft.com/office/drawing/2014/main" id="{A3C6C642-5081-FCF9-366A-1B8ED00F229B}"/>
              </a:ext>
            </a:extLst>
          </p:cNvPr>
          <p:cNvSpPr>
            <a:spLocks noGrp="1"/>
          </p:cNvSpPr>
          <p:nvPr>
            <p:ph sz="half" idx="1"/>
          </p:nvPr>
        </p:nvSpPr>
        <p:spPr/>
        <p:txBody>
          <a:bodyPr>
            <a:normAutofit/>
          </a:bodyPr>
          <a:lstStyle/>
          <a:p>
            <a:pPr marL="0" algn="l" rtl="0" eaLnBrk="1" fontAlgn="t" latinLnBrk="0" hangingPunct="1">
              <a:spcBef>
                <a:spcPts val="0"/>
              </a:spcBef>
              <a:spcAft>
                <a:spcPts val="0"/>
              </a:spcAft>
            </a:pPr>
            <a:r>
              <a:rPr lang="en-US" sz="2000" i="0" u="none" strike="noStrike" kern="1200">
                <a:solidFill>
                  <a:srgbClr val="FFFFFF"/>
                </a:solidFill>
                <a:effectLst/>
              </a:rPr>
              <a:t>Controller free hand tracking</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Most comfortable design. Safe.</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Easy to integrate with Unity using C#</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Outside electronics integration using Bluetooth</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Commercial trackers available</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Spatial audio out of headset (no headphones)</a:t>
            </a:r>
            <a:endParaRPr lang="en-US" sz="2000" i="0" u="none" strike="noStrike">
              <a:effectLst/>
            </a:endParaRPr>
          </a:p>
          <a:p>
            <a:endParaRPr lang="en-US" sz="3200"/>
          </a:p>
        </p:txBody>
      </p:sp>
      <p:pic>
        <p:nvPicPr>
          <p:cNvPr id="9" name="Content Placeholder 8">
            <a:extLst>
              <a:ext uri="{FF2B5EF4-FFF2-40B4-BE49-F238E27FC236}">
                <a16:creationId xmlns:a16="http://schemas.microsoft.com/office/drawing/2014/main" id="{395FF80F-674B-E716-0E53-0288EF041836}"/>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ackgroundRemoval t="9786" b="89908" l="3652" r="96464">
                        <a14:foregroundMark x1="3826" y1="84557" x2="8406" y2="82416"/>
                        <a14:foregroundMark x1="7072" y1="78135" x2="14261" y2="82722"/>
                        <a14:foregroundMark x1="11130" y1="76758" x2="6783" y2="78135"/>
                        <a14:foregroundMark x1="9217" y1="75994" x2="13275" y2="76758"/>
                        <a14:foregroundMark x1="84812" y1="83180" x2="93101" y2="83639"/>
                        <a14:foregroundMark x1="95362" y1="83639" x2="96522" y2="88838"/>
                      </a14:backgroundRemoval>
                    </a14:imgEffect>
                  </a14:imgLayer>
                </a14:imgProps>
              </a:ext>
              <a:ext uri="{28A0092B-C50C-407E-A947-70E740481C1C}">
                <a14:useLocalDpi xmlns:a14="http://schemas.microsoft.com/office/drawing/2010/main"/>
              </a:ext>
            </a:extLst>
          </a:blip>
          <a:srcRect/>
          <a:stretch/>
        </p:blipFill>
        <p:spPr>
          <a:xfrm>
            <a:off x="6425713" y="2921448"/>
            <a:ext cx="4857983" cy="1841453"/>
          </a:xfrm>
          <a:prstGeom prst="rect">
            <a:avLst/>
          </a:prstGeom>
        </p:spPr>
      </p:pic>
      <p:sp>
        <p:nvSpPr>
          <p:cNvPr id="5" name="Footer Placeholder 4">
            <a:extLst>
              <a:ext uri="{FF2B5EF4-FFF2-40B4-BE49-F238E27FC236}">
                <a16:creationId xmlns:a16="http://schemas.microsoft.com/office/drawing/2014/main" id="{CA86FA21-FC1E-9847-1C0A-BB637BA3CBE1}"/>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14371C16-D52B-FC3C-88D8-E2D52FE40512}"/>
              </a:ext>
            </a:extLst>
          </p:cNvPr>
          <p:cNvSpPr>
            <a:spLocks noGrp="1"/>
          </p:cNvSpPr>
          <p:nvPr>
            <p:ph type="sldNum" sz="quarter" idx="12"/>
          </p:nvPr>
        </p:nvSpPr>
        <p:spPr/>
        <p:txBody>
          <a:bodyPr/>
          <a:lstStyle/>
          <a:p>
            <a:fld id="{B2DC25EE-239B-4C5F-AAD1-255A7D5F1EE2}" type="slidenum">
              <a:rPr lang="en-US" smtClean="0"/>
              <a:t>58</a:t>
            </a:fld>
            <a:endParaRPr lang="en-US"/>
          </a:p>
        </p:txBody>
      </p:sp>
      <p:sp>
        <p:nvSpPr>
          <p:cNvPr id="3" name="Action Button: Custom 2">
            <a:hlinkClick r:id="rId4" action="ppaction://hlinksldjump" highlightClick="1"/>
            <a:extLst>
              <a:ext uri="{FF2B5EF4-FFF2-40B4-BE49-F238E27FC236}">
                <a16:creationId xmlns:a16="http://schemas.microsoft.com/office/drawing/2014/main" id="{3ED0DF4B-BDC9-D208-7FDD-263BC2047279}"/>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5" action="ppaction://hlinksldjump" highlightClick="1"/>
            <a:extLst>
              <a:ext uri="{FF2B5EF4-FFF2-40B4-BE49-F238E27FC236}">
                <a16:creationId xmlns:a16="http://schemas.microsoft.com/office/drawing/2014/main" id="{1A093D1F-7C7D-883E-162E-0D5EB116F0E5}"/>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108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DEFC3DF5-3FF6-FCB1-505C-69890297E6D8}"/>
              </a:ext>
            </a:extLst>
          </p:cNvPr>
          <p:cNvSpPr/>
          <p:nvPr/>
        </p:nvSpPr>
        <p:spPr>
          <a:xfrm>
            <a:off x="7053182" y="2478024"/>
            <a:ext cx="4023250" cy="25189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CF4C0-F6CF-A01D-2A46-D36EE4219725}"/>
              </a:ext>
            </a:extLst>
          </p:cNvPr>
          <p:cNvSpPr>
            <a:spLocks noGrp="1"/>
          </p:cNvSpPr>
          <p:nvPr>
            <p:ph type="title"/>
          </p:nvPr>
        </p:nvSpPr>
        <p:spPr/>
        <p:txBody>
          <a:bodyPr/>
          <a:lstStyle/>
          <a:p>
            <a:r>
              <a:rPr lang="en-US"/>
              <a:t>HTC </a:t>
            </a:r>
            <a:r>
              <a:rPr lang="en-US" err="1"/>
              <a:t>Vive</a:t>
            </a:r>
            <a:r>
              <a:rPr lang="en-US"/>
              <a:t> Cosmos Elite</a:t>
            </a:r>
          </a:p>
        </p:txBody>
      </p:sp>
      <p:sp>
        <p:nvSpPr>
          <p:cNvPr id="7" name="Content Placeholder 6">
            <a:extLst>
              <a:ext uri="{FF2B5EF4-FFF2-40B4-BE49-F238E27FC236}">
                <a16:creationId xmlns:a16="http://schemas.microsoft.com/office/drawing/2014/main" id="{BF337A26-B3C9-08CC-973C-A27FA633D5C9}"/>
              </a:ext>
            </a:extLst>
          </p:cNvPr>
          <p:cNvSpPr>
            <a:spLocks noGrp="1"/>
          </p:cNvSpPr>
          <p:nvPr>
            <p:ph sz="half" idx="1"/>
          </p:nvPr>
        </p:nvSpPr>
        <p:spPr/>
        <p:txBody>
          <a:bodyPr>
            <a:normAutofit/>
          </a:bodyPr>
          <a:lstStyle/>
          <a:p>
            <a:pPr marL="0" algn="l" rtl="0" eaLnBrk="1" fontAlgn="t" latinLnBrk="0" hangingPunct="1">
              <a:spcBef>
                <a:spcPts val="0"/>
              </a:spcBef>
              <a:spcAft>
                <a:spcPts val="0"/>
              </a:spcAft>
            </a:pPr>
            <a:r>
              <a:rPr lang="en-US" sz="2000" i="0" u="none" strike="noStrike" kern="1200" dirty="0">
                <a:solidFill>
                  <a:srgbClr val="FFFFFF"/>
                </a:solidFill>
                <a:effectLst/>
              </a:rPr>
              <a:t>6 exterior cameras to advance hand and object tracking</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Safe. Comfortable design</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Easy to integrate with Unity using C#</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Outside electronics integration using Bluetooth</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Commercial trackers available</a:t>
            </a:r>
            <a:endParaRPr lang="en-US" sz="2000" i="0" u="none" strike="noStrike" dirty="0">
              <a:effectLst/>
            </a:endParaRPr>
          </a:p>
          <a:p>
            <a:pPr marL="0" algn="l" rtl="0" eaLnBrk="1" fontAlgn="t" latinLnBrk="0" hangingPunct="1">
              <a:spcBef>
                <a:spcPts val="0"/>
              </a:spcBef>
              <a:spcAft>
                <a:spcPts val="0"/>
              </a:spcAft>
            </a:pPr>
            <a:r>
              <a:rPr lang="en-US" sz="2000" i="0" u="none" strike="noStrike" kern="1200" dirty="0">
                <a:solidFill>
                  <a:srgbClr val="FFFFFF"/>
                </a:solidFill>
                <a:effectLst/>
              </a:rPr>
              <a:t>Built in gaming headphones</a:t>
            </a:r>
            <a:endParaRPr lang="en-US" sz="2000" i="0" u="none" strike="noStrike" dirty="0">
              <a:effectLst/>
            </a:endParaRPr>
          </a:p>
        </p:txBody>
      </p:sp>
      <p:sp>
        <p:nvSpPr>
          <p:cNvPr id="5" name="Footer Placeholder 4">
            <a:extLst>
              <a:ext uri="{FF2B5EF4-FFF2-40B4-BE49-F238E27FC236}">
                <a16:creationId xmlns:a16="http://schemas.microsoft.com/office/drawing/2014/main" id="{CDD46610-AD17-69D8-09F8-C86EA6877E27}"/>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07AB25C9-0555-8E2A-9DA1-6B94697F8D60}"/>
              </a:ext>
            </a:extLst>
          </p:cNvPr>
          <p:cNvSpPr>
            <a:spLocks noGrp="1"/>
          </p:cNvSpPr>
          <p:nvPr>
            <p:ph type="sldNum" sz="quarter" idx="12"/>
          </p:nvPr>
        </p:nvSpPr>
        <p:spPr/>
        <p:txBody>
          <a:bodyPr/>
          <a:lstStyle/>
          <a:p>
            <a:fld id="{B2DC25EE-239B-4C5F-AAD1-255A7D5F1EE2}" type="slidenum">
              <a:rPr lang="en-US" smtClean="0"/>
              <a:t>59</a:t>
            </a:fld>
            <a:endParaRPr lang="en-US"/>
          </a:p>
        </p:txBody>
      </p:sp>
      <p:pic>
        <p:nvPicPr>
          <p:cNvPr id="10" name="Content Placeholder 9">
            <a:extLst>
              <a:ext uri="{FF2B5EF4-FFF2-40B4-BE49-F238E27FC236}">
                <a16:creationId xmlns:a16="http://schemas.microsoft.com/office/drawing/2014/main" id="{B2821599-7714-009E-FCC6-1AFB878130BA}"/>
              </a:ext>
            </a:extLst>
          </p:cNvPr>
          <p:cNvPicPr>
            <a:picLocks noGrp="1" noChangeAspect="1"/>
          </p:cNvPicPr>
          <p:nvPr>
            <p:ph sz="half" idx="2"/>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60446" y="2195227"/>
            <a:ext cx="3469353" cy="3694112"/>
          </a:xfrm>
          <a:prstGeom prst="rect">
            <a:avLst/>
          </a:prstGeom>
        </p:spPr>
      </p:pic>
      <p:sp>
        <p:nvSpPr>
          <p:cNvPr id="9" name="Action Button: Custom 8">
            <a:hlinkClick r:id="rId4" action="ppaction://hlinksldjump" highlightClick="1"/>
            <a:extLst>
              <a:ext uri="{FF2B5EF4-FFF2-40B4-BE49-F238E27FC236}">
                <a16:creationId xmlns:a16="http://schemas.microsoft.com/office/drawing/2014/main" id="{752C9544-436F-A2CC-BFC7-7C4641190456}"/>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1" name="Action Button: Home 10">
            <a:hlinkClick r:id="rId5" action="ppaction://hlinksldjump" highlightClick="1"/>
            <a:extLst>
              <a:ext uri="{FF2B5EF4-FFF2-40B4-BE49-F238E27FC236}">
                <a16:creationId xmlns:a16="http://schemas.microsoft.com/office/drawing/2014/main" id="{BC0D012D-BFB5-2D82-7FE0-BA8B551B8898}"/>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87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D6EE-6B87-BBE0-5224-35AF96E9CCD2}"/>
              </a:ext>
            </a:extLst>
          </p:cNvPr>
          <p:cNvSpPr>
            <a:spLocks noGrp="1"/>
          </p:cNvSpPr>
          <p:nvPr>
            <p:ph type="title"/>
          </p:nvPr>
        </p:nvSpPr>
        <p:spPr/>
        <p:txBody>
          <a:bodyPr/>
          <a:lstStyle/>
          <a:p>
            <a:r>
              <a:rPr lang="en-US" dirty="0"/>
              <a:t>Mission Statement</a:t>
            </a:r>
          </a:p>
        </p:txBody>
      </p:sp>
      <p:sp>
        <p:nvSpPr>
          <p:cNvPr id="3" name="Content Placeholder 2">
            <a:extLst>
              <a:ext uri="{FF2B5EF4-FFF2-40B4-BE49-F238E27FC236}">
                <a16:creationId xmlns:a16="http://schemas.microsoft.com/office/drawing/2014/main" id="{21FF8433-F688-84C9-DD38-53D53C724FDC}"/>
              </a:ext>
            </a:extLst>
          </p:cNvPr>
          <p:cNvSpPr>
            <a:spLocks noGrp="1"/>
          </p:cNvSpPr>
          <p:nvPr>
            <p:ph idx="1"/>
          </p:nvPr>
        </p:nvSpPr>
        <p:spPr>
          <a:xfrm>
            <a:off x="1536686" y="2935224"/>
            <a:ext cx="9325891" cy="2019835"/>
          </a:xfrm>
        </p:spPr>
        <p:txBody>
          <a:bodyPr vert="horz" lIns="91440" tIns="45720" rIns="91440" bIns="45720" rtlCol="0" anchor="t">
            <a:normAutofit/>
          </a:bodyPr>
          <a:lstStyle/>
          <a:p>
            <a:pPr marL="0" indent="0" algn="ctr">
              <a:buNone/>
            </a:pPr>
            <a:r>
              <a:rPr lang="en-US" dirty="0"/>
              <a:t>The Hybrid Environmental Immersive Simulation Training (HEIST) system will </a:t>
            </a:r>
            <a:r>
              <a:rPr lang="en-US"/>
              <a:t>develop the</a:t>
            </a:r>
            <a:r>
              <a:rPr lang="en-US" dirty="0"/>
              <a:t> capability to train humans for lunar </a:t>
            </a:r>
            <a:r>
              <a:rPr lang="en-US"/>
              <a:t>extravehicular operations </a:t>
            </a:r>
            <a:r>
              <a:rPr lang="en-US" dirty="0"/>
              <a:t>using </a:t>
            </a:r>
            <a:r>
              <a:rPr lang="en-US"/>
              <a:t>hybrid reality.</a:t>
            </a:r>
            <a:endParaRPr lang="en-US" dirty="0"/>
          </a:p>
        </p:txBody>
      </p:sp>
      <p:sp>
        <p:nvSpPr>
          <p:cNvPr id="4" name="Footer Placeholder 3">
            <a:extLst>
              <a:ext uri="{FF2B5EF4-FFF2-40B4-BE49-F238E27FC236}">
                <a16:creationId xmlns:a16="http://schemas.microsoft.com/office/drawing/2014/main" id="{23986FE0-62FE-F96A-BD9A-A6DA66448079}"/>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D618CD86-FCFD-770C-B706-40730E84FB84}"/>
              </a:ext>
            </a:extLst>
          </p:cNvPr>
          <p:cNvSpPr>
            <a:spLocks noGrp="1"/>
          </p:cNvSpPr>
          <p:nvPr>
            <p:ph type="sldNum" sz="quarter" idx="12"/>
          </p:nvPr>
        </p:nvSpPr>
        <p:spPr/>
        <p:txBody>
          <a:bodyPr/>
          <a:lstStyle/>
          <a:p>
            <a:fld id="{B2DC25EE-239B-4C5F-AAD1-255A7D5F1EE2}" type="slidenum">
              <a:rPr lang="en-US" smtClean="0"/>
              <a:t>6</a:t>
            </a:fld>
            <a:endParaRPr lang="en-US"/>
          </a:p>
        </p:txBody>
      </p:sp>
    </p:spTree>
    <p:extLst>
      <p:ext uri="{BB962C8B-B14F-4D97-AF65-F5344CB8AC3E}">
        <p14:creationId xmlns:p14="http://schemas.microsoft.com/office/powerpoint/2010/main" val="275703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DECA38-DC00-AF64-A3C6-B827317D3635}"/>
              </a:ext>
            </a:extLst>
          </p:cNvPr>
          <p:cNvSpPr/>
          <p:nvPr/>
        </p:nvSpPr>
        <p:spPr>
          <a:xfrm>
            <a:off x="6802677" y="3154471"/>
            <a:ext cx="4519808" cy="219727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DFC7-E5B6-7EC9-A529-97A383C667DD}"/>
              </a:ext>
            </a:extLst>
          </p:cNvPr>
          <p:cNvSpPr>
            <a:spLocks noGrp="1"/>
          </p:cNvSpPr>
          <p:nvPr>
            <p:ph type="title"/>
          </p:nvPr>
        </p:nvSpPr>
        <p:spPr/>
        <p:txBody>
          <a:bodyPr/>
          <a:lstStyle/>
          <a:p>
            <a:r>
              <a:rPr lang="en-US"/>
              <a:t>Oculus Quest 2</a:t>
            </a:r>
          </a:p>
        </p:txBody>
      </p:sp>
      <p:sp>
        <p:nvSpPr>
          <p:cNvPr id="7" name="Content Placeholder 6">
            <a:extLst>
              <a:ext uri="{FF2B5EF4-FFF2-40B4-BE49-F238E27FC236}">
                <a16:creationId xmlns:a16="http://schemas.microsoft.com/office/drawing/2014/main" id="{18E8408B-382F-AB93-20AD-FD212DACCFD1}"/>
              </a:ext>
            </a:extLst>
          </p:cNvPr>
          <p:cNvSpPr>
            <a:spLocks noGrp="1"/>
          </p:cNvSpPr>
          <p:nvPr>
            <p:ph sz="half" idx="1"/>
          </p:nvPr>
        </p:nvSpPr>
        <p:spPr/>
        <p:txBody>
          <a:bodyPr>
            <a:normAutofit fontScale="92500"/>
          </a:bodyPr>
          <a:lstStyle/>
          <a:p>
            <a:pPr marL="0" algn="l" rtl="0" eaLnBrk="1" fontAlgn="t" latinLnBrk="0" hangingPunct="1">
              <a:spcBef>
                <a:spcPts val="0"/>
              </a:spcBef>
              <a:spcAft>
                <a:spcPts val="0"/>
              </a:spcAft>
            </a:pPr>
            <a:r>
              <a:rPr lang="en-US" sz="2000" i="0" u="none" strike="noStrike" kern="1200">
                <a:solidFill>
                  <a:srgbClr val="FFFFFF"/>
                </a:solidFill>
                <a:effectLst/>
              </a:rPr>
              <a:t>High quality hand tracking that has been tested to be accurate within a few cm</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Safe. Comfortable design</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Easy to integrate with Unity using C#</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Requires the use of additional Bluetooth receiver</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Trackers would have to be built in house</a:t>
            </a:r>
            <a:endParaRPr lang="en-US" sz="2000" i="0" u="none" strike="noStrike">
              <a:effectLst/>
            </a:endParaRPr>
          </a:p>
          <a:p>
            <a:pPr marL="0" algn="l" rtl="0" eaLnBrk="1" fontAlgn="t" latinLnBrk="0" hangingPunct="1">
              <a:spcBef>
                <a:spcPts val="0"/>
              </a:spcBef>
              <a:spcAft>
                <a:spcPts val="0"/>
              </a:spcAft>
            </a:pPr>
            <a:r>
              <a:rPr lang="en-US" sz="2000" i="0" u="none" strike="noStrike" kern="1200">
                <a:solidFill>
                  <a:srgbClr val="FFFFFF"/>
                </a:solidFill>
                <a:effectLst/>
              </a:rPr>
              <a:t>Headphone jack available (but would be taken over by Bluetooth receiver. Must add wireless headphones)</a:t>
            </a:r>
            <a:endParaRPr lang="en-US" sz="2000" i="0" u="none" strike="noStrike">
              <a:effectLst/>
            </a:endParaRPr>
          </a:p>
          <a:p>
            <a:endParaRPr lang="en-US"/>
          </a:p>
        </p:txBody>
      </p:sp>
      <p:pic>
        <p:nvPicPr>
          <p:cNvPr id="3" name="Picture 3">
            <a:extLst>
              <a:ext uri="{FF2B5EF4-FFF2-40B4-BE49-F238E27FC236}">
                <a16:creationId xmlns:a16="http://schemas.microsoft.com/office/drawing/2014/main" id="{1D8AC18F-BB9A-C3DC-892E-53A9D6EF868C}"/>
              </a:ext>
            </a:extLst>
          </p:cNvPr>
          <p:cNvPicPr>
            <a:picLocks noGrp="1" noChangeAspect="1"/>
          </p:cNvPicPr>
          <p:nvPr>
            <p:ph sz="half" idx="2"/>
          </p:nvPr>
        </p:nvPicPr>
        <p:blipFill>
          <a:blip r:embed="rId2" cstate="email">
            <a:extLst>
              <a:ext uri="{BEBA8EAE-BF5A-486C-A8C5-ECC9F3942E4B}">
                <a14:imgProps xmlns:a14="http://schemas.microsoft.com/office/drawing/2010/main">
                  <a14:imgLayer r:embed="rId3">
                    <a14:imgEffect>
                      <a14:backgroundRemoval t="9756" b="92988" l="10000" r="90000">
                        <a14:foregroundMark x1="18214" y1="76220" x2="18214" y2="76220"/>
                        <a14:foregroundMark x1="22500" y1="80793" x2="22217" y2="86101"/>
                        <a14:foregroundMark x1="14762" y1="85366" x2="14881" y2="89024"/>
                        <a14:foregroundMark x1="81667" y1="80488" x2="84048" y2="83537"/>
                        <a14:foregroundMark x1="86667" y1="85061" x2="85000" y2="92988"/>
                        <a14:backgroundMark x1="22976" y1="88415" x2="19405" y2="92073"/>
                      </a14:backgroundRemoval>
                    </a14:imgEffect>
                  </a14:imgLayer>
                </a14:imgProps>
              </a:ext>
              <a:ext uri="{28A0092B-C50C-407E-A947-70E740481C1C}">
                <a14:useLocalDpi xmlns:a14="http://schemas.microsoft.com/office/drawing/2010/main"/>
              </a:ext>
            </a:extLst>
          </a:blip>
          <a:stretch>
            <a:fillRect/>
          </a:stretch>
        </p:blipFill>
        <p:spPr>
          <a:xfrm>
            <a:off x="6596250" y="3078058"/>
            <a:ext cx="4938712" cy="1928449"/>
          </a:xfrm>
        </p:spPr>
      </p:pic>
      <p:sp>
        <p:nvSpPr>
          <p:cNvPr id="5" name="Footer Placeholder 4">
            <a:extLst>
              <a:ext uri="{FF2B5EF4-FFF2-40B4-BE49-F238E27FC236}">
                <a16:creationId xmlns:a16="http://schemas.microsoft.com/office/drawing/2014/main" id="{FD946779-D7ED-C452-4CAF-9C0004C5335E}"/>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6B10BF58-E504-63E9-E946-B2123F50C11D}"/>
              </a:ext>
            </a:extLst>
          </p:cNvPr>
          <p:cNvSpPr>
            <a:spLocks noGrp="1"/>
          </p:cNvSpPr>
          <p:nvPr>
            <p:ph type="sldNum" sz="quarter" idx="12"/>
          </p:nvPr>
        </p:nvSpPr>
        <p:spPr/>
        <p:txBody>
          <a:bodyPr/>
          <a:lstStyle/>
          <a:p>
            <a:fld id="{B2DC25EE-239B-4C5F-AAD1-255A7D5F1EE2}" type="slidenum">
              <a:rPr lang="en-US" smtClean="0"/>
              <a:t>60</a:t>
            </a:fld>
            <a:endParaRPr lang="en-US"/>
          </a:p>
        </p:txBody>
      </p:sp>
      <p:sp>
        <p:nvSpPr>
          <p:cNvPr id="8" name="Action Button: Custom 7">
            <a:hlinkClick r:id="rId4" action="ppaction://hlinksldjump" highlightClick="1"/>
            <a:extLst>
              <a:ext uri="{FF2B5EF4-FFF2-40B4-BE49-F238E27FC236}">
                <a16:creationId xmlns:a16="http://schemas.microsoft.com/office/drawing/2014/main" id="{90067965-0777-DC59-F1C4-6D003511106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9" name="Action Button: Home 8">
            <a:hlinkClick r:id="rId5" action="ppaction://hlinksldjump" highlightClick="1"/>
            <a:extLst>
              <a:ext uri="{FF2B5EF4-FFF2-40B4-BE49-F238E27FC236}">
                <a16:creationId xmlns:a16="http://schemas.microsoft.com/office/drawing/2014/main" id="{0058E02F-3297-844D-8B6E-B2C7774AA50B}"/>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211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VR Headset Trade Study Results</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61</a:t>
            </a:fld>
            <a:endParaRPr lang="en-US"/>
          </a:p>
        </p:txBody>
      </p:sp>
      <p:sp>
        <p:nvSpPr>
          <p:cNvPr id="7" name="Action Button: Custom 6">
            <a:hlinkClick r:id="rId3" action="ppaction://hlinksldjump" highlightClick="1"/>
            <a:extLst>
              <a:ext uri="{FF2B5EF4-FFF2-40B4-BE49-F238E27FC236}">
                <a16:creationId xmlns:a16="http://schemas.microsoft.com/office/drawing/2014/main" id="{BD3DA46D-5723-7E25-2FF1-09D3EBFE2A03}"/>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4" action="ppaction://hlinksldjump" highlightClick="1"/>
            <a:extLst>
              <a:ext uri="{FF2B5EF4-FFF2-40B4-BE49-F238E27FC236}">
                <a16:creationId xmlns:a16="http://schemas.microsoft.com/office/drawing/2014/main" id="{6CDC30FC-0C6B-FE69-CC09-086F70313ED4}"/>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a:extLst>
              <a:ext uri="{FF2B5EF4-FFF2-40B4-BE49-F238E27FC236}">
                <a16:creationId xmlns:a16="http://schemas.microsoft.com/office/drawing/2014/main" id="{E4D3E9D7-47E9-E112-1AD6-C17978B5C45C}"/>
              </a:ext>
            </a:extLst>
          </p:cNvPr>
          <p:cNvSpPr/>
          <p:nvPr/>
        </p:nvSpPr>
        <p:spPr>
          <a:xfrm>
            <a:off x="8610600" y="4689687"/>
            <a:ext cx="508000" cy="7142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963413D9-87A8-3C85-A107-CDCAEC83BA7C}"/>
              </a:ext>
            </a:extLst>
          </p:cNvPr>
          <p:cNvGraphicFramePr>
            <a:graphicFrameLocks noGrp="1"/>
          </p:cNvGraphicFramePr>
          <p:nvPr>
            <p:extLst>
              <p:ext uri="{D42A27DB-BD31-4B8C-83A1-F6EECF244321}">
                <p14:modId xmlns:p14="http://schemas.microsoft.com/office/powerpoint/2010/main" val="324291982"/>
              </p:ext>
            </p:extLst>
          </p:nvPr>
        </p:nvGraphicFramePr>
        <p:xfrm>
          <a:off x="838200" y="2266950"/>
          <a:ext cx="10515600" cy="2325163"/>
        </p:xfrm>
        <a:graphic>
          <a:graphicData uri="http://schemas.openxmlformats.org/drawingml/2006/table">
            <a:tbl>
              <a:tblPr firstRow="1" firstCol="1" bandRow="1">
                <a:tableStyleId>{5C22544A-7EE6-4342-B048-85BDC9FD1C3A}</a:tableStyleId>
              </a:tblPr>
              <a:tblGrid>
                <a:gridCol w="1562034">
                  <a:extLst>
                    <a:ext uri="{9D8B030D-6E8A-4147-A177-3AD203B41FA5}">
                      <a16:colId xmlns:a16="http://schemas.microsoft.com/office/drawing/2014/main" val="567782792"/>
                    </a:ext>
                  </a:extLst>
                </a:gridCol>
                <a:gridCol w="1036122">
                  <a:extLst>
                    <a:ext uri="{9D8B030D-6E8A-4147-A177-3AD203B41FA5}">
                      <a16:colId xmlns:a16="http://schemas.microsoft.com/office/drawing/2014/main" val="1170818512"/>
                    </a:ext>
                  </a:extLst>
                </a:gridCol>
                <a:gridCol w="808490">
                  <a:extLst>
                    <a:ext uri="{9D8B030D-6E8A-4147-A177-3AD203B41FA5}">
                      <a16:colId xmlns:a16="http://schemas.microsoft.com/office/drawing/2014/main" val="3829057564"/>
                    </a:ext>
                  </a:extLst>
                </a:gridCol>
                <a:gridCol w="544226">
                  <a:extLst>
                    <a:ext uri="{9D8B030D-6E8A-4147-A177-3AD203B41FA5}">
                      <a16:colId xmlns:a16="http://schemas.microsoft.com/office/drawing/2014/main" val="1663013961"/>
                    </a:ext>
                  </a:extLst>
                </a:gridCol>
                <a:gridCol w="512828">
                  <a:extLst>
                    <a:ext uri="{9D8B030D-6E8A-4147-A177-3AD203B41FA5}">
                      <a16:colId xmlns:a16="http://schemas.microsoft.com/office/drawing/2014/main" val="1763346027"/>
                    </a:ext>
                  </a:extLst>
                </a:gridCol>
                <a:gridCol w="826805">
                  <a:extLst>
                    <a:ext uri="{9D8B030D-6E8A-4147-A177-3AD203B41FA5}">
                      <a16:colId xmlns:a16="http://schemas.microsoft.com/office/drawing/2014/main" val="1898167358"/>
                    </a:ext>
                  </a:extLst>
                </a:gridCol>
                <a:gridCol w="494513">
                  <a:extLst>
                    <a:ext uri="{9D8B030D-6E8A-4147-A177-3AD203B41FA5}">
                      <a16:colId xmlns:a16="http://schemas.microsoft.com/office/drawing/2014/main" val="2009301226"/>
                    </a:ext>
                  </a:extLst>
                </a:gridCol>
                <a:gridCol w="533761">
                  <a:extLst>
                    <a:ext uri="{9D8B030D-6E8A-4147-A177-3AD203B41FA5}">
                      <a16:colId xmlns:a16="http://schemas.microsoft.com/office/drawing/2014/main" val="527175557"/>
                    </a:ext>
                  </a:extLst>
                </a:gridCol>
                <a:gridCol w="920998">
                  <a:extLst>
                    <a:ext uri="{9D8B030D-6E8A-4147-A177-3AD203B41FA5}">
                      <a16:colId xmlns:a16="http://schemas.microsoft.com/office/drawing/2014/main" val="710976002"/>
                    </a:ext>
                  </a:extLst>
                </a:gridCol>
                <a:gridCol w="450033">
                  <a:extLst>
                    <a:ext uri="{9D8B030D-6E8A-4147-A177-3AD203B41FA5}">
                      <a16:colId xmlns:a16="http://schemas.microsoft.com/office/drawing/2014/main" val="1444735650"/>
                    </a:ext>
                  </a:extLst>
                </a:gridCol>
                <a:gridCol w="533761">
                  <a:extLst>
                    <a:ext uri="{9D8B030D-6E8A-4147-A177-3AD203B41FA5}">
                      <a16:colId xmlns:a16="http://schemas.microsoft.com/office/drawing/2014/main" val="1957235373"/>
                    </a:ext>
                  </a:extLst>
                </a:gridCol>
                <a:gridCol w="847737">
                  <a:extLst>
                    <a:ext uri="{9D8B030D-6E8A-4147-A177-3AD203B41FA5}">
                      <a16:colId xmlns:a16="http://schemas.microsoft.com/office/drawing/2014/main" val="449152598"/>
                    </a:ext>
                  </a:extLst>
                </a:gridCol>
                <a:gridCol w="722146">
                  <a:extLst>
                    <a:ext uri="{9D8B030D-6E8A-4147-A177-3AD203B41FA5}">
                      <a16:colId xmlns:a16="http://schemas.microsoft.com/office/drawing/2014/main" val="3071630102"/>
                    </a:ext>
                  </a:extLst>
                </a:gridCol>
                <a:gridCol w="722146">
                  <a:extLst>
                    <a:ext uri="{9D8B030D-6E8A-4147-A177-3AD203B41FA5}">
                      <a16:colId xmlns:a16="http://schemas.microsoft.com/office/drawing/2014/main" val="269113281"/>
                    </a:ext>
                  </a:extLst>
                </a:gridCol>
              </a:tblGrid>
              <a:tr h="178053">
                <a:tc gridSpan="2">
                  <a:txBody>
                    <a:bodyPr/>
                    <a:lstStyle/>
                    <a:p>
                      <a:pPr algn="l" fontAlgn="b"/>
                      <a:endParaRPr lang="en-US" sz="800" b="0" i="0" u="none" strike="noStrike">
                        <a:solidFill>
                          <a:srgbClr val="000000"/>
                        </a:solidFill>
                        <a:effectLst/>
                        <a:latin typeface="Arial" panose="020B0604020202020204" pitchFamily="34" charset="0"/>
                      </a:endParaRPr>
                    </a:p>
                  </a:txBody>
                  <a:tcPr marL="0" marR="0" marT="0" marB="0" anchor="b"/>
                </a:tc>
                <a:tc hMerge="1">
                  <a:txBody>
                    <a:bodyPr/>
                    <a:lstStyle/>
                    <a:p>
                      <a:pPr algn="l" fontAlgn="b"/>
                      <a:endParaRPr lang="en-US" sz="800" b="0" i="0" u="none" strike="noStrike">
                        <a:solidFill>
                          <a:srgbClr val="000000"/>
                        </a:solidFill>
                        <a:effectLst/>
                        <a:latin typeface="Arial" panose="020B0604020202020204" pitchFamily="34" charset="0"/>
                      </a:endParaRPr>
                    </a:p>
                  </a:txBody>
                  <a:tcPr marL="0" marR="0" marT="0" marB="0" anchor="b"/>
                </a:tc>
                <a:tc gridSpan="3">
                  <a:txBody>
                    <a:bodyPr/>
                    <a:lstStyle/>
                    <a:p>
                      <a:pPr algn="ctr" fontAlgn="ctr"/>
                      <a:r>
                        <a:rPr lang="en-US" sz="1000" u="none" strike="noStrike">
                          <a:effectLst/>
                        </a:rPr>
                        <a:t>Vive Pro 2</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a:effectLst/>
                        </a:rPr>
                        <a:t>Focus 3</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a:effectLst/>
                        </a:rPr>
                        <a:t>Cosmos Elite</a:t>
                      </a:r>
                      <a:endParaRPr lang="en-US" sz="1000" b="0" i="0" u="none" strike="noStrike" err="1">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a:effectLst/>
                        </a:rPr>
                        <a:t>Oculus Quest 2</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3436375"/>
                  </a:ext>
                </a:extLst>
              </a:tr>
              <a:tr h="178053">
                <a:tc>
                  <a:txBody>
                    <a:bodyPr/>
                    <a:lstStyle/>
                    <a:p>
                      <a:pPr algn="ctr" fontAlgn="ctr"/>
                      <a:r>
                        <a:rPr lang="en-US" sz="1000" u="none" strike="noStrike">
                          <a:effectLst/>
                        </a:rPr>
                        <a:t>Criteria</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Weights</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Interp</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Wtd</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Interp</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Wtd</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Interp</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Wtd</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Interp</a:t>
                      </a:r>
                      <a:endParaRPr lang="en-US" sz="1000" b="0" i="0" u="none" strike="noStrike" err="1">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Wtd</a:t>
                      </a:r>
                      <a:endParaRPr lang="en-US" sz="1000" b="0" i="0" u="none" strike="noStrike" err="1">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435681509"/>
                  </a:ext>
                </a:extLst>
              </a:tr>
              <a:tr h="178053">
                <a:tc>
                  <a:txBody>
                    <a:bodyPr/>
                    <a:lstStyle/>
                    <a:p>
                      <a:pPr algn="ctr" fontAlgn="ctr"/>
                      <a:r>
                        <a:rPr lang="en-US" sz="1000" u="none" strike="noStrike">
                          <a:effectLst/>
                        </a:rPr>
                        <a:t>Hand Tracking</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4.29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0.857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1.43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0.286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7.14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1.429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860441371"/>
                  </a:ext>
                </a:extLst>
              </a:tr>
              <a:tr h="178053">
                <a:tc>
                  <a:txBody>
                    <a:bodyPr/>
                    <a:lstStyle/>
                    <a:p>
                      <a:pPr algn="ctr" fontAlgn="ctr"/>
                      <a:r>
                        <a:rPr lang="en-US" sz="1000" u="none" strike="noStrike">
                          <a:effectLst/>
                        </a:rPr>
                        <a:t>Cost</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   1,400.00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8.96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1.792</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    1,300.00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9.06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1.813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       1,300.00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9.06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1.813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 $        400.00 </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69500459"/>
                  </a:ext>
                </a:extLst>
              </a:tr>
              <a:tr h="178053">
                <a:tc>
                  <a:txBody>
                    <a:bodyPr/>
                    <a:lstStyle/>
                    <a:p>
                      <a:pPr algn="ctr" fontAlgn="ctr"/>
                      <a:r>
                        <a:rPr lang="en-US" sz="1000" u="none" strike="noStrike">
                          <a:effectLst/>
                        </a:rPr>
                        <a:t>Safety/Comfort</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8.89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0.444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8.89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0.444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8.89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0.444</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45879417"/>
                  </a:ext>
                </a:extLst>
              </a:tr>
              <a:tr h="178053">
                <a:tc>
                  <a:txBody>
                    <a:bodyPr/>
                    <a:lstStyle/>
                    <a:p>
                      <a:pPr algn="ctr" fontAlgn="ctr"/>
                      <a:r>
                        <a:rPr lang="en-US" sz="1000" u="none" strike="noStrike">
                          <a:effectLst/>
                        </a:rPr>
                        <a:t>Software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72352309"/>
                  </a:ext>
                </a:extLst>
              </a:tr>
              <a:tr h="356106">
                <a:tc>
                  <a:txBody>
                    <a:bodyPr/>
                    <a:lstStyle/>
                    <a:p>
                      <a:pPr algn="ctr" fontAlgn="ctr"/>
                      <a:r>
                        <a:rPr lang="en-US" sz="1000" u="none" strike="noStrike">
                          <a:effectLst/>
                        </a:rPr>
                        <a:t>Integration w/ outside electronics</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3.33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9312554"/>
                  </a:ext>
                </a:extLst>
              </a:tr>
              <a:tr h="178053">
                <a:tc>
                  <a:txBody>
                    <a:bodyPr/>
                    <a:lstStyle/>
                    <a:p>
                      <a:pPr algn="ctr" fontAlgn="ctr"/>
                      <a:r>
                        <a:rPr lang="en-US" sz="1000" u="none" strike="noStrike">
                          <a:effectLst/>
                        </a:rPr>
                        <a:t>Outside tracking</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0.400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684714608"/>
                  </a:ext>
                </a:extLst>
              </a:tr>
              <a:tr h="356106">
                <a:tc>
                  <a:txBody>
                    <a:bodyPr/>
                    <a:lstStyle/>
                    <a:p>
                      <a:pPr algn="ctr" fontAlgn="ctr"/>
                      <a:r>
                        <a:rPr lang="en-US" sz="1000" u="none" strike="noStrike">
                          <a:effectLst/>
                        </a:rPr>
                        <a:t>Resolution (Pixels Width)</a:t>
                      </a: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2880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3.12</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0.156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1920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90037391"/>
                  </a:ext>
                </a:extLst>
              </a:tr>
              <a:tr h="178053">
                <a:tc>
                  <a:txBody>
                    <a:bodyPr/>
                    <a:lstStyle/>
                    <a:p>
                      <a:pPr algn="ctr" fontAlgn="ctr"/>
                      <a:r>
                        <a:rPr lang="en-US" sz="1000" u="none" strike="noStrike">
                          <a:effectLst/>
                        </a:rPr>
                        <a:t>Sound</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0.300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0.300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06836407"/>
                  </a:ext>
                </a:extLst>
              </a:tr>
              <a:tr h="188527">
                <a:tc>
                  <a:txBody>
                    <a:bodyPr/>
                    <a:lstStyle/>
                    <a:p>
                      <a:pPr algn="ctr" fontAlgn="ctr"/>
                      <a:r>
                        <a:rPr lang="en-US" sz="1000" u="none" strike="noStrike">
                          <a:effectLst/>
                        </a:rPr>
                        <a:t>Total</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n-US" sz="1000" u="none" strike="noStrike">
                          <a:effectLst/>
                        </a:rPr>
                        <a:t>7.093</a:t>
                      </a:r>
                      <a:endParaRPr lang="en-US" sz="1000" b="0" i="0" u="none" strike="noStrike">
                        <a:solidFill>
                          <a:srgbClr val="000000"/>
                        </a:solidFill>
                        <a:effectLst/>
                        <a:latin typeface="Arial" panose="020B0604020202020204" pitchFamily="34" charset="0"/>
                      </a:endParaRPr>
                    </a:p>
                  </a:txBody>
                  <a:tcPr marL="0" marR="0" marT="0" marB="0" anchor="ctr">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1000" u="none" strike="noStrike">
                          <a:effectLst/>
                        </a:rPr>
                        <a:t>7.898</a:t>
                      </a:r>
                      <a:endParaRPr lang="en-US" sz="1000" b="0" i="0" u="none" strike="noStrike">
                        <a:solidFill>
                          <a:srgbClr val="000000"/>
                        </a:solidFill>
                        <a:effectLst/>
                        <a:latin typeface="Arial" panose="020B0604020202020204" pitchFamily="34" charset="0"/>
                      </a:endParaRPr>
                    </a:p>
                  </a:txBody>
                  <a:tcPr marL="0" marR="0" marT="0" marB="0" anchor="b">
                    <a:solidFill>
                      <a:srgbClr val="92D05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1000" u="none" strike="noStrike">
                          <a:effectLst/>
                        </a:rPr>
                        <a:t>8.841</a:t>
                      </a:r>
                      <a:endParaRPr lang="en-US" sz="1000" b="0" i="0" u="none" strike="noStrike">
                        <a:solidFill>
                          <a:srgbClr val="000000"/>
                        </a:solidFill>
                        <a:effectLst/>
                        <a:latin typeface="Arial" panose="020B0604020202020204" pitchFamily="34" charset="0"/>
                      </a:endParaRPr>
                    </a:p>
                  </a:txBody>
                  <a:tcPr marL="0" marR="0" marT="0" marB="0" anchor="b">
                    <a:solidFill>
                      <a:srgbClr val="00B05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1000" u="none" strike="noStrike">
                          <a:solidFill>
                            <a:schemeClr val="tx1"/>
                          </a:solidFill>
                          <a:effectLst/>
                        </a:rPr>
                        <a:t>6.644</a:t>
                      </a:r>
                      <a:endParaRPr lang="en-US" sz="1000" b="0" i="0" u="none" strike="noStrike">
                        <a:solidFill>
                          <a:schemeClr val="tx1"/>
                        </a:solidFill>
                        <a:effectLst/>
                        <a:latin typeface="Arial" panose="020B0604020202020204" pitchFamily="34" charset="0"/>
                      </a:endParaRPr>
                    </a:p>
                  </a:txBody>
                  <a:tcPr marL="0" marR="0" marT="0" marB="0" anchor="b">
                    <a:solidFill>
                      <a:srgbClr val="FF0000"/>
                    </a:solidFill>
                  </a:tcPr>
                </a:tc>
                <a:extLst>
                  <a:ext uri="{0D108BD9-81ED-4DB2-BD59-A6C34878D82A}">
                    <a16:rowId xmlns:a16="http://schemas.microsoft.com/office/drawing/2014/main" val="1430572763"/>
                  </a:ext>
                </a:extLst>
              </a:tr>
            </a:tbl>
          </a:graphicData>
        </a:graphic>
      </p:graphicFrame>
    </p:spTree>
    <p:extLst>
      <p:ext uri="{BB962C8B-B14F-4D97-AF65-F5344CB8AC3E}">
        <p14:creationId xmlns:p14="http://schemas.microsoft.com/office/powerpoint/2010/main" val="78462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7B23-9F07-1D36-F51D-F0A221D66D7B}"/>
              </a:ext>
            </a:extLst>
          </p:cNvPr>
          <p:cNvSpPr>
            <a:spLocks noGrp="1"/>
          </p:cNvSpPr>
          <p:nvPr>
            <p:ph type="title"/>
          </p:nvPr>
        </p:nvSpPr>
        <p:spPr/>
        <p:txBody>
          <a:bodyPr/>
          <a:lstStyle/>
          <a:p>
            <a:r>
              <a:rPr lang="en-US" dirty="0"/>
              <a:t>Hand Tracking</a:t>
            </a:r>
            <a:br>
              <a:rPr lang="en-US" dirty="0"/>
            </a:br>
            <a:r>
              <a:rPr lang="en-US" dirty="0"/>
              <a:t>Trade Study</a:t>
            </a:r>
          </a:p>
        </p:txBody>
      </p:sp>
      <p:sp>
        <p:nvSpPr>
          <p:cNvPr id="4" name="Footer Placeholder 3">
            <a:extLst>
              <a:ext uri="{FF2B5EF4-FFF2-40B4-BE49-F238E27FC236}">
                <a16:creationId xmlns:a16="http://schemas.microsoft.com/office/drawing/2014/main" id="{37AF1E5D-46FD-D496-DEB9-E0463C895458}"/>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60EBFDEA-5A53-5BF5-CD85-90523CC4A388}"/>
              </a:ext>
            </a:extLst>
          </p:cNvPr>
          <p:cNvSpPr>
            <a:spLocks noGrp="1"/>
          </p:cNvSpPr>
          <p:nvPr>
            <p:ph type="sldNum" sz="quarter" idx="12"/>
          </p:nvPr>
        </p:nvSpPr>
        <p:spPr/>
        <p:txBody>
          <a:bodyPr/>
          <a:lstStyle/>
          <a:p>
            <a:fld id="{B2DC25EE-239B-4C5F-AAD1-255A7D5F1EE2}" type="slidenum">
              <a:rPr lang="en-US" smtClean="0"/>
              <a:t>62</a:t>
            </a:fld>
            <a:endParaRPr lang="en-US"/>
          </a:p>
        </p:txBody>
      </p:sp>
      <p:sp>
        <p:nvSpPr>
          <p:cNvPr id="6" name="Action Button: Custom 5">
            <a:hlinkClick r:id="rId2" action="ppaction://hlinksldjump" highlightClick="1"/>
            <a:extLst>
              <a:ext uri="{FF2B5EF4-FFF2-40B4-BE49-F238E27FC236}">
                <a16:creationId xmlns:a16="http://schemas.microsoft.com/office/drawing/2014/main" id="{5643427B-8901-BD7E-2EFF-56827FEF27AB}"/>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3" action="ppaction://hlinksldjump" highlightClick="1"/>
            <a:extLst>
              <a:ext uri="{FF2B5EF4-FFF2-40B4-BE49-F238E27FC236}">
                <a16:creationId xmlns:a16="http://schemas.microsoft.com/office/drawing/2014/main" id="{49307C36-E8D6-FB3A-DF0E-BD1D6D115AF3}"/>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598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Hand Tracking Trade Study Grading</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63</a:t>
            </a:fld>
            <a:endParaRPr lang="en-US"/>
          </a:p>
        </p:txBody>
      </p:sp>
      <p:graphicFrame>
        <p:nvGraphicFramePr>
          <p:cNvPr id="8" name="Table 8">
            <a:extLst>
              <a:ext uri="{FF2B5EF4-FFF2-40B4-BE49-F238E27FC236}">
                <a16:creationId xmlns:a16="http://schemas.microsoft.com/office/drawing/2014/main" id="{8612C726-90EC-734F-F060-34A2E75DCB91}"/>
              </a:ext>
            </a:extLst>
          </p:cNvPr>
          <p:cNvGraphicFramePr>
            <a:graphicFrameLocks noGrp="1"/>
          </p:cNvGraphicFramePr>
          <p:nvPr>
            <p:extLst>
              <p:ext uri="{D42A27DB-BD31-4B8C-83A1-F6EECF244321}">
                <p14:modId xmlns:p14="http://schemas.microsoft.com/office/powerpoint/2010/main" val="3481280265"/>
              </p:ext>
            </p:extLst>
          </p:nvPr>
        </p:nvGraphicFramePr>
        <p:xfrm>
          <a:off x="683712" y="1565753"/>
          <a:ext cx="10799196" cy="4297680"/>
        </p:xfrm>
        <a:graphic>
          <a:graphicData uri="http://schemas.openxmlformats.org/drawingml/2006/table">
            <a:tbl>
              <a:tblPr firstRow="1" bandRow="1">
                <a:tableStyleId>{5C22544A-7EE6-4342-B048-85BDC9FD1C3A}</a:tableStyleId>
              </a:tblPr>
              <a:tblGrid>
                <a:gridCol w="1711890">
                  <a:extLst>
                    <a:ext uri="{9D8B030D-6E8A-4147-A177-3AD203B41FA5}">
                      <a16:colId xmlns:a16="http://schemas.microsoft.com/office/drawing/2014/main" val="856325663"/>
                    </a:ext>
                  </a:extLst>
                </a:gridCol>
                <a:gridCol w="2338189">
                  <a:extLst>
                    <a:ext uri="{9D8B030D-6E8A-4147-A177-3AD203B41FA5}">
                      <a16:colId xmlns:a16="http://schemas.microsoft.com/office/drawing/2014/main" val="1209207327"/>
                    </a:ext>
                  </a:extLst>
                </a:gridCol>
                <a:gridCol w="2118971">
                  <a:extLst>
                    <a:ext uri="{9D8B030D-6E8A-4147-A177-3AD203B41FA5}">
                      <a16:colId xmlns:a16="http://schemas.microsoft.com/office/drawing/2014/main" val="614371693"/>
                    </a:ext>
                  </a:extLst>
                </a:gridCol>
                <a:gridCol w="2317314">
                  <a:extLst>
                    <a:ext uri="{9D8B030D-6E8A-4147-A177-3AD203B41FA5}">
                      <a16:colId xmlns:a16="http://schemas.microsoft.com/office/drawing/2014/main" val="418979938"/>
                    </a:ext>
                  </a:extLst>
                </a:gridCol>
                <a:gridCol w="2312832">
                  <a:extLst>
                    <a:ext uri="{9D8B030D-6E8A-4147-A177-3AD203B41FA5}">
                      <a16:colId xmlns:a16="http://schemas.microsoft.com/office/drawing/2014/main" val="3926048140"/>
                    </a:ext>
                  </a:extLst>
                </a:gridCol>
              </a:tblGrid>
              <a:tr h="365342">
                <a:tc>
                  <a:txBody>
                    <a:bodyPr/>
                    <a:lstStyle/>
                    <a:p>
                      <a:endParaRPr lang="en-US" sz="1200"/>
                    </a:p>
                  </a:txBody>
                  <a:tcPr/>
                </a:tc>
                <a:tc>
                  <a:txBody>
                    <a:bodyPr/>
                    <a:lstStyle/>
                    <a:p>
                      <a:pPr lvl="0">
                        <a:buNone/>
                      </a:pPr>
                      <a:r>
                        <a:rPr lang="en-US" sz="1200"/>
                        <a:t>VR Headset Native Hand Tracking</a:t>
                      </a:r>
                    </a:p>
                  </a:txBody>
                  <a:tcPr/>
                </a:tc>
                <a:tc>
                  <a:txBody>
                    <a:bodyPr/>
                    <a:lstStyle/>
                    <a:p>
                      <a:pPr lvl="0">
                        <a:buNone/>
                      </a:pPr>
                      <a:r>
                        <a:rPr lang="en-US" sz="1200"/>
                        <a:t>Hand Tracking Gloves</a:t>
                      </a:r>
                    </a:p>
                  </a:txBody>
                  <a:tcPr/>
                </a:tc>
                <a:tc>
                  <a:txBody>
                    <a:bodyPr/>
                    <a:lstStyle/>
                    <a:p>
                      <a:pPr lvl="0">
                        <a:buNone/>
                      </a:pPr>
                      <a:r>
                        <a:rPr lang="en-US" sz="1200"/>
                        <a:t>In House Hand Tracking with IMUs, Accelerometers, etc</a:t>
                      </a:r>
                      <a:endParaRPr lang="en-US" sz="1200" err="1"/>
                    </a:p>
                  </a:txBody>
                  <a:tcPr/>
                </a:tc>
                <a:tc>
                  <a:txBody>
                    <a:bodyPr/>
                    <a:lstStyle/>
                    <a:p>
                      <a:pPr lvl="0">
                        <a:buNone/>
                      </a:pPr>
                      <a:r>
                        <a:rPr lang="en-US" sz="1200"/>
                        <a:t>Pixy Cam Hand Tracking</a:t>
                      </a:r>
                    </a:p>
                  </a:txBody>
                  <a:tcPr/>
                </a:tc>
                <a:extLst>
                  <a:ext uri="{0D108BD9-81ED-4DB2-BD59-A6C34878D82A}">
                    <a16:rowId xmlns:a16="http://schemas.microsoft.com/office/drawing/2014/main" val="2786463524"/>
                  </a:ext>
                </a:extLst>
              </a:tr>
              <a:tr h="370840">
                <a:tc>
                  <a:txBody>
                    <a:bodyPr/>
                    <a:lstStyle/>
                    <a:p>
                      <a:pPr lvl="0">
                        <a:buNone/>
                      </a:pPr>
                      <a:r>
                        <a:rPr lang="en-US" sz="1200"/>
                        <a:t>Position</a:t>
                      </a:r>
                    </a:p>
                  </a:txBody>
                  <a:tcPr/>
                </a:tc>
                <a:tc>
                  <a:txBody>
                    <a:bodyPr/>
                    <a:lstStyle/>
                    <a:p>
                      <a:r>
                        <a:rPr lang="en-US" sz="1200"/>
                        <a:t>Some models may track position to mild (~0.25m) accuracy</a:t>
                      </a:r>
                    </a:p>
                  </a:txBody>
                  <a:tcPr/>
                </a:tc>
                <a:tc>
                  <a:txBody>
                    <a:bodyPr/>
                    <a:lstStyle/>
                    <a:p>
                      <a:r>
                        <a:rPr lang="en-US" sz="1200"/>
                        <a:t>Can track hand position to within 0.05m</a:t>
                      </a:r>
                    </a:p>
                  </a:txBody>
                  <a:tcPr/>
                </a:tc>
                <a:tc>
                  <a:txBody>
                    <a:bodyPr/>
                    <a:lstStyle/>
                    <a:p>
                      <a:r>
                        <a:rPr lang="en-US" sz="1200"/>
                        <a:t>Can track orientation relative to other things based on acceleration. Errors build </a:t>
                      </a:r>
                    </a:p>
                  </a:txBody>
                  <a:tcPr/>
                </a:tc>
                <a:tc>
                  <a:txBody>
                    <a:bodyPr/>
                    <a:lstStyle/>
                    <a:p>
                      <a:pPr lvl="0">
                        <a:buNone/>
                      </a:pPr>
                      <a:r>
                        <a:rPr lang="en-US" sz="1200"/>
                        <a:t>Hands would have to be colored for cams to track within a few cm</a:t>
                      </a:r>
                    </a:p>
                  </a:txBody>
                  <a:tcPr/>
                </a:tc>
                <a:extLst>
                  <a:ext uri="{0D108BD9-81ED-4DB2-BD59-A6C34878D82A}">
                    <a16:rowId xmlns:a16="http://schemas.microsoft.com/office/drawing/2014/main" val="4063222819"/>
                  </a:ext>
                </a:extLst>
              </a:tr>
              <a:tr h="370840">
                <a:tc>
                  <a:txBody>
                    <a:bodyPr/>
                    <a:lstStyle/>
                    <a:p>
                      <a:pPr lvl="0">
                        <a:buNone/>
                      </a:pPr>
                      <a:r>
                        <a:rPr lang="en-US" sz="1200"/>
                        <a:t>Orientation</a:t>
                      </a:r>
                    </a:p>
                  </a:txBody>
                  <a:tcPr/>
                </a:tc>
                <a:tc>
                  <a:txBody>
                    <a:bodyPr/>
                    <a:lstStyle/>
                    <a:p>
                      <a:r>
                        <a:rPr lang="en-US" sz="1200"/>
                        <a:t>Various models can track changes in orientation</a:t>
                      </a:r>
                    </a:p>
                  </a:txBody>
                  <a:tcPr/>
                </a:tc>
                <a:tc>
                  <a:txBody>
                    <a:bodyPr/>
                    <a:lstStyle/>
                    <a:p>
                      <a:r>
                        <a:rPr lang="en-US" sz="1200"/>
                        <a:t>Can track hand orientation to within 1˚ orientation</a:t>
                      </a:r>
                    </a:p>
                  </a:txBody>
                  <a:tcPr/>
                </a:tc>
                <a:tc>
                  <a:txBody>
                    <a:bodyPr/>
                    <a:lstStyle/>
                    <a:p>
                      <a:r>
                        <a:rPr lang="en-US" sz="1200"/>
                        <a:t>Can track accuracy to within a few degrees but errors build on each other</a:t>
                      </a:r>
                    </a:p>
                  </a:txBody>
                  <a:tcPr/>
                </a:tc>
                <a:tc>
                  <a:txBody>
                    <a:bodyPr/>
                    <a:lstStyle/>
                    <a:p>
                      <a:pPr lvl="0">
                        <a:buNone/>
                      </a:pPr>
                      <a:r>
                        <a:rPr lang="en-US" sz="1200"/>
                        <a:t>Can track orientation to within degrees IF the surfaces are colored</a:t>
                      </a:r>
                    </a:p>
                  </a:txBody>
                  <a:tcPr/>
                </a:tc>
                <a:extLst>
                  <a:ext uri="{0D108BD9-81ED-4DB2-BD59-A6C34878D82A}">
                    <a16:rowId xmlns:a16="http://schemas.microsoft.com/office/drawing/2014/main" val="3993613501"/>
                  </a:ext>
                </a:extLst>
              </a:tr>
              <a:tr h="370840">
                <a:tc>
                  <a:txBody>
                    <a:bodyPr/>
                    <a:lstStyle/>
                    <a:p>
                      <a:pPr lvl="0">
                        <a:buNone/>
                      </a:pPr>
                      <a:r>
                        <a:rPr lang="en-US" sz="1200"/>
                        <a:t>Cost</a:t>
                      </a:r>
                    </a:p>
                  </a:txBody>
                  <a:tcPr/>
                </a:tc>
                <a:tc>
                  <a:txBody>
                    <a:bodyPr/>
                    <a:lstStyle/>
                    <a:p>
                      <a:r>
                        <a:rPr lang="en-US" sz="1200"/>
                        <a:t>Included in the cost of the headset</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$1,000 for gloves</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IMUs ~$30, Arduino ~$25, would need ~10 IMUs</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Pixy cams ~ $20, Arduino ~$25, may need 5</a:t>
                      </a:r>
                    </a:p>
                  </a:txBody>
                  <a:tcPr/>
                </a:tc>
                <a:extLst>
                  <a:ext uri="{0D108BD9-81ED-4DB2-BD59-A6C34878D82A}">
                    <a16:rowId xmlns:a16="http://schemas.microsoft.com/office/drawing/2014/main" val="2008120584"/>
                  </a:ext>
                </a:extLst>
              </a:tr>
              <a:tr h="370840">
                <a:tc>
                  <a:txBody>
                    <a:bodyPr/>
                    <a:lstStyle/>
                    <a:p>
                      <a:pPr lvl="0">
                        <a:buNone/>
                      </a:pPr>
                      <a:r>
                        <a:rPr lang="en-US" sz="1200"/>
                        <a:t>Ease of Use</a:t>
                      </a:r>
                    </a:p>
                  </a:txBody>
                  <a:tcPr/>
                </a:tc>
                <a:tc>
                  <a:txBody>
                    <a:bodyPr/>
                    <a:lstStyle/>
                    <a:p>
                      <a:r>
                        <a:rPr lang="en-US" sz="1200"/>
                        <a:t>Would need minimal modification to work with VR headset</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Designed for VR. May need slight algorithmic modification</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IMUs can be difficult to send power to and get data from</a:t>
                      </a:r>
                    </a:p>
                  </a:txBody>
                  <a:tcPr/>
                </a:tc>
                <a:tc>
                  <a:txBody>
                    <a:bodyPr/>
                    <a:lstStyle/>
                    <a:p>
                      <a:pPr lvl="0">
                        <a:buNone/>
                      </a:pPr>
                      <a:r>
                        <a:rPr lang="en-US" sz="1200"/>
                        <a:t>Lots of opensource software to use. May need to modify algos slightly</a:t>
                      </a:r>
                    </a:p>
                  </a:txBody>
                  <a:tcPr/>
                </a:tc>
                <a:extLst>
                  <a:ext uri="{0D108BD9-81ED-4DB2-BD59-A6C34878D82A}">
                    <a16:rowId xmlns:a16="http://schemas.microsoft.com/office/drawing/2014/main" val="1393046548"/>
                  </a:ext>
                </a:extLst>
              </a:tr>
              <a:tr h="370840">
                <a:tc>
                  <a:txBody>
                    <a:bodyPr/>
                    <a:lstStyle/>
                    <a:p>
                      <a:pPr lvl="0">
                        <a:buNone/>
                      </a:pPr>
                      <a:r>
                        <a:rPr lang="en-US" sz="1200"/>
                        <a:t>Compatibility with VR System</a:t>
                      </a:r>
                    </a:p>
                  </a:txBody>
                  <a:tcPr/>
                </a:tc>
                <a:tc>
                  <a:txBody>
                    <a:bodyPr/>
                    <a:lstStyle/>
                    <a:p>
                      <a:r>
                        <a:rPr lang="en-US" sz="1200"/>
                        <a:t>VR system is compatible with itself</a:t>
                      </a:r>
                    </a:p>
                  </a:txBody>
                  <a:tcPr/>
                </a:tc>
                <a:tc>
                  <a:txBody>
                    <a:bodyPr/>
                    <a:lstStyle/>
                    <a:p>
                      <a:pPr lvl="0" algn="l">
                        <a:lnSpc>
                          <a:spcPct val="100000"/>
                        </a:lnSpc>
                        <a:spcBef>
                          <a:spcPts val="0"/>
                        </a:spcBef>
                        <a:spcAft>
                          <a:spcPts val="0"/>
                        </a:spcAft>
                        <a:buNone/>
                      </a:pPr>
                      <a:r>
                        <a:rPr lang="en-US" sz="1200" b="0" i="0" u="none" strike="noStrike" noProof="0">
                          <a:latin typeface="Avenir Next LT Pro"/>
                        </a:rPr>
                        <a:t>Designed for VR. Compatible</a:t>
                      </a:r>
                    </a:p>
                  </a:txBody>
                  <a:tcPr/>
                </a:tc>
                <a:tc>
                  <a:txBody>
                    <a:bodyPr/>
                    <a:lstStyle/>
                    <a:p>
                      <a:pPr lvl="0" algn="l">
                        <a:lnSpc>
                          <a:spcPct val="100000"/>
                        </a:lnSpc>
                        <a:spcBef>
                          <a:spcPts val="0"/>
                        </a:spcBef>
                        <a:spcAft>
                          <a:spcPts val="0"/>
                        </a:spcAft>
                        <a:buNone/>
                      </a:pPr>
                      <a:r>
                        <a:rPr lang="en-US" sz="1200" b="0" i="0" u="none" strike="noStrike" noProof="0"/>
                        <a:t>Would have to do extra work to send data to VR</a:t>
                      </a:r>
                    </a:p>
                  </a:txBody>
                  <a:tcPr/>
                </a:tc>
                <a:tc>
                  <a:txBody>
                    <a:bodyPr/>
                    <a:lstStyle/>
                    <a:p>
                      <a:pPr lvl="0">
                        <a:buNone/>
                      </a:pPr>
                      <a:r>
                        <a:rPr lang="en-US" sz="1200"/>
                        <a:t>Would have to do extra work to send data to VR</a:t>
                      </a:r>
                    </a:p>
                  </a:txBody>
                  <a:tcPr/>
                </a:tc>
                <a:extLst>
                  <a:ext uri="{0D108BD9-81ED-4DB2-BD59-A6C34878D82A}">
                    <a16:rowId xmlns:a16="http://schemas.microsoft.com/office/drawing/2014/main" val="3195199383"/>
                  </a:ext>
                </a:extLst>
              </a:tr>
              <a:tr h="370840">
                <a:tc>
                  <a:txBody>
                    <a:bodyPr/>
                    <a:lstStyle/>
                    <a:p>
                      <a:pPr lvl="0">
                        <a:buNone/>
                      </a:pPr>
                      <a:r>
                        <a:rPr lang="en-US" sz="1200"/>
                        <a:t>Compatibility with PR Objects</a:t>
                      </a:r>
                    </a:p>
                  </a:txBody>
                  <a:tcPr/>
                </a:tc>
                <a:tc>
                  <a:txBody>
                    <a:bodyPr/>
                    <a:lstStyle/>
                    <a:p>
                      <a:r>
                        <a:rPr lang="en-US" sz="1200"/>
                        <a:t>VR Headsets lack good object tracking for the most part unless they use exterior cameras that are not particularly accurate</a:t>
                      </a:r>
                    </a:p>
                  </a:txBody>
                  <a:tcPr/>
                </a:tc>
                <a:tc>
                  <a:txBody>
                    <a:bodyPr/>
                    <a:lstStyle/>
                    <a:p>
                      <a:r>
                        <a:rPr lang="en-US" sz="1200"/>
                        <a:t>May affect how the user picks up or holds objects but only minimally</a:t>
                      </a:r>
                    </a:p>
                  </a:txBody>
                  <a:tcPr/>
                </a:tc>
                <a:tc>
                  <a:txBody>
                    <a:bodyPr/>
                    <a:lstStyle/>
                    <a:p>
                      <a:r>
                        <a:rPr lang="en-US" sz="1200"/>
                        <a:t>Could get bulky depending on design. May interfere with how user interacts with PR objects</a:t>
                      </a:r>
                    </a:p>
                  </a:txBody>
                  <a:tcPr/>
                </a:tc>
                <a:tc>
                  <a:txBody>
                    <a:bodyPr/>
                    <a:lstStyle/>
                    <a:p>
                      <a:pPr lvl="0">
                        <a:buNone/>
                      </a:pPr>
                      <a:r>
                        <a:rPr lang="en-US" sz="1200"/>
                        <a:t>Very easy to track PR objects and would not get in the way of anything. PR objects would have to be colored</a:t>
                      </a:r>
                    </a:p>
                  </a:txBody>
                  <a:tcPr/>
                </a:tc>
                <a:extLst>
                  <a:ext uri="{0D108BD9-81ED-4DB2-BD59-A6C34878D82A}">
                    <a16:rowId xmlns:a16="http://schemas.microsoft.com/office/drawing/2014/main" val="2050737118"/>
                  </a:ext>
                </a:extLst>
              </a:tr>
            </a:tbl>
          </a:graphicData>
        </a:graphic>
      </p:graphicFrame>
      <p:sp>
        <p:nvSpPr>
          <p:cNvPr id="6" name="Action Button: Custom 5">
            <a:hlinkClick r:id="rId3" action="ppaction://hlinksldjump" highlightClick="1"/>
            <a:extLst>
              <a:ext uri="{FF2B5EF4-FFF2-40B4-BE49-F238E27FC236}">
                <a16:creationId xmlns:a16="http://schemas.microsoft.com/office/drawing/2014/main" id="{175DEA84-CC32-815C-5870-C27F122EC6F6}"/>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7" name="Action Button: Home 6">
            <a:hlinkClick r:id="rId4" action="ppaction://hlinksldjump" highlightClick="1"/>
            <a:extLst>
              <a:ext uri="{FF2B5EF4-FFF2-40B4-BE49-F238E27FC236}">
                <a16:creationId xmlns:a16="http://schemas.microsoft.com/office/drawing/2014/main" id="{6C544DEE-F4B3-CFD9-2822-77C892D7ECBB}"/>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839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DECA38-DC00-AF64-A3C6-B827317D3635}"/>
              </a:ext>
            </a:extLst>
          </p:cNvPr>
          <p:cNvSpPr/>
          <p:nvPr/>
        </p:nvSpPr>
        <p:spPr>
          <a:xfrm>
            <a:off x="6802677" y="3154471"/>
            <a:ext cx="4519808" cy="219727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DFC7-E5B6-7EC9-A529-97A383C667DD}"/>
              </a:ext>
            </a:extLst>
          </p:cNvPr>
          <p:cNvSpPr>
            <a:spLocks noGrp="1"/>
          </p:cNvSpPr>
          <p:nvPr>
            <p:ph type="title"/>
          </p:nvPr>
        </p:nvSpPr>
        <p:spPr/>
        <p:txBody>
          <a:bodyPr/>
          <a:lstStyle/>
          <a:p>
            <a:r>
              <a:rPr lang="en-US" dirty="0"/>
              <a:t>VR Headset Native Hand Tracking</a:t>
            </a:r>
          </a:p>
        </p:txBody>
      </p:sp>
      <p:sp>
        <p:nvSpPr>
          <p:cNvPr id="7" name="Content Placeholder 6">
            <a:extLst>
              <a:ext uri="{FF2B5EF4-FFF2-40B4-BE49-F238E27FC236}">
                <a16:creationId xmlns:a16="http://schemas.microsoft.com/office/drawing/2014/main" id="{18E8408B-382F-AB93-20AD-FD212DACCFD1}"/>
              </a:ext>
            </a:extLst>
          </p:cNvPr>
          <p:cNvSpPr>
            <a:spLocks noGrp="1"/>
          </p:cNvSpPr>
          <p:nvPr>
            <p:ph sz="half" idx="1"/>
          </p:nvPr>
        </p:nvSpPr>
        <p:spPr>
          <a:xfrm>
            <a:off x="1115568" y="2406019"/>
            <a:ext cx="4937760" cy="3694176"/>
          </a:xfrm>
        </p:spPr>
        <p:txBody>
          <a:bodyPr>
            <a:normAutofit lnSpcReduction="10000"/>
          </a:bodyPr>
          <a:lstStyle/>
          <a:p>
            <a:pPr marL="0" indent="0">
              <a:buNone/>
            </a:pPr>
            <a:r>
              <a:rPr lang="en-US" b="1" dirty="0">
                <a:solidFill>
                  <a:srgbClr val="00B050"/>
                </a:solidFill>
              </a:rPr>
              <a:t>Pros</a:t>
            </a:r>
          </a:p>
          <a:p>
            <a:r>
              <a:rPr lang="en-US" sz="1800" b="1" dirty="0"/>
              <a:t>Already included in VR headset</a:t>
            </a:r>
          </a:p>
          <a:p>
            <a:r>
              <a:rPr lang="en-US" sz="1800" b="1" dirty="0"/>
              <a:t>Varying levels of accuracy but could be calibrated for increased accuracy</a:t>
            </a:r>
          </a:p>
          <a:p>
            <a:r>
              <a:rPr lang="en-US" sz="1800" b="1" dirty="0"/>
              <a:t>No need to use exclusively exterior electronics</a:t>
            </a:r>
          </a:p>
          <a:p>
            <a:pPr marL="0" indent="0">
              <a:buNone/>
            </a:pPr>
            <a:r>
              <a:rPr lang="en-US" b="1" dirty="0">
                <a:solidFill>
                  <a:srgbClr val="FF0000"/>
                </a:solidFill>
              </a:rPr>
              <a:t>Cons</a:t>
            </a:r>
          </a:p>
          <a:p>
            <a:r>
              <a:rPr lang="en-US" sz="1800" b="1" dirty="0"/>
              <a:t>Not always the most accurate</a:t>
            </a:r>
          </a:p>
          <a:p>
            <a:r>
              <a:rPr lang="en-US" sz="1800" b="1" dirty="0"/>
              <a:t>Orientation may be difficult to track</a:t>
            </a:r>
          </a:p>
        </p:txBody>
      </p:sp>
      <p:sp>
        <p:nvSpPr>
          <p:cNvPr id="5" name="Footer Placeholder 4">
            <a:extLst>
              <a:ext uri="{FF2B5EF4-FFF2-40B4-BE49-F238E27FC236}">
                <a16:creationId xmlns:a16="http://schemas.microsoft.com/office/drawing/2014/main" id="{FD946779-D7ED-C452-4CAF-9C0004C5335E}"/>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6B10BF58-E504-63E9-E946-B2123F50C11D}"/>
              </a:ext>
            </a:extLst>
          </p:cNvPr>
          <p:cNvSpPr>
            <a:spLocks noGrp="1"/>
          </p:cNvSpPr>
          <p:nvPr>
            <p:ph type="sldNum" sz="quarter" idx="12"/>
          </p:nvPr>
        </p:nvSpPr>
        <p:spPr/>
        <p:txBody>
          <a:bodyPr/>
          <a:lstStyle/>
          <a:p>
            <a:fld id="{B2DC25EE-239B-4C5F-AAD1-255A7D5F1EE2}" type="slidenum">
              <a:rPr lang="en-US" smtClean="0"/>
              <a:t>64</a:t>
            </a:fld>
            <a:endParaRPr lang="en-US"/>
          </a:p>
        </p:txBody>
      </p:sp>
      <p:sp>
        <p:nvSpPr>
          <p:cNvPr id="8" name="Action Button: Custom 7">
            <a:hlinkClick r:id="rId2" action="ppaction://hlinksldjump" highlightClick="1"/>
            <a:extLst>
              <a:ext uri="{FF2B5EF4-FFF2-40B4-BE49-F238E27FC236}">
                <a16:creationId xmlns:a16="http://schemas.microsoft.com/office/drawing/2014/main" id="{90067965-0777-DC59-F1C4-6D003511106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pic>
        <p:nvPicPr>
          <p:cNvPr id="1026" name="Picture 2" descr="What is hand tracking in VR? | Ultraleap">
            <a:extLst>
              <a:ext uri="{FF2B5EF4-FFF2-40B4-BE49-F238E27FC236}">
                <a16:creationId xmlns:a16="http://schemas.microsoft.com/office/drawing/2014/main" id="{AF4B649B-1948-71C7-FA11-6E05321B661D}"/>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5111" b="99667" l="10000" r="92875">
                        <a14:foregroundMark x1="53750" y1="26000" x2="53750" y2="26000"/>
                        <a14:foregroundMark x1="54000" y1="6333" x2="54000" y2="6333"/>
                        <a14:foregroundMark x1="61313" y1="7778" x2="61313" y2="7778"/>
                        <a14:foregroundMark x1="48375" y1="44889" x2="37688" y2="79111"/>
                        <a14:foregroundMark x1="37688" y1="79111" x2="44875" y2="91889"/>
                        <a14:foregroundMark x1="44875" y1="91889" x2="60188" y2="95333"/>
                        <a14:foregroundMark x1="89188" y1="68333" x2="89188" y2="88444"/>
                        <a14:foregroundMark x1="89500" y1="65222" x2="89313" y2="59222"/>
                        <a14:foregroundMark x1="92125" y1="66111" x2="91063" y2="84667"/>
                        <a14:foregroundMark x1="65188" y1="94667" x2="76250" y2="97000"/>
                        <a14:foregroundMark x1="91938" y1="98444" x2="92875" y2="98556"/>
                        <a14:foregroundMark x1="62875" y1="44222" x2="62875" y2="44222"/>
                        <a14:foregroundMark x1="67125" y1="39778" x2="67438" y2="44556"/>
                        <a14:foregroundMark x1="68000" y1="45778" x2="68000" y2="45778"/>
                        <a14:foregroundMark x1="67938" y1="48889" x2="67938" y2="48889"/>
                        <a14:foregroundMark x1="68188" y1="48889" x2="67813" y2="40444"/>
                        <a14:foregroundMark x1="61500" y1="38333" x2="68188" y2="48667"/>
                        <a14:foregroundMark x1="68000" y1="43000" x2="68563" y2="47667"/>
                        <a14:foregroundMark x1="62500" y1="38556" x2="67813" y2="54333"/>
                        <a14:foregroundMark x1="67813" y1="54333" x2="66500" y2="67222"/>
                        <a14:foregroundMark x1="68188" y1="39667" x2="68938" y2="51333"/>
                        <a14:foregroundMark x1="68688" y1="40444" x2="69438" y2="49778"/>
                        <a14:foregroundMark x1="58062" y1="5222" x2="58062" y2="5222"/>
                        <a14:foregroundMark x1="56500" y1="45111" x2="56500" y2="45111"/>
                        <a14:foregroundMark x1="78188" y1="96667" x2="79688" y2="97222"/>
                        <a14:foregroundMark x1="80875" y1="97667" x2="82000" y2="98000"/>
                        <a14:foregroundMark x1="83000" y1="99667" x2="83000" y2="99667"/>
                        <a14:foregroundMark x1="82938" y1="99222" x2="82938" y2="99222"/>
                        <a14:foregroundMark x1="87250" y1="59111" x2="87250" y2="59111"/>
                        <a14:foregroundMark x1="87625" y1="66667" x2="87625" y2="66667"/>
                        <a14:foregroundMark x1="87625" y1="64667" x2="87938" y2="70000"/>
                        <a14:foregroundMark x1="87313" y1="56222" x2="87313" y2="62556"/>
                        <a14:foregroundMark x1="67375" y1="60333" x2="67375" y2="60333"/>
                        <a14:foregroundMark x1="67000" y1="70111" x2="67000" y2="70111"/>
                        <a14:backgroundMark x1="46938" y1="79556" x2="46875" y2="77222"/>
                        <a14:backgroundMark x1="49563" y1="62222" x2="45500" y2="78333"/>
                        <a14:backgroundMark x1="50000" y1="57333" x2="48688" y2="63333"/>
                        <a14:backgroundMark x1="50000" y1="55889" x2="50000" y2="55889"/>
                        <a14:backgroundMark x1="44250" y1="81222" x2="49250" y2="81778"/>
                        <a14:backgroundMark x1="49625" y1="83000" x2="50313" y2="83889"/>
                        <a14:backgroundMark x1="50313" y1="84778" x2="49125" y2="83556"/>
                        <a14:backgroundMark x1="43313" y1="82222" x2="43813" y2="81667"/>
                        <a14:backgroundMark x1="55375" y1="11000" x2="55375" y2="11000"/>
                        <a14:backgroundMark x1="90938" y1="67111" x2="90938" y2="67111"/>
                      </a14:backgroundRemoval>
                    </a14:imgEffect>
                  </a14:imgLayer>
                </a14:imgProps>
              </a:ext>
              <a:ext uri="{28A0092B-C50C-407E-A947-70E740481C1C}">
                <a14:useLocalDpi xmlns:a14="http://schemas.microsoft.com/office/drawing/2010/main"/>
              </a:ext>
            </a:extLst>
          </a:blip>
          <a:srcRect/>
          <a:stretch>
            <a:fillRect/>
          </a:stretch>
        </p:blipFill>
        <p:spPr bwMode="auto">
          <a:xfrm>
            <a:off x="6096000" y="2694507"/>
            <a:ext cx="4723977" cy="2657237"/>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Home 2">
            <a:hlinkClick r:id="rId5" action="ppaction://hlinksldjump" highlightClick="1"/>
            <a:extLst>
              <a:ext uri="{FF2B5EF4-FFF2-40B4-BE49-F238E27FC236}">
                <a16:creationId xmlns:a16="http://schemas.microsoft.com/office/drawing/2014/main" id="{0D91A134-C1B7-85CC-F61E-1D155D307784}"/>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752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DECA38-DC00-AF64-A3C6-B827317D3635}"/>
              </a:ext>
            </a:extLst>
          </p:cNvPr>
          <p:cNvSpPr/>
          <p:nvPr/>
        </p:nvSpPr>
        <p:spPr>
          <a:xfrm>
            <a:off x="6802677" y="3154471"/>
            <a:ext cx="4519808" cy="219727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DFC7-E5B6-7EC9-A529-97A383C667DD}"/>
              </a:ext>
            </a:extLst>
          </p:cNvPr>
          <p:cNvSpPr>
            <a:spLocks noGrp="1"/>
          </p:cNvSpPr>
          <p:nvPr>
            <p:ph type="title"/>
          </p:nvPr>
        </p:nvSpPr>
        <p:spPr/>
        <p:txBody>
          <a:bodyPr/>
          <a:lstStyle/>
          <a:p>
            <a:r>
              <a:rPr lang="en-US" dirty="0"/>
              <a:t>VR Hand Tracking Gloves</a:t>
            </a:r>
          </a:p>
        </p:txBody>
      </p:sp>
      <p:sp>
        <p:nvSpPr>
          <p:cNvPr id="7" name="Content Placeholder 6">
            <a:extLst>
              <a:ext uri="{FF2B5EF4-FFF2-40B4-BE49-F238E27FC236}">
                <a16:creationId xmlns:a16="http://schemas.microsoft.com/office/drawing/2014/main" id="{18E8408B-382F-AB93-20AD-FD212DACCFD1}"/>
              </a:ext>
            </a:extLst>
          </p:cNvPr>
          <p:cNvSpPr>
            <a:spLocks noGrp="1"/>
          </p:cNvSpPr>
          <p:nvPr>
            <p:ph sz="half" idx="1"/>
          </p:nvPr>
        </p:nvSpPr>
        <p:spPr>
          <a:xfrm>
            <a:off x="917532" y="2447416"/>
            <a:ext cx="5282100" cy="3694176"/>
          </a:xfrm>
        </p:spPr>
        <p:txBody>
          <a:bodyPr>
            <a:normAutofit fontScale="92500" lnSpcReduction="10000"/>
          </a:bodyPr>
          <a:lstStyle/>
          <a:p>
            <a:pPr marL="0" indent="0">
              <a:buNone/>
            </a:pPr>
            <a:r>
              <a:rPr lang="en-US" b="1" dirty="0">
                <a:solidFill>
                  <a:srgbClr val="00B050"/>
                </a:solidFill>
              </a:rPr>
              <a:t>Pros</a:t>
            </a:r>
          </a:p>
          <a:p>
            <a:r>
              <a:rPr lang="en-US" sz="1900" b="1" dirty="0"/>
              <a:t>Very accurate (cm and single ˚ accuracy)</a:t>
            </a:r>
          </a:p>
          <a:p>
            <a:r>
              <a:rPr lang="en-US" sz="1900" b="1" dirty="0"/>
              <a:t>Integrate well with VR systems</a:t>
            </a:r>
          </a:p>
          <a:p>
            <a:pPr marL="0" indent="0">
              <a:buNone/>
            </a:pPr>
            <a:r>
              <a:rPr lang="en-US" b="1" dirty="0">
                <a:solidFill>
                  <a:srgbClr val="FF0000"/>
                </a:solidFill>
              </a:rPr>
              <a:t>Cons</a:t>
            </a:r>
          </a:p>
          <a:p>
            <a:r>
              <a:rPr lang="en-US" sz="1800" b="1" dirty="0"/>
              <a:t>Expensive</a:t>
            </a:r>
          </a:p>
          <a:p>
            <a:pPr marL="0" indent="0">
              <a:buNone/>
            </a:pPr>
            <a:r>
              <a:rPr lang="en-US" b="1">
                <a:solidFill>
                  <a:schemeClr val="tx1">
                    <a:lumMod val="65000"/>
                  </a:schemeClr>
                </a:solidFill>
              </a:rPr>
              <a:t>Neutral</a:t>
            </a:r>
          </a:p>
          <a:p>
            <a:r>
              <a:rPr lang="en-US" sz="1800" b="1" dirty="0"/>
              <a:t>May make holding PR objects a little weird as the glove will be in between the hand and object</a:t>
            </a:r>
          </a:p>
        </p:txBody>
      </p:sp>
      <p:sp>
        <p:nvSpPr>
          <p:cNvPr id="5" name="Footer Placeholder 4">
            <a:extLst>
              <a:ext uri="{FF2B5EF4-FFF2-40B4-BE49-F238E27FC236}">
                <a16:creationId xmlns:a16="http://schemas.microsoft.com/office/drawing/2014/main" id="{FD946779-D7ED-C452-4CAF-9C0004C5335E}"/>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6B10BF58-E504-63E9-E946-B2123F50C11D}"/>
              </a:ext>
            </a:extLst>
          </p:cNvPr>
          <p:cNvSpPr>
            <a:spLocks noGrp="1"/>
          </p:cNvSpPr>
          <p:nvPr>
            <p:ph type="sldNum" sz="quarter" idx="12"/>
          </p:nvPr>
        </p:nvSpPr>
        <p:spPr/>
        <p:txBody>
          <a:bodyPr/>
          <a:lstStyle/>
          <a:p>
            <a:fld id="{B2DC25EE-239B-4C5F-AAD1-255A7D5F1EE2}" type="slidenum">
              <a:rPr lang="en-US" smtClean="0"/>
              <a:t>65</a:t>
            </a:fld>
            <a:endParaRPr lang="en-US"/>
          </a:p>
        </p:txBody>
      </p:sp>
      <p:sp>
        <p:nvSpPr>
          <p:cNvPr id="8" name="Action Button: Custom 7">
            <a:hlinkClick r:id="rId2" action="ppaction://hlinksldjump" highlightClick="1"/>
            <a:extLst>
              <a:ext uri="{FF2B5EF4-FFF2-40B4-BE49-F238E27FC236}">
                <a16:creationId xmlns:a16="http://schemas.microsoft.com/office/drawing/2014/main" id="{90067965-0777-DC59-F1C4-6D003511106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pic>
        <p:nvPicPr>
          <p:cNvPr id="3074" name="Picture 2" descr="Hands-on: Noitom Hi5 Vive Tracker Gloves at CES 2017 - YouTube">
            <a:extLst>
              <a:ext uri="{FF2B5EF4-FFF2-40B4-BE49-F238E27FC236}">
                <a16:creationId xmlns:a16="http://schemas.microsoft.com/office/drawing/2014/main" id="{CC05AFD4-2E4C-8244-7527-27DAB5546503}"/>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9722" l="10000" r="93438">
                        <a14:foregroundMark x1="50859" y1="41250" x2="52109" y2="71111"/>
                        <a14:foregroundMark x1="52109" y1="71111" x2="57891" y2="75972"/>
                        <a14:foregroundMark x1="57891" y1="75972" x2="77969" y2="69583"/>
                        <a14:foregroundMark x1="77969" y1="69583" x2="79375" y2="79861"/>
                        <a14:foregroundMark x1="79375" y1="79861" x2="77188" y2="86111"/>
                        <a14:foregroundMark x1="77188" y1="86111" x2="73203" y2="92083"/>
                        <a14:foregroundMark x1="73203" y1="92083" x2="76016" y2="97361"/>
                        <a14:foregroundMark x1="76016" y1="97361" x2="82734" y2="97500"/>
                        <a14:foregroundMark x1="82734" y1="97500" x2="87422" y2="91944"/>
                        <a14:foregroundMark x1="87422" y1="91944" x2="88984" y2="69306"/>
                        <a14:foregroundMark x1="88186" y1="46528" x2="87344" y2="22500"/>
                        <a14:foregroundMark x1="88984" y1="69306" x2="88254" y2="48485"/>
                        <a14:foregroundMark x1="87344" y1="22500" x2="83438" y2="22361"/>
                        <a14:foregroundMark x1="83438" y1="22361" x2="81641" y2="30139"/>
                        <a14:foregroundMark x1="81641" y1="30139" x2="82031" y2="63333"/>
                        <a14:foregroundMark x1="82031" y1="63333" x2="77109" y2="67500"/>
                        <a14:foregroundMark x1="77109" y1="67500" x2="73203" y2="63056"/>
                        <a14:foregroundMark x1="73203" y1="63056" x2="68203" y2="50833"/>
                        <a14:foregroundMark x1="68203" y1="50833" x2="66719" y2="42639"/>
                        <a14:foregroundMark x1="85469" y1="21528" x2="83594" y2="42778"/>
                        <a14:foregroundMark x1="83594" y1="42778" x2="83828" y2="53194"/>
                        <a14:foregroundMark x1="83828" y1="53194" x2="87813" y2="63194"/>
                        <a14:foregroundMark x1="87813" y1="63194" x2="91719" y2="65694"/>
                        <a14:foregroundMark x1="91719" y1="65694" x2="93438" y2="76528"/>
                        <a14:foregroundMark x1="93438" y1="76528" x2="92500" y2="83889"/>
                        <a14:foregroundMark x1="92500" y1="83889" x2="86797" y2="97500"/>
                        <a14:foregroundMark x1="86797" y1="97500" x2="82656" y2="99861"/>
                        <a14:foregroundMark x1="82656" y1="99861" x2="69844" y2="99861"/>
                        <a14:foregroundMark x1="93438" y1="70139" x2="93438" y2="70139"/>
                        <a14:foregroundMark x1="71719" y1="28194" x2="71719" y2="28194"/>
                        <a14:foregroundMark x1="71328" y1="27361" x2="71328" y2="27361"/>
                        <a14:foregroundMark x1="79922" y1="17222" x2="79922" y2="17222"/>
                        <a14:foregroundMark x1="78359" y1="18750" x2="80744" y2="16631"/>
                        <a14:backgroundMark x1="41406" y1="28056" x2="19141" y2="79861"/>
                        <a14:backgroundMark x1="19141" y1="79861" x2="18594" y2="80139"/>
                        <a14:backgroundMark x1="13594" y1="34028" x2="14844" y2="59444"/>
                        <a14:backgroundMark x1="14844" y1="59444" x2="17734" y2="37639"/>
                        <a14:backgroundMark x1="17734" y1="37639" x2="20234" y2="32083"/>
                        <a14:backgroundMark x1="20234" y1="32083" x2="25313" y2="32361"/>
                        <a14:backgroundMark x1="25313" y1="32361" x2="29453" y2="35278"/>
                        <a14:backgroundMark x1="29453" y1="35278" x2="33203" y2="40556"/>
                        <a14:backgroundMark x1="33203" y1="40556" x2="15937" y2="47639"/>
                        <a14:backgroundMark x1="40703" y1="50000" x2="33828" y2="70833"/>
                        <a14:backgroundMark x1="33828" y1="70833" x2="32500" y2="71944"/>
                        <a14:backgroundMark x1="64375" y1="43056" x2="64375" y2="43056"/>
                        <a14:backgroundMark x1="87813" y1="47361" x2="87813" y2="47361"/>
                        <a14:backgroundMark x1="87656" y1="47222" x2="87656" y2="48056"/>
                        <a14:backgroundMark x1="88047" y1="47222" x2="88047" y2="48194"/>
                        <a14:backgroundMark x1="88047" y1="46944" x2="88281" y2="48472"/>
                        <a14:backgroundMark x1="88047" y1="46528" x2="88047" y2="46528"/>
                        <a14:backgroundMark x1="87656" y1="47361" x2="87656" y2="47361"/>
                        <a14:backgroundMark x1="88281" y1="46389" x2="87500" y2="47778"/>
                        <a14:backgroundMark x1="95000" y1="54861" x2="95000" y2="54861"/>
                        <a14:backgroundMark x1="95000" y1="56389" x2="95391" y2="65417"/>
                        <a14:backgroundMark x1="96250" y1="80833" x2="96172" y2="81389"/>
                        <a14:backgroundMark x1="95547" y1="67917" x2="96641" y2="79722"/>
                        <a14:backgroundMark x1="95859" y1="75556" x2="96406" y2="79444"/>
                        <a14:backgroundMark x1="86094" y1="15278" x2="80547" y2="16111"/>
                        <a14:backgroundMark x1="79688" y1="16806" x2="79688" y2="16806"/>
                      </a14:backgroundRemoval>
                    </a14:imgEffect>
                  </a14:imgLayer>
                </a14:imgProps>
              </a:ext>
              <a:ext uri="{28A0092B-C50C-407E-A947-70E740481C1C}">
                <a14:useLocalDpi xmlns:a14="http://schemas.microsoft.com/office/drawing/2010/main"/>
              </a:ext>
            </a:extLst>
          </a:blip>
          <a:srcRect l="44125" t="10000"/>
          <a:stretch/>
        </p:blipFill>
        <p:spPr bwMode="auto">
          <a:xfrm>
            <a:off x="7711439" y="2447416"/>
            <a:ext cx="3206037" cy="2904798"/>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Home 2">
            <a:hlinkClick r:id="rId5" action="ppaction://hlinksldjump" highlightClick="1"/>
            <a:extLst>
              <a:ext uri="{FF2B5EF4-FFF2-40B4-BE49-F238E27FC236}">
                <a16:creationId xmlns:a16="http://schemas.microsoft.com/office/drawing/2014/main" id="{331BFEE9-432B-A963-56BF-9AA9D769FDB5}"/>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74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DFC7-E5B6-7EC9-A529-97A383C667DD}"/>
              </a:ext>
            </a:extLst>
          </p:cNvPr>
          <p:cNvSpPr>
            <a:spLocks noGrp="1"/>
          </p:cNvSpPr>
          <p:nvPr>
            <p:ph type="title"/>
          </p:nvPr>
        </p:nvSpPr>
        <p:spPr/>
        <p:txBody>
          <a:bodyPr>
            <a:normAutofit fontScale="90000"/>
          </a:bodyPr>
          <a:lstStyle/>
          <a:p>
            <a:r>
              <a:rPr lang="en-US" dirty="0"/>
              <a:t>In-House Hand Trackers with Accelerometers/IMUs/</a:t>
            </a:r>
            <a:r>
              <a:rPr lang="en-US" dirty="0" err="1"/>
              <a:t>etc</a:t>
            </a:r>
            <a:endParaRPr lang="en-US" dirty="0"/>
          </a:p>
        </p:txBody>
      </p:sp>
      <p:sp>
        <p:nvSpPr>
          <p:cNvPr id="7" name="Content Placeholder 6">
            <a:extLst>
              <a:ext uri="{FF2B5EF4-FFF2-40B4-BE49-F238E27FC236}">
                <a16:creationId xmlns:a16="http://schemas.microsoft.com/office/drawing/2014/main" id="{18E8408B-382F-AB93-20AD-FD212DACCFD1}"/>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r>
              <a:rPr lang="en-US" b="1" dirty="0">
                <a:solidFill>
                  <a:srgbClr val="00B050"/>
                </a:solidFill>
              </a:rPr>
              <a:t>Pros</a:t>
            </a:r>
          </a:p>
          <a:p>
            <a:r>
              <a:rPr lang="en-US" sz="1900" b="1" dirty="0"/>
              <a:t>Would be designed specifically for our task</a:t>
            </a:r>
          </a:p>
          <a:p>
            <a:r>
              <a:rPr lang="en-US" sz="1900" b="1" dirty="0"/>
              <a:t>Inexpensive components (~$20 each)</a:t>
            </a:r>
          </a:p>
          <a:p>
            <a:pPr marL="0" indent="0">
              <a:buNone/>
            </a:pPr>
            <a:r>
              <a:rPr lang="en-US" b="1" dirty="0">
                <a:solidFill>
                  <a:srgbClr val="FF0000"/>
                </a:solidFill>
              </a:rPr>
              <a:t>Cons</a:t>
            </a:r>
          </a:p>
          <a:p>
            <a:r>
              <a:rPr lang="en-US" sz="1800" b="1" dirty="0"/>
              <a:t>Accuracy will be dependent on our skill/fabrication level</a:t>
            </a:r>
            <a:r>
              <a:rPr lang="en-US" sz="1800" b="1"/>
              <a:t> and budget</a:t>
            </a:r>
            <a:endParaRPr lang="en-US" sz="1800" b="1" dirty="0"/>
          </a:p>
          <a:p>
            <a:r>
              <a:rPr lang="en-US" sz="1800" b="1"/>
              <a:t>Requires complicated integration algorithms that are highly sensitive </a:t>
            </a:r>
            <a:r>
              <a:rPr lang="en-US" sz="1800" b="1" dirty="0"/>
              <a:t>to </a:t>
            </a:r>
            <a:r>
              <a:rPr lang="en-US" sz="1800" b="1"/>
              <a:t>error</a:t>
            </a:r>
            <a:endParaRPr lang="en-US" sz="1800" b="1" dirty="0"/>
          </a:p>
          <a:p>
            <a:r>
              <a:rPr lang="en-US" sz="1800" b="1" dirty="0"/>
              <a:t>May become bulky and interfere with user</a:t>
            </a:r>
          </a:p>
        </p:txBody>
      </p:sp>
      <p:sp>
        <p:nvSpPr>
          <p:cNvPr id="5" name="Footer Placeholder 4">
            <a:extLst>
              <a:ext uri="{FF2B5EF4-FFF2-40B4-BE49-F238E27FC236}">
                <a16:creationId xmlns:a16="http://schemas.microsoft.com/office/drawing/2014/main" id="{FD946779-D7ED-C452-4CAF-9C0004C5335E}"/>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6B10BF58-E504-63E9-E946-B2123F50C11D}"/>
              </a:ext>
            </a:extLst>
          </p:cNvPr>
          <p:cNvSpPr>
            <a:spLocks noGrp="1"/>
          </p:cNvSpPr>
          <p:nvPr>
            <p:ph type="sldNum" sz="quarter" idx="12"/>
          </p:nvPr>
        </p:nvSpPr>
        <p:spPr/>
        <p:txBody>
          <a:bodyPr/>
          <a:lstStyle/>
          <a:p>
            <a:fld id="{B2DC25EE-239B-4C5F-AAD1-255A7D5F1EE2}" type="slidenum">
              <a:rPr lang="en-US" smtClean="0"/>
              <a:t>66</a:t>
            </a:fld>
            <a:endParaRPr lang="en-US"/>
          </a:p>
        </p:txBody>
      </p:sp>
      <p:sp>
        <p:nvSpPr>
          <p:cNvPr id="8" name="Action Button: Custom 7">
            <a:hlinkClick r:id="rId3" action="ppaction://hlinksldjump" highlightClick="1"/>
            <a:extLst>
              <a:ext uri="{FF2B5EF4-FFF2-40B4-BE49-F238E27FC236}">
                <a16:creationId xmlns:a16="http://schemas.microsoft.com/office/drawing/2014/main" id="{90067965-0777-DC59-F1C4-6D003511106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pic>
        <p:nvPicPr>
          <p:cNvPr id="5122" name="Picture 2" descr="a) Hardware implementation of the IMU hand tracking system. (b)... |  Download Scientific Diagram">
            <a:extLst>
              <a:ext uri="{FF2B5EF4-FFF2-40B4-BE49-F238E27FC236}">
                <a16:creationId xmlns:a16="http://schemas.microsoft.com/office/drawing/2014/main" id="{54D4E9C0-4656-87FD-7388-6166EDA9293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66000" y="2742578"/>
            <a:ext cx="3464241" cy="3053452"/>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Home 2">
            <a:hlinkClick r:id="rId5" action="ppaction://hlinksldjump" highlightClick="1"/>
            <a:extLst>
              <a:ext uri="{FF2B5EF4-FFF2-40B4-BE49-F238E27FC236}">
                <a16:creationId xmlns:a16="http://schemas.microsoft.com/office/drawing/2014/main" id="{A8ED9386-78D5-D5B3-0030-21BCBE634595}"/>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933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DECA38-DC00-AF64-A3C6-B827317D3635}"/>
              </a:ext>
            </a:extLst>
          </p:cNvPr>
          <p:cNvSpPr/>
          <p:nvPr/>
        </p:nvSpPr>
        <p:spPr>
          <a:xfrm>
            <a:off x="6802677" y="2732823"/>
            <a:ext cx="4519808" cy="302027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DFC7-E5B6-7EC9-A529-97A383C667DD}"/>
              </a:ext>
            </a:extLst>
          </p:cNvPr>
          <p:cNvSpPr>
            <a:spLocks noGrp="1"/>
          </p:cNvSpPr>
          <p:nvPr>
            <p:ph type="title"/>
          </p:nvPr>
        </p:nvSpPr>
        <p:spPr/>
        <p:txBody>
          <a:bodyPr/>
          <a:lstStyle/>
          <a:p>
            <a:r>
              <a:rPr lang="en-US" dirty="0"/>
              <a:t>Pixy Cams</a:t>
            </a:r>
          </a:p>
        </p:txBody>
      </p:sp>
      <p:sp>
        <p:nvSpPr>
          <p:cNvPr id="7" name="Content Placeholder 6">
            <a:extLst>
              <a:ext uri="{FF2B5EF4-FFF2-40B4-BE49-F238E27FC236}">
                <a16:creationId xmlns:a16="http://schemas.microsoft.com/office/drawing/2014/main" id="{18E8408B-382F-AB93-20AD-FD212DACCFD1}"/>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b="1" dirty="0">
                <a:solidFill>
                  <a:srgbClr val="00B050"/>
                </a:solidFill>
              </a:rPr>
              <a:t>Pros</a:t>
            </a:r>
          </a:p>
          <a:p>
            <a:r>
              <a:rPr lang="en-US" sz="1800" b="1" dirty="0"/>
              <a:t>Inexpensive components (~$20 each)</a:t>
            </a:r>
          </a:p>
          <a:p>
            <a:r>
              <a:rPr lang="en-US" sz="1800" b="1" dirty="0"/>
              <a:t>Decent accuracy (makes a box around object that is accurate)</a:t>
            </a:r>
          </a:p>
          <a:p>
            <a:pPr marL="0" indent="0">
              <a:buNone/>
            </a:pPr>
            <a:r>
              <a:rPr lang="en-US" b="1" dirty="0">
                <a:solidFill>
                  <a:srgbClr val="FF0000"/>
                </a:solidFill>
              </a:rPr>
              <a:t>Cons</a:t>
            </a:r>
          </a:p>
          <a:p>
            <a:r>
              <a:rPr lang="en-US" sz="1800" b="1" dirty="0"/>
              <a:t>Would need extra work to integrate with the VR headset</a:t>
            </a:r>
          </a:p>
          <a:p>
            <a:r>
              <a:rPr lang="en-US" sz="1800" b="1"/>
              <a:t>Occlusion of object disables all tracking</a:t>
            </a:r>
          </a:p>
          <a:p>
            <a:r>
              <a:rPr lang="en-US" sz="1800" b="1"/>
              <a:t>Tracks </a:t>
            </a:r>
            <a:r>
              <a:rPr lang="en-US" sz="1800" b="1" dirty="0"/>
              <a:t>in </a:t>
            </a:r>
            <a:r>
              <a:rPr lang="en-US" sz="1800" b="1"/>
              <a:t>2 dimensions only</a:t>
            </a:r>
            <a:endParaRPr lang="en-US" sz="1800" b="1" dirty="0"/>
          </a:p>
        </p:txBody>
      </p:sp>
      <p:sp>
        <p:nvSpPr>
          <p:cNvPr id="5" name="Footer Placeholder 4">
            <a:extLst>
              <a:ext uri="{FF2B5EF4-FFF2-40B4-BE49-F238E27FC236}">
                <a16:creationId xmlns:a16="http://schemas.microsoft.com/office/drawing/2014/main" id="{FD946779-D7ED-C452-4CAF-9C0004C5335E}"/>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6B10BF58-E504-63E9-E946-B2123F50C11D}"/>
              </a:ext>
            </a:extLst>
          </p:cNvPr>
          <p:cNvSpPr>
            <a:spLocks noGrp="1"/>
          </p:cNvSpPr>
          <p:nvPr>
            <p:ph type="sldNum" sz="quarter" idx="12"/>
          </p:nvPr>
        </p:nvSpPr>
        <p:spPr/>
        <p:txBody>
          <a:bodyPr/>
          <a:lstStyle/>
          <a:p>
            <a:fld id="{B2DC25EE-239B-4C5F-AAD1-255A7D5F1EE2}" type="slidenum">
              <a:rPr lang="en-US" smtClean="0"/>
              <a:t>67</a:t>
            </a:fld>
            <a:endParaRPr lang="en-US"/>
          </a:p>
        </p:txBody>
      </p:sp>
      <p:sp>
        <p:nvSpPr>
          <p:cNvPr id="8" name="Action Button: Custom 7">
            <a:hlinkClick r:id="rId2" action="ppaction://hlinksldjump" highlightClick="1"/>
            <a:extLst>
              <a:ext uri="{FF2B5EF4-FFF2-40B4-BE49-F238E27FC236}">
                <a16:creationId xmlns:a16="http://schemas.microsoft.com/office/drawing/2014/main" id="{90067965-0777-DC59-F1C4-6D003511106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pic>
        <p:nvPicPr>
          <p:cNvPr id="6146" name="Picture 2" descr="Pixy – PixyCam">
            <a:extLst>
              <a:ext uri="{FF2B5EF4-FFF2-40B4-BE49-F238E27FC236}">
                <a16:creationId xmlns:a16="http://schemas.microsoft.com/office/drawing/2014/main" id="{E116C2A8-CA32-46F1-7C49-F5488EB9CDD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46977" y1="82019" x2="46977" y2="82019"/>
                        <a14:backgroundMark x1="46512" y1="83281" x2="46512" y2="83281"/>
                      </a14:backgroundRemoval>
                    </a14:imgEffect>
                  </a14:imgLayer>
                </a14:imgProps>
              </a:ext>
              <a:ext uri="{28A0092B-C50C-407E-A947-70E740481C1C}">
                <a14:useLocalDpi xmlns:a14="http://schemas.microsoft.com/office/drawing/2010/main"/>
              </a:ext>
            </a:extLst>
          </a:blip>
          <a:srcRect/>
          <a:stretch>
            <a:fillRect/>
          </a:stretch>
        </p:blipFill>
        <p:spPr bwMode="auto">
          <a:xfrm>
            <a:off x="7454755" y="2662573"/>
            <a:ext cx="3215651" cy="3160776"/>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Home 2">
            <a:hlinkClick r:id="rId5" action="ppaction://hlinksldjump" highlightClick="1"/>
            <a:extLst>
              <a:ext uri="{FF2B5EF4-FFF2-40B4-BE49-F238E27FC236}">
                <a16:creationId xmlns:a16="http://schemas.microsoft.com/office/drawing/2014/main" id="{52DAB0DF-F389-A7EA-87FA-F7C3EA070D6C}"/>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50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Hand Tracking Trade Study Results</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68</a:t>
            </a:fld>
            <a:endParaRPr lang="en-US"/>
          </a:p>
        </p:txBody>
      </p:sp>
      <p:sp>
        <p:nvSpPr>
          <p:cNvPr id="10" name="Action Button: Custom 9">
            <a:hlinkClick r:id="rId3" action="ppaction://hlinksldjump" highlightClick="1"/>
            <a:extLst>
              <a:ext uri="{FF2B5EF4-FFF2-40B4-BE49-F238E27FC236}">
                <a16:creationId xmlns:a16="http://schemas.microsoft.com/office/drawing/2014/main" id="{2F3C982C-C126-BAC1-7DE8-C9C611E59FA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graphicFrame>
        <p:nvGraphicFramePr>
          <p:cNvPr id="6" name="Table 5">
            <a:extLst>
              <a:ext uri="{FF2B5EF4-FFF2-40B4-BE49-F238E27FC236}">
                <a16:creationId xmlns:a16="http://schemas.microsoft.com/office/drawing/2014/main" id="{BA57C02E-63E1-0B54-D0F1-FA58DBBF6AD7}"/>
              </a:ext>
            </a:extLst>
          </p:cNvPr>
          <p:cNvGraphicFramePr>
            <a:graphicFrameLocks noGrp="1"/>
          </p:cNvGraphicFramePr>
          <p:nvPr>
            <p:extLst>
              <p:ext uri="{D42A27DB-BD31-4B8C-83A1-F6EECF244321}">
                <p14:modId xmlns:p14="http://schemas.microsoft.com/office/powerpoint/2010/main" val="844689136"/>
              </p:ext>
            </p:extLst>
          </p:nvPr>
        </p:nvGraphicFramePr>
        <p:xfrm>
          <a:off x="838200" y="2241323"/>
          <a:ext cx="10515597" cy="2375354"/>
        </p:xfrm>
        <a:graphic>
          <a:graphicData uri="http://schemas.openxmlformats.org/drawingml/2006/table">
            <a:tbl>
              <a:tblPr firstRow="1" firstCol="1" bandRow="1">
                <a:tableStyleId>{5C22544A-7EE6-4342-B048-85BDC9FD1C3A}</a:tableStyleId>
              </a:tblPr>
              <a:tblGrid>
                <a:gridCol w="984868">
                  <a:extLst>
                    <a:ext uri="{9D8B030D-6E8A-4147-A177-3AD203B41FA5}">
                      <a16:colId xmlns:a16="http://schemas.microsoft.com/office/drawing/2014/main" val="1787208208"/>
                    </a:ext>
                  </a:extLst>
                </a:gridCol>
                <a:gridCol w="1023642">
                  <a:extLst>
                    <a:ext uri="{9D8B030D-6E8A-4147-A177-3AD203B41FA5}">
                      <a16:colId xmlns:a16="http://schemas.microsoft.com/office/drawing/2014/main" val="2074158255"/>
                    </a:ext>
                  </a:extLst>
                </a:gridCol>
                <a:gridCol w="651409">
                  <a:extLst>
                    <a:ext uri="{9D8B030D-6E8A-4147-A177-3AD203B41FA5}">
                      <a16:colId xmlns:a16="http://schemas.microsoft.com/office/drawing/2014/main" val="714819625"/>
                    </a:ext>
                  </a:extLst>
                </a:gridCol>
                <a:gridCol w="612634">
                  <a:extLst>
                    <a:ext uri="{9D8B030D-6E8A-4147-A177-3AD203B41FA5}">
                      <a16:colId xmlns:a16="http://schemas.microsoft.com/office/drawing/2014/main" val="2698076743"/>
                    </a:ext>
                  </a:extLst>
                </a:gridCol>
                <a:gridCol w="798751">
                  <a:extLst>
                    <a:ext uri="{9D8B030D-6E8A-4147-A177-3AD203B41FA5}">
                      <a16:colId xmlns:a16="http://schemas.microsoft.com/office/drawing/2014/main" val="3950970041"/>
                    </a:ext>
                  </a:extLst>
                </a:gridCol>
                <a:gridCol w="457537">
                  <a:extLst>
                    <a:ext uri="{9D8B030D-6E8A-4147-A177-3AD203B41FA5}">
                      <a16:colId xmlns:a16="http://schemas.microsoft.com/office/drawing/2014/main" val="1343217725"/>
                    </a:ext>
                  </a:extLst>
                </a:gridCol>
                <a:gridCol w="444612">
                  <a:extLst>
                    <a:ext uri="{9D8B030D-6E8A-4147-A177-3AD203B41FA5}">
                      <a16:colId xmlns:a16="http://schemas.microsoft.com/office/drawing/2014/main" val="935977807"/>
                    </a:ext>
                  </a:extLst>
                </a:gridCol>
                <a:gridCol w="798751">
                  <a:extLst>
                    <a:ext uri="{9D8B030D-6E8A-4147-A177-3AD203B41FA5}">
                      <a16:colId xmlns:a16="http://schemas.microsoft.com/office/drawing/2014/main" val="3245107859"/>
                    </a:ext>
                  </a:extLst>
                </a:gridCol>
                <a:gridCol w="457537">
                  <a:extLst>
                    <a:ext uri="{9D8B030D-6E8A-4147-A177-3AD203B41FA5}">
                      <a16:colId xmlns:a16="http://schemas.microsoft.com/office/drawing/2014/main" val="34850113"/>
                    </a:ext>
                  </a:extLst>
                </a:gridCol>
                <a:gridCol w="444612">
                  <a:extLst>
                    <a:ext uri="{9D8B030D-6E8A-4147-A177-3AD203B41FA5}">
                      <a16:colId xmlns:a16="http://schemas.microsoft.com/office/drawing/2014/main" val="1243639411"/>
                    </a:ext>
                  </a:extLst>
                </a:gridCol>
                <a:gridCol w="798751">
                  <a:extLst>
                    <a:ext uri="{9D8B030D-6E8A-4147-A177-3AD203B41FA5}">
                      <a16:colId xmlns:a16="http://schemas.microsoft.com/office/drawing/2014/main" val="1298254824"/>
                    </a:ext>
                  </a:extLst>
                </a:gridCol>
                <a:gridCol w="457537">
                  <a:extLst>
                    <a:ext uri="{9D8B030D-6E8A-4147-A177-3AD203B41FA5}">
                      <a16:colId xmlns:a16="http://schemas.microsoft.com/office/drawing/2014/main" val="2551118535"/>
                    </a:ext>
                  </a:extLst>
                </a:gridCol>
                <a:gridCol w="444612">
                  <a:extLst>
                    <a:ext uri="{9D8B030D-6E8A-4147-A177-3AD203B41FA5}">
                      <a16:colId xmlns:a16="http://schemas.microsoft.com/office/drawing/2014/main" val="956788215"/>
                    </a:ext>
                  </a:extLst>
                </a:gridCol>
                <a:gridCol w="713448">
                  <a:extLst>
                    <a:ext uri="{9D8B030D-6E8A-4147-A177-3AD203B41FA5}">
                      <a16:colId xmlns:a16="http://schemas.microsoft.com/office/drawing/2014/main" val="168667237"/>
                    </a:ext>
                  </a:extLst>
                </a:gridCol>
                <a:gridCol w="713448">
                  <a:extLst>
                    <a:ext uri="{9D8B030D-6E8A-4147-A177-3AD203B41FA5}">
                      <a16:colId xmlns:a16="http://schemas.microsoft.com/office/drawing/2014/main" val="2623482397"/>
                    </a:ext>
                  </a:extLst>
                </a:gridCol>
                <a:gridCol w="713448">
                  <a:extLst>
                    <a:ext uri="{9D8B030D-6E8A-4147-A177-3AD203B41FA5}">
                      <a16:colId xmlns:a16="http://schemas.microsoft.com/office/drawing/2014/main" val="4104484241"/>
                    </a:ext>
                  </a:extLst>
                </a:gridCol>
              </a:tblGrid>
              <a:tr h="574991">
                <a:tc gridSpan="4">
                  <a:txBody>
                    <a:bodyPr/>
                    <a:lstStyle/>
                    <a:p>
                      <a:pPr algn="ctr" fontAlgn="b"/>
                      <a:endParaRPr lang="en-US" sz="800" b="0" i="0" u="none" strike="noStrike" dirty="0">
                        <a:solidFill>
                          <a:srgbClr val="000000"/>
                        </a:solidFill>
                        <a:effectLst/>
                        <a:latin typeface="Arial" panose="020B0604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800" b="0" i="0" u="none" strike="noStrike">
                        <a:solidFill>
                          <a:srgbClr val="000000"/>
                        </a:solidFill>
                        <a:effectLst/>
                        <a:latin typeface="Arial" panose="020B0604020202020204" pitchFamily="34" charset="0"/>
                      </a:endParaRPr>
                    </a:p>
                  </a:txBody>
                  <a:tcPr marL="0" marR="0" marT="0" marB="0" anchor="b"/>
                </a:tc>
                <a:tc hMerge="1">
                  <a:txBody>
                    <a:bodyPr/>
                    <a:lstStyle/>
                    <a:p>
                      <a:pPr algn="l" fontAlgn="b"/>
                      <a:endParaRPr lang="en-US" sz="800" b="0" i="0" u="none" strike="noStrike">
                        <a:solidFill>
                          <a:srgbClr val="000000"/>
                        </a:solidFill>
                        <a:effectLst/>
                        <a:latin typeface="Arial" panose="020B0604020202020204" pitchFamily="34" charset="0"/>
                      </a:endParaRPr>
                    </a:p>
                  </a:txBody>
                  <a:tcPr marL="0" marR="0" marT="0" marB="0" anchor="b"/>
                </a:tc>
                <a:tc hMerge="1">
                  <a:txBody>
                    <a:bodyPr/>
                    <a:lstStyle/>
                    <a:p>
                      <a:pPr algn="l" fontAlgn="b"/>
                      <a:endParaRPr lang="en-US" sz="800" b="0" i="0" u="none" strike="noStrike">
                        <a:solidFill>
                          <a:srgbClr val="000000"/>
                        </a:solidFill>
                        <a:effectLst/>
                        <a:latin typeface="Arial" panose="020B0604020202020204" pitchFamily="34" charset="0"/>
                      </a:endParaRPr>
                    </a:p>
                  </a:txBody>
                  <a:tcPr marL="0" marR="0" marT="0" marB="0" anchor="b"/>
                </a:tc>
                <a:tc gridSpan="3">
                  <a:txBody>
                    <a:bodyPr/>
                    <a:lstStyle/>
                    <a:p>
                      <a:pPr algn="ctr" fontAlgn="ctr"/>
                      <a:r>
                        <a:rPr lang="en-US" sz="1000" u="none" strike="noStrike" dirty="0">
                          <a:effectLst/>
                        </a:rPr>
                        <a:t>VR Native Hand Tracking</a:t>
                      </a:r>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effectLst/>
                        </a:rPr>
                        <a:t>Hand Tracking Gloves</a:t>
                      </a:r>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effectLst/>
                        </a:rPr>
                        <a:t>In House Hand Tracking with Accelerometers/IMU/other</a:t>
                      </a:r>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effectLst/>
                        </a:rPr>
                        <a:t>Tracking with Pixy Cams</a:t>
                      </a:r>
                      <a:endParaRPr lang="en-US" sz="10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7534194"/>
                  </a:ext>
                </a:extLst>
              </a:tr>
              <a:tr h="176123">
                <a:tc>
                  <a:txBody>
                    <a:bodyPr/>
                    <a:lstStyle/>
                    <a:p>
                      <a:pPr algn="ctr" fontAlgn="ctr"/>
                      <a:r>
                        <a:rPr lang="en-US" sz="1000" u="none" strike="noStrike">
                          <a:effectLst/>
                        </a:rPr>
                        <a:t>Criteria</a:t>
                      </a:r>
                      <a:endParaRPr lang="en-US" sz="10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Weights</a:t>
                      </a:r>
                      <a:endParaRPr lang="en-US" sz="10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WORST</a:t>
                      </a:r>
                      <a:endParaRPr lang="en-US" sz="10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BEST</a:t>
                      </a:r>
                      <a:endParaRPr lang="en-US" sz="10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Interp</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Wtd</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Interp</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Wtd</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Interp</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Wtd</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Real Value</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Interp</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tc>
                  <a:txBody>
                    <a:bodyPr/>
                    <a:lstStyle/>
                    <a:p>
                      <a:pPr algn="ctr" fontAlgn="ctr"/>
                      <a:r>
                        <a:rPr lang="en-US" sz="1000" u="none" strike="noStrike">
                          <a:effectLst/>
                        </a:rPr>
                        <a:t>Wtd</a:t>
                      </a:r>
                      <a:endParaRPr lang="en-US" sz="1000" b="0" i="0" u="none" strike="noStrike">
                        <a:solidFill>
                          <a:srgbClr val="000000"/>
                        </a:solidFill>
                        <a:effectLst/>
                        <a:latin typeface="Arial" panose="020B0604020202020204" pitchFamily="34" charset="0"/>
                      </a:endParaRPr>
                    </a:p>
                  </a:txBody>
                  <a:tcPr marL="0" marR="0" marT="0" marB="0"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17543541"/>
                  </a:ext>
                </a:extLst>
              </a:tr>
              <a:tr h="176123">
                <a:tc>
                  <a:txBody>
                    <a:bodyPr/>
                    <a:lstStyle/>
                    <a:p>
                      <a:pPr algn="ctr" fontAlgn="ctr"/>
                      <a:r>
                        <a:rPr lang="en-US" sz="1000" u="none" strike="noStrike">
                          <a:effectLst/>
                        </a:rPr>
                        <a:t>Position</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2.50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8685532"/>
                  </a:ext>
                </a:extLst>
              </a:tr>
              <a:tr h="176123">
                <a:tc>
                  <a:txBody>
                    <a:bodyPr/>
                    <a:lstStyle/>
                    <a:p>
                      <a:pPr algn="ctr" fontAlgn="ctr"/>
                      <a:r>
                        <a:rPr lang="en-US" sz="1000" u="none" strike="noStrike">
                          <a:effectLst/>
                        </a:rPr>
                        <a:t>Orientation</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0.750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659782978"/>
                  </a:ext>
                </a:extLst>
              </a:tr>
              <a:tr h="176123">
                <a:tc>
                  <a:txBody>
                    <a:bodyPr/>
                    <a:lstStyle/>
                    <a:p>
                      <a:pPr algn="ctr" fontAlgn="ctr"/>
                      <a:r>
                        <a:rPr lang="en-US" sz="1000" u="none" strike="noStrike">
                          <a:effectLst/>
                        </a:rPr>
                        <a:t>Cost</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9</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7.50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1.500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22995693"/>
                  </a:ext>
                </a:extLst>
              </a:tr>
              <a:tr h="176123">
                <a:tc>
                  <a:txBody>
                    <a:bodyPr/>
                    <a:lstStyle/>
                    <a:p>
                      <a:pPr algn="ctr" fontAlgn="ctr"/>
                      <a:r>
                        <a:rPr lang="en-US" sz="1000" u="none" strike="noStrike">
                          <a:effectLst/>
                        </a:rPr>
                        <a:t>Ease of Use</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53978974"/>
                  </a:ext>
                </a:extLst>
              </a:tr>
              <a:tr h="352247">
                <a:tc>
                  <a:txBody>
                    <a:bodyPr/>
                    <a:lstStyle/>
                    <a:p>
                      <a:pPr algn="ctr" fontAlgn="ctr"/>
                      <a:r>
                        <a:rPr lang="en-US" sz="1000" u="none" strike="noStrike">
                          <a:effectLst/>
                        </a:rPr>
                        <a:t>Compatability with VR system</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2.000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8</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6.67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1.333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136852966"/>
                  </a:ext>
                </a:extLst>
              </a:tr>
              <a:tr h="362607">
                <a:tc>
                  <a:txBody>
                    <a:bodyPr/>
                    <a:lstStyle/>
                    <a:p>
                      <a:pPr algn="ctr" fontAlgn="ctr"/>
                      <a:r>
                        <a:rPr lang="en-US" sz="1000" u="none" strike="noStrike">
                          <a:effectLst/>
                        </a:rPr>
                        <a:t>Compatability with PR objects</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7</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5.71</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0.286</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0.500</a:t>
                      </a:r>
                      <a:endParaRPr lang="en-US" sz="10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242880583"/>
                  </a:ext>
                </a:extLst>
              </a:tr>
              <a:tr h="204894">
                <a:tc>
                  <a:txBody>
                    <a:bodyPr/>
                    <a:lstStyle/>
                    <a:p>
                      <a:pPr algn="ctr" fontAlgn="ctr"/>
                      <a:r>
                        <a:rPr lang="en-US" sz="1000" u="none" strike="noStrike">
                          <a:effectLst/>
                        </a:rPr>
                        <a:t>Total</a:t>
                      </a:r>
                      <a:endParaRPr lang="en-US"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0" marR="0" marT="0" marB="0" anchor="ctr"/>
                </a:tc>
                <a:tc gridSpan="2">
                  <a:txBody>
                    <a:bodyPr/>
                    <a:lstStyle/>
                    <a:p>
                      <a:pPr algn="ctr" fontAlgn="ctr"/>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r>
                        <a:rPr lang="en-US" sz="1000" u="none" strike="noStrike">
                          <a:effectLst/>
                        </a:rPr>
                        <a:t>7.000</a:t>
                      </a:r>
                      <a:endParaRPr lang="en-US" sz="1000" b="0" i="0" u="none" strike="noStrike">
                        <a:solidFill>
                          <a:srgbClr val="000000"/>
                        </a:solidFill>
                        <a:effectLst/>
                        <a:latin typeface="Arial" panose="020B0604020202020204" pitchFamily="34" charset="0"/>
                      </a:endParaRPr>
                    </a:p>
                  </a:txBody>
                  <a:tcPr marL="0" marR="0" marT="0" marB="0" anchor="ctr">
                    <a:solidFill>
                      <a:srgbClr val="92D050"/>
                    </a:solidFill>
                  </a:tcPr>
                </a:tc>
                <a:tc gridSpan="2">
                  <a:txBody>
                    <a:bodyPr/>
                    <a:lstStyle/>
                    <a:p>
                      <a:pPr algn="ctr"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b"/>
                      <a:r>
                        <a:rPr lang="en-US" sz="1000" u="none" strike="noStrike">
                          <a:effectLst/>
                        </a:rPr>
                        <a:t>7.119</a:t>
                      </a:r>
                      <a:endParaRPr lang="en-US" sz="1000" b="0" i="0" u="none" strike="noStrike">
                        <a:solidFill>
                          <a:srgbClr val="000000"/>
                        </a:solidFill>
                        <a:effectLst/>
                        <a:latin typeface="Arial" panose="020B0604020202020204" pitchFamily="34" charset="0"/>
                      </a:endParaRPr>
                    </a:p>
                  </a:txBody>
                  <a:tcPr marL="0" marR="0" marT="0" marB="0" anchor="ctr">
                    <a:solidFill>
                      <a:srgbClr val="00B050"/>
                    </a:solidFill>
                  </a:tcPr>
                </a:tc>
                <a:tc gridSpan="2">
                  <a:txBody>
                    <a:bodyPr/>
                    <a:lstStyle/>
                    <a:p>
                      <a:pPr algn="ctr"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b"/>
                      <a:r>
                        <a:rPr lang="en-US" sz="1000" u="none" strike="noStrike">
                          <a:solidFill>
                            <a:schemeClr val="tx1"/>
                          </a:solidFill>
                          <a:effectLst/>
                        </a:rPr>
                        <a:t>2.750</a:t>
                      </a:r>
                      <a:endParaRPr lang="en-US" sz="1000" b="0" i="0" u="none" strike="noStrike">
                        <a:solidFill>
                          <a:schemeClr val="tx1"/>
                        </a:solidFill>
                        <a:effectLst/>
                        <a:latin typeface="Arial" panose="020B0604020202020204" pitchFamily="34" charset="0"/>
                      </a:endParaRPr>
                    </a:p>
                  </a:txBody>
                  <a:tcPr marL="0" marR="0" marT="0" marB="0" anchor="ctr">
                    <a:solidFill>
                      <a:srgbClr val="FF0000"/>
                    </a:solidFill>
                  </a:tcPr>
                </a:tc>
                <a:tc gridSpan="2">
                  <a:txBody>
                    <a:bodyPr/>
                    <a:lstStyle/>
                    <a:p>
                      <a:pPr algn="ctr"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r>
                        <a:rPr lang="en-US" sz="1000" u="none" strike="noStrike" dirty="0">
                          <a:effectLst/>
                        </a:rPr>
                        <a:t>4.000</a:t>
                      </a:r>
                      <a:endParaRPr lang="en-US" sz="1000" b="0" i="0" u="none" strike="noStrike" dirty="0">
                        <a:solidFill>
                          <a:srgbClr val="000000"/>
                        </a:solidFill>
                        <a:effectLst/>
                        <a:latin typeface="Arial" panose="020B0604020202020204" pitchFamily="34" charset="0"/>
                      </a:endParaRPr>
                    </a:p>
                  </a:txBody>
                  <a:tcPr marL="0" marR="0" marT="0" marB="0" anchor="ctr">
                    <a:solidFill>
                      <a:srgbClr val="FFFF00"/>
                    </a:solidFill>
                  </a:tcPr>
                </a:tc>
                <a:extLst>
                  <a:ext uri="{0D108BD9-81ED-4DB2-BD59-A6C34878D82A}">
                    <a16:rowId xmlns:a16="http://schemas.microsoft.com/office/drawing/2014/main" val="2447479530"/>
                  </a:ext>
                </a:extLst>
              </a:tr>
            </a:tbl>
          </a:graphicData>
        </a:graphic>
      </p:graphicFrame>
      <p:sp>
        <p:nvSpPr>
          <p:cNvPr id="12" name="Up Arrow 11">
            <a:extLst>
              <a:ext uri="{FF2B5EF4-FFF2-40B4-BE49-F238E27FC236}">
                <a16:creationId xmlns:a16="http://schemas.microsoft.com/office/drawing/2014/main" id="{8DA70D16-24F2-64BA-04AC-A7D55D3CD102}"/>
              </a:ext>
            </a:extLst>
          </p:cNvPr>
          <p:cNvSpPr/>
          <p:nvPr/>
        </p:nvSpPr>
        <p:spPr>
          <a:xfrm>
            <a:off x="7064827" y="4756809"/>
            <a:ext cx="508000" cy="7142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0A4A17B5-CF5B-B327-9C0B-DAA686D38F99}"/>
              </a:ext>
            </a:extLst>
          </p:cNvPr>
          <p:cNvSpPr/>
          <p:nvPr/>
        </p:nvSpPr>
        <p:spPr>
          <a:xfrm>
            <a:off x="5355771" y="4756808"/>
            <a:ext cx="508000" cy="7142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rId4" action="ppaction://hlinksldjump" highlightClick="1"/>
            <a:extLst>
              <a:ext uri="{FF2B5EF4-FFF2-40B4-BE49-F238E27FC236}">
                <a16:creationId xmlns:a16="http://schemas.microsoft.com/office/drawing/2014/main" id="{B5A1DFF9-2723-C797-155E-A67F7390297D}"/>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90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dirty="0"/>
              <a:t>TRADE TREE: Hand Tracking</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69</a:t>
            </a:fld>
            <a:endParaRPr lang="en-US"/>
          </a:p>
        </p:txBody>
      </p:sp>
      <p:graphicFrame>
        <p:nvGraphicFramePr>
          <p:cNvPr id="8" name="Diagram 7">
            <a:extLst>
              <a:ext uri="{FF2B5EF4-FFF2-40B4-BE49-F238E27FC236}">
                <a16:creationId xmlns:a16="http://schemas.microsoft.com/office/drawing/2014/main" id="{E8190070-33B0-3F88-1A1A-C6EE61329CB9}"/>
              </a:ext>
            </a:extLst>
          </p:cNvPr>
          <p:cNvGraphicFramePr/>
          <p:nvPr>
            <p:extLst>
              <p:ext uri="{D42A27DB-BD31-4B8C-83A1-F6EECF244321}">
                <p14:modId xmlns:p14="http://schemas.microsoft.com/office/powerpoint/2010/main" val="218026680"/>
              </p:ext>
            </p:extLst>
          </p:nvPr>
        </p:nvGraphicFramePr>
        <p:xfrm>
          <a:off x="740448" y="1519121"/>
          <a:ext cx="10532327" cy="4234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ction Button: Custom 9">
            <a:hlinkClick r:id="rId7" action="ppaction://hlinksldjump" highlightClick="1"/>
            <a:extLst>
              <a:ext uri="{FF2B5EF4-FFF2-40B4-BE49-F238E27FC236}">
                <a16:creationId xmlns:a16="http://schemas.microsoft.com/office/drawing/2014/main" id="{0B8913D5-2E27-AC82-C869-14D87D081448}"/>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3" name="Action Button: Home 12">
            <a:hlinkClick r:id="rId8" action="ppaction://hlinksldjump" highlightClick="1"/>
            <a:extLst>
              <a:ext uri="{FF2B5EF4-FFF2-40B4-BE49-F238E27FC236}">
                <a16:creationId xmlns:a16="http://schemas.microsoft.com/office/drawing/2014/main" id="{2BF1B9C3-CC55-D660-8351-1A90B4DFECF3}"/>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45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lose-up of moon">
            <a:extLst>
              <a:ext uri="{FF2B5EF4-FFF2-40B4-BE49-F238E27FC236}">
                <a16:creationId xmlns:a16="http://schemas.microsoft.com/office/drawing/2014/main" id="{EA214FFB-E226-268B-9CF3-DF813B663C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5988" y="3390951"/>
            <a:ext cx="6700024" cy="3467049"/>
          </a:xfrm>
          <a:prstGeom prst="rect">
            <a:avLst/>
          </a:prstGeom>
        </p:spPr>
      </p:pic>
      <p:sp>
        <p:nvSpPr>
          <p:cNvPr id="12" name="Title 11">
            <a:extLst>
              <a:ext uri="{FF2B5EF4-FFF2-40B4-BE49-F238E27FC236}">
                <a16:creationId xmlns:a16="http://schemas.microsoft.com/office/drawing/2014/main" id="{24ADF055-0680-7871-8140-30144D94B64F}"/>
              </a:ext>
            </a:extLst>
          </p:cNvPr>
          <p:cNvSpPr>
            <a:spLocks noGrp="1"/>
          </p:cNvSpPr>
          <p:nvPr>
            <p:ph type="title"/>
          </p:nvPr>
        </p:nvSpPr>
        <p:spPr>
          <a:xfrm>
            <a:off x="431800" y="221192"/>
            <a:ext cx="10515600" cy="1325563"/>
          </a:xfrm>
        </p:spPr>
        <p:txBody>
          <a:bodyPr/>
          <a:lstStyle/>
          <a:p>
            <a:r>
              <a:rPr lang="en-US"/>
              <a:t>Objectives</a:t>
            </a:r>
          </a:p>
        </p:txBody>
      </p:sp>
      <p:sp>
        <p:nvSpPr>
          <p:cNvPr id="5" name="Footer Placeholder 4">
            <a:extLst>
              <a:ext uri="{FF2B5EF4-FFF2-40B4-BE49-F238E27FC236}">
                <a16:creationId xmlns:a16="http://schemas.microsoft.com/office/drawing/2014/main" id="{988D3A9A-CD65-05F7-6939-C4018DEDEC43}"/>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58D7F8A2-D3F5-5A71-E64B-8831F92676F0}"/>
              </a:ext>
            </a:extLst>
          </p:cNvPr>
          <p:cNvSpPr>
            <a:spLocks noGrp="1"/>
          </p:cNvSpPr>
          <p:nvPr>
            <p:ph type="sldNum" sz="quarter" idx="12"/>
          </p:nvPr>
        </p:nvSpPr>
        <p:spPr/>
        <p:txBody>
          <a:bodyPr/>
          <a:lstStyle/>
          <a:p>
            <a:fld id="{B2DC25EE-239B-4C5F-AAD1-255A7D5F1EE2}" type="slidenum">
              <a:rPr lang="en-US" smtClean="0"/>
              <a:t>7</a:t>
            </a:fld>
            <a:endParaRPr lang="en-US"/>
          </a:p>
        </p:txBody>
      </p:sp>
      <p:sp>
        <p:nvSpPr>
          <p:cNvPr id="19" name="TextBox 18">
            <a:extLst>
              <a:ext uri="{FF2B5EF4-FFF2-40B4-BE49-F238E27FC236}">
                <a16:creationId xmlns:a16="http://schemas.microsoft.com/office/drawing/2014/main" id="{61FEF467-29B5-C426-D635-4968E4326107}"/>
              </a:ext>
            </a:extLst>
          </p:cNvPr>
          <p:cNvSpPr txBox="1"/>
          <p:nvPr/>
        </p:nvSpPr>
        <p:spPr>
          <a:xfrm>
            <a:off x="1933800" y="1839768"/>
            <a:ext cx="3295199" cy="461665"/>
          </a:xfrm>
          <a:prstGeom prst="rect">
            <a:avLst/>
          </a:prstGeom>
          <a:noFill/>
        </p:spPr>
        <p:txBody>
          <a:bodyPr wrap="square" rtlCol="0">
            <a:spAutoFit/>
          </a:bodyPr>
          <a:lstStyle/>
          <a:p>
            <a:pPr algn="r"/>
            <a:r>
              <a:rPr lang="en-US" sz="2400" b="1">
                <a:latin typeface="+mj-lt"/>
              </a:rPr>
              <a:t>VR Environment</a:t>
            </a:r>
          </a:p>
        </p:txBody>
      </p:sp>
      <p:sp>
        <p:nvSpPr>
          <p:cNvPr id="20" name="TextBox 19">
            <a:extLst>
              <a:ext uri="{FF2B5EF4-FFF2-40B4-BE49-F238E27FC236}">
                <a16:creationId xmlns:a16="http://schemas.microsoft.com/office/drawing/2014/main" id="{AD707656-2B9F-5BE9-1CF5-EB8771B72622}"/>
              </a:ext>
            </a:extLst>
          </p:cNvPr>
          <p:cNvSpPr txBox="1"/>
          <p:nvPr/>
        </p:nvSpPr>
        <p:spPr>
          <a:xfrm>
            <a:off x="1448374" y="2339703"/>
            <a:ext cx="3780626" cy="646331"/>
          </a:xfrm>
          <a:prstGeom prst="rect">
            <a:avLst/>
          </a:prstGeom>
          <a:noFill/>
        </p:spPr>
        <p:txBody>
          <a:bodyPr wrap="square" lIns="91440" tIns="45720" rIns="91440" bIns="45720" rtlCol="0" anchor="t">
            <a:spAutoFit/>
          </a:bodyPr>
          <a:lstStyle/>
          <a:p>
            <a:pPr algn="r"/>
            <a:r>
              <a:rPr lang="en-US"/>
              <a:t>Allows for some user interaction and resemble a lunar environment</a:t>
            </a:r>
          </a:p>
        </p:txBody>
      </p:sp>
      <p:sp>
        <p:nvSpPr>
          <p:cNvPr id="21" name="TextBox 20">
            <a:extLst>
              <a:ext uri="{FF2B5EF4-FFF2-40B4-BE49-F238E27FC236}">
                <a16:creationId xmlns:a16="http://schemas.microsoft.com/office/drawing/2014/main" id="{C31846CF-5526-0FCB-48F3-4570DCE8B6A0}"/>
              </a:ext>
            </a:extLst>
          </p:cNvPr>
          <p:cNvSpPr txBox="1"/>
          <p:nvPr/>
        </p:nvSpPr>
        <p:spPr>
          <a:xfrm>
            <a:off x="562200" y="3451728"/>
            <a:ext cx="2590049" cy="830997"/>
          </a:xfrm>
          <a:prstGeom prst="rect">
            <a:avLst/>
          </a:prstGeom>
          <a:noFill/>
        </p:spPr>
        <p:txBody>
          <a:bodyPr wrap="square" rtlCol="0">
            <a:spAutoFit/>
          </a:bodyPr>
          <a:lstStyle/>
          <a:p>
            <a:r>
              <a:rPr lang="en-US" sz="2400" b="1">
                <a:latin typeface="+mj-lt"/>
              </a:rPr>
              <a:t>Environmental Conditions</a:t>
            </a:r>
          </a:p>
        </p:txBody>
      </p:sp>
      <p:sp>
        <p:nvSpPr>
          <p:cNvPr id="22" name="TextBox 21">
            <a:extLst>
              <a:ext uri="{FF2B5EF4-FFF2-40B4-BE49-F238E27FC236}">
                <a16:creationId xmlns:a16="http://schemas.microsoft.com/office/drawing/2014/main" id="{85117815-F06B-342F-1297-3598EE3AC44A}"/>
              </a:ext>
            </a:extLst>
          </p:cNvPr>
          <p:cNvSpPr txBox="1"/>
          <p:nvPr/>
        </p:nvSpPr>
        <p:spPr>
          <a:xfrm>
            <a:off x="562200" y="4282725"/>
            <a:ext cx="2743200" cy="923330"/>
          </a:xfrm>
          <a:prstGeom prst="rect">
            <a:avLst/>
          </a:prstGeom>
          <a:noFill/>
        </p:spPr>
        <p:txBody>
          <a:bodyPr wrap="square" rtlCol="0">
            <a:spAutoFit/>
          </a:bodyPr>
          <a:lstStyle/>
          <a:p>
            <a:r>
              <a:rPr lang="en-US"/>
              <a:t>Simulate lunar lighting, temperature OR auditory inputs</a:t>
            </a:r>
          </a:p>
        </p:txBody>
      </p:sp>
      <p:sp>
        <p:nvSpPr>
          <p:cNvPr id="23" name="TextBox 22">
            <a:extLst>
              <a:ext uri="{FF2B5EF4-FFF2-40B4-BE49-F238E27FC236}">
                <a16:creationId xmlns:a16="http://schemas.microsoft.com/office/drawing/2014/main" id="{A4E7AE19-A1B7-37C1-8487-BF448C15E1A5}"/>
              </a:ext>
            </a:extLst>
          </p:cNvPr>
          <p:cNvSpPr txBox="1"/>
          <p:nvPr/>
        </p:nvSpPr>
        <p:spPr>
          <a:xfrm>
            <a:off x="6963003" y="1845949"/>
            <a:ext cx="3577426" cy="461665"/>
          </a:xfrm>
          <a:prstGeom prst="rect">
            <a:avLst/>
          </a:prstGeom>
          <a:noFill/>
        </p:spPr>
        <p:txBody>
          <a:bodyPr wrap="square" rtlCol="0">
            <a:spAutoFit/>
          </a:bodyPr>
          <a:lstStyle/>
          <a:p>
            <a:r>
              <a:rPr lang="en-US" sz="2400" b="1">
                <a:latin typeface="+mj-lt"/>
              </a:rPr>
              <a:t>Movement Constraints</a:t>
            </a:r>
          </a:p>
        </p:txBody>
      </p:sp>
      <p:sp>
        <p:nvSpPr>
          <p:cNvPr id="24" name="TextBox 23">
            <a:extLst>
              <a:ext uri="{FF2B5EF4-FFF2-40B4-BE49-F238E27FC236}">
                <a16:creationId xmlns:a16="http://schemas.microsoft.com/office/drawing/2014/main" id="{2C962A0D-F621-CA44-CF0C-1138C0A6C047}"/>
              </a:ext>
            </a:extLst>
          </p:cNvPr>
          <p:cNvSpPr txBox="1"/>
          <p:nvPr/>
        </p:nvSpPr>
        <p:spPr>
          <a:xfrm>
            <a:off x="6963002" y="2330992"/>
            <a:ext cx="3916093" cy="646331"/>
          </a:xfrm>
          <a:prstGeom prst="rect">
            <a:avLst/>
          </a:prstGeom>
          <a:noFill/>
        </p:spPr>
        <p:txBody>
          <a:bodyPr wrap="square" rtlCol="0">
            <a:spAutoFit/>
          </a:bodyPr>
          <a:lstStyle/>
          <a:p>
            <a:r>
              <a:rPr lang="en-US"/>
              <a:t>Range-of-motion arm constraints to simulate wearing an EVA spacesuit</a:t>
            </a:r>
          </a:p>
        </p:txBody>
      </p:sp>
      <p:sp>
        <p:nvSpPr>
          <p:cNvPr id="25" name="TextBox 24">
            <a:extLst>
              <a:ext uri="{FF2B5EF4-FFF2-40B4-BE49-F238E27FC236}">
                <a16:creationId xmlns:a16="http://schemas.microsoft.com/office/drawing/2014/main" id="{0E6BECA1-1CC8-6712-BAA6-2484AF52A4F5}"/>
              </a:ext>
            </a:extLst>
          </p:cNvPr>
          <p:cNvSpPr txBox="1"/>
          <p:nvPr/>
        </p:nvSpPr>
        <p:spPr>
          <a:xfrm>
            <a:off x="8610600" y="3452388"/>
            <a:ext cx="3019200" cy="830997"/>
          </a:xfrm>
          <a:prstGeom prst="rect">
            <a:avLst/>
          </a:prstGeom>
          <a:noFill/>
        </p:spPr>
        <p:txBody>
          <a:bodyPr wrap="square" lIns="91440" tIns="45720" rIns="91440" bIns="45720" rtlCol="0" anchor="t">
            <a:spAutoFit/>
          </a:bodyPr>
          <a:lstStyle/>
          <a:p>
            <a:pPr algn="r"/>
            <a:r>
              <a:rPr lang="en-US" sz="2400" b="1" dirty="0">
                <a:latin typeface="+mj-lt"/>
              </a:rPr>
              <a:t>Integrate PR </a:t>
            </a:r>
            <a:r>
              <a:rPr lang="en-US" sz="2400" b="1">
                <a:latin typeface="+mj-lt"/>
              </a:rPr>
              <a:t>Objects</a:t>
            </a:r>
            <a:endParaRPr lang="en-US" sz="2400" b="1" dirty="0">
              <a:latin typeface="+mj-lt"/>
            </a:endParaRPr>
          </a:p>
        </p:txBody>
      </p:sp>
      <p:sp>
        <p:nvSpPr>
          <p:cNvPr id="26" name="TextBox 25">
            <a:extLst>
              <a:ext uri="{FF2B5EF4-FFF2-40B4-BE49-F238E27FC236}">
                <a16:creationId xmlns:a16="http://schemas.microsoft.com/office/drawing/2014/main" id="{8860D543-223D-A304-E496-86A0D302BDB7}"/>
              </a:ext>
            </a:extLst>
          </p:cNvPr>
          <p:cNvSpPr txBox="1"/>
          <p:nvPr/>
        </p:nvSpPr>
        <p:spPr>
          <a:xfrm>
            <a:off x="9052559" y="4282725"/>
            <a:ext cx="2570803" cy="923330"/>
          </a:xfrm>
          <a:prstGeom prst="rect">
            <a:avLst/>
          </a:prstGeom>
          <a:noFill/>
        </p:spPr>
        <p:txBody>
          <a:bodyPr wrap="square" lIns="91440" tIns="45720" rIns="91440" bIns="45720" rtlCol="0" anchor="t">
            <a:spAutoFit/>
          </a:bodyPr>
          <a:lstStyle/>
          <a:p>
            <a:pPr algn="r"/>
            <a:r>
              <a:rPr lang="en-US" dirty="0"/>
              <a:t>At least one tool/panel must be integrated from PR to VR </a:t>
            </a:r>
          </a:p>
        </p:txBody>
      </p:sp>
      <p:sp>
        <p:nvSpPr>
          <p:cNvPr id="3" name="Action Button: Information 2">
            <a:hlinkClick r:id="rId4" action="ppaction://hlinksldjump" highlightClick="1"/>
            <a:extLst>
              <a:ext uri="{FF2B5EF4-FFF2-40B4-BE49-F238E27FC236}">
                <a16:creationId xmlns:a16="http://schemas.microsoft.com/office/drawing/2014/main" id="{95C7C3A2-E1AF-9B2D-FF86-D93C5482442B}"/>
              </a:ext>
            </a:extLst>
          </p:cNvPr>
          <p:cNvSpPr/>
          <p:nvPr/>
        </p:nvSpPr>
        <p:spPr>
          <a:xfrm>
            <a:off x="11966028" y="0"/>
            <a:ext cx="225972" cy="22071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386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6DE7-FFF9-6540-C53C-F780E89AD72C}"/>
              </a:ext>
            </a:extLst>
          </p:cNvPr>
          <p:cNvSpPr>
            <a:spLocks noGrp="1"/>
          </p:cNvSpPr>
          <p:nvPr>
            <p:ph type="title"/>
          </p:nvPr>
        </p:nvSpPr>
        <p:spPr/>
        <p:txBody>
          <a:bodyPr/>
          <a:lstStyle/>
          <a:p>
            <a:r>
              <a:rPr lang="en-US" dirty="0"/>
              <a:t>Physical Constraints (PCs) Trade Study</a:t>
            </a:r>
          </a:p>
        </p:txBody>
      </p:sp>
      <p:sp>
        <p:nvSpPr>
          <p:cNvPr id="4" name="Footer Placeholder 3">
            <a:extLst>
              <a:ext uri="{FF2B5EF4-FFF2-40B4-BE49-F238E27FC236}">
                <a16:creationId xmlns:a16="http://schemas.microsoft.com/office/drawing/2014/main" id="{DC1D707E-33E6-3F68-96D4-990DED9308EA}"/>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9E11A469-170E-AB72-D381-AA8777DEFFDC}"/>
              </a:ext>
            </a:extLst>
          </p:cNvPr>
          <p:cNvSpPr>
            <a:spLocks noGrp="1"/>
          </p:cNvSpPr>
          <p:nvPr>
            <p:ph type="sldNum" sz="quarter" idx="12"/>
          </p:nvPr>
        </p:nvSpPr>
        <p:spPr/>
        <p:txBody>
          <a:bodyPr/>
          <a:lstStyle/>
          <a:p>
            <a:fld id="{B2DC25EE-239B-4C5F-AAD1-255A7D5F1EE2}" type="slidenum">
              <a:rPr lang="en-US" smtClean="0"/>
              <a:t>70</a:t>
            </a:fld>
            <a:endParaRPr lang="en-US"/>
          </a:p>
        </p:txBody>
      </p:sp>
      <p:sp>
        <p:nvSpPr>
          <p:cNvPr id="6" name="Action Button: Custom 5">
            <a:hlinkClick r:id="rId2" action="ppaction://hlinksldjump" highlightClick="1"/>
            <a:extLst>
              <a:ext uri="{FF2B5EF4-FFF2-40B4-BE49-F238E27FC236}">
                <a16:creationId xmlns:a16="http://schemas.microsoft.com/office/drawing/2014/main" id="{C61C38B0-838F-2C2E-37FB-CF35976FD679}"/>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9" name="Action Button: Custom 8">
            <a:hlinkClick r:id="rId3" action="ppaction://hlinksldjump" highlightClick="1"/>
            <a:extLst>
              <a:ext uri="{FF2B5EF4-FFF2-40B4-BE49-F238E27FC236}">
                <a16:creationId xmlns:a16="http://schemas.microsoft.com/office/drawing/2014/main" id="{E294FC66-38E6-63D2-F78F-87578E247094}"/>
              </a:ext>
            </a:extLst>
          </p:cNvPr>
          <p:cNvSpPr/>
          <p:nvPr/>
        </p:nvSpPr>
        <p:spPr>
          <a:xfrm>
            <a:off x="8735779" y="187600"/>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Tree</a:t>
            </a:r>
          </a:p>
        </p:txBody>
      </p:sp>
      <p:sp>
        <p:nvSpPr>
          <p:cNvPr id="10" name="Action Button: Custom 9">
            <a:hlinkClick r:id="rId4" action="ppaction://hlinksldjump" highlightClick="1"/>
            <a:extLst>
              <a:ext uri="{FF2B5EF4-FFF2-40B4-BE49-F238E27FC236}">
                <a16:creationId xmlns:a16="http://schemas.microsoft.com/office/drawing/2014/main" id="{A9DF02CD-4D5A-15AC-5F8E-57C0D5662215}"/>
              </a:ext>
            </a:extLst>
          </p:cNvPr>
          <p:cNvSpPr/>
          <p:nvPr/>
        </p:nvSpPr>
        <p:spPr>
          <a:xfrm>
            <a:off x="10580344" y="187599"/>
            <a:ext cx="1432034" cy="6463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Top Options</a:t>
            </a:r>
          </a:p>
        </p:txBody>
      </p:sp>
      <p:sp>
        <p:nvSpPr>
          <p:cNvPr id="11" name="TextBox 10">
            <a:extLst>
              <a:ext uri="{FF2B5EF4-FFF2-40B4-BE49-F238E27FC236}">
                <a16:creationId xmlns:a16="http://schemas.microsoft.com/office/drawing/2014/main" id="{62978D3B-90C9-1504-10F3-C3576DC4467D}"/>
              </a:ext>
            </a:extLst>
          </p:cNvPr>
          <p:cNvSpPr txBox="1"/>
          <p:nvPr/>
        </p:nvSpPr>
        <p:spPr>
          <a:xfrm>
            <a:off x="5342532" y="326126"/>
            <a:ext cx="2980716" cy="369332"/>
          </a:xfrm>
          <a:prstGeom prst="rect">
            <a:avLst/>
          </a:prstGeom>
          <a:noFill/>
        </p:spPr>
        <p:txBody>
          <a:bodyPr wrap="square" rtlCol="0">
            <a:spAutoFit/>
          </a:bodyPr>
          <a:lstStyle/>
          <a:p>
            <a:r>
              <a:rPr lang="en-US" dirty="0"/>
              <a:t>Back to Arm Constraints…</a:t>
            </a:r>
          </a:p>
        </p:txBody>
      </p:sp>
    </p:spTree>
    <p:extLst>
      <p:ext uri="{BB962C8B-B14F-4D97-AF65-F5344CB8AC3E}">
        <p14:creationId xmlns:p14="http://schemas.microsoft.com/office/powerpoint/2010/main" val="2132177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3095-03F7-D036-A3EA-2D9E08877FA4}"/>
              </a:ext>
            </a:extLst>
          </p:cNvPr>
          <p:cNvSpPr>
            <a:spLocks noGrp="1"/>
          </p:cNvSpPr>
          <p:nvPr>
            <p:ph type="title"/>
          </p:nvPr>
        </p:nvSpPr>
        <p:spPr>
          <a:xfrm>
            <a:off x="173421" y="181896"/>
            <a:ext cx="11845157" cy="617933"/>
          </a:xfrm>
        </p:spPr>
        <p:txBody>
          <a:bodyPr>
            <a:normAutofit fontScale="90000"/>
          </a:bodyPr>
          <a:lstStyle/>
          <a:p>
            <a:r>
              <a:rPr lang="en-US" sz="4000" dirty="0"/>
              <a:t>Levels of Evaluation For Physical Constraints</a:t>
            </a:r>
          </a:p>
        </p:txBody>
      </p:sp>
      <p:sp>
        <p:nvSpPr>
          <p:cNvPr id="5" name="Footer Placeholder 4">
            <a:extLst>
              <a:ext uri="{FF2B5EF4-FFF2-40B4-BE49-F238E27FC236}">
                <a16:creationId xmlns:a16="http://schemas.microsoft.com/office/drawing/2014/main" id="{F9D17AA9-1343-5BC5-7770-0F2D89D13C4B}"/>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E815E59C-7B99-0A7E-8D8E-71D3B59EF2A7}"/>
              </a:ext>
            </a:extLst>
          </p:cNvPr>
          <p:cNvSpPr>
            <a:spLocks noGrp="1"/>
          </p:cNvSpPr>
          <p:nvPr>
            <p:ph type="sldNum" sz="quarter" idx="12"/>
          </p:nvPr>
        </p:nvSpPr>
        <p:spPr/>
        <p:txBody>
          <a:bodyPr/>
          <a:lstStyle/>
          <a:p>
            <a:fld id="{B2DC25EE-239B-4C5F-AAD1-255A7D5F1EE2}" type="slidenum">
              <a:rPr lang="en-US" smtClean="0"/>
              <a:t>71</a:t>
            </a:fld>
            <a:endParaRPr lang="en-US"/>
          </a:p>
        </p:txBody>
      </p:sp>
      <p:graphicFrame>
        <p:nvGraphicFramePr>
          <p:cNvPr id="8" name="Table 8">
            <a:extLst>
              <a:ext uri="{FF2B5EF4-FFF2-40B4-BE49-F238E27FC236}">
                <a16:creationId xmlns:a16="http://schemas.microsoft.com/office/drawing/2014/main" id="{1E035812-DF3B-268C-1F13-B087FA68F1B4}"/>
              </a:ext>
            </a:extLst>
          </p:cNvPr>
          <p:cNvGraphicFramePr>
            <a:graphicFrameLocks noGrp="1"/>
          </p:cNvGraphicFramePr>
          <p:nvPr>
            <p:extLst>
              <p:ext uri="{D42A27DB-BD31-4B8C-83A1-F6EECF244321}">
                <p14:modId xmlns:p14="http://schemas.microsoft.com/office/powerpoint/2010/main" val="1707112807"/>
              </p:ext>
            </p:extLst>
          </p:nvPr>
        </p:nvGraphicFramePr>
        <p:xfrm>
          <a:off x="173421" y="799829"/>
          <a:ext cx="11845157" cy="5060028"/>
        </p:xfrm>
        <a:graphic>
          <a:graphicData uri="http://schemas.openxmlformats.org/drawingml/2006/table">
            <a:tbl>
              <a:tblPr firstRow="1" bandRow="1">
                <a:tableStyleId>{5C22544A-7EE6-4342-B048-85BDC9FD1C3A}</a:tableStyleId>
              </a:tblPr>
              <a:tblGrid>
                <a:gridCol w="1713994">
                  <a:extLst>
                    <a:ext uri="{9D8B030D-6E8A-4147-A177-3AD203B41FA5}">
                      <a16:colId xmlns:a16="http://schemas.microsoft.com/office/drawing/2014/main" val="2823689869"/>
                    </a:ext>
                  </a:extLst>
                </a:gridCol>
                <a:gridCol w="2155763">
                  <a:extLst>
                    <a:ext uri="{9D8B030D-6E8A-4147-A177-3AD203B41FA5}">
                      <a16:colId xmlns:a16="http://schemas.microsoft.com/office/drawing/2014/main" val="3728861938"/>
                    </a:ext>
                  </a:extLst>
                </a:gridCol>
                <a:gridCol w="2052821">
                  <a:extLst>
                    <a:ext uri="{9D8B030D-6E8A-4147-A177-3AD203B41FA5}">
                      <a16:colId xmlns:a16="http://schemas.microsoft.com/office/drawing/2014/main" val="887211861"/>
                    </a:ext>
                  </a:extLst>
                </a:gridCol>
                <a:gridCol w="1974193">
                  <a:extLst>
                    <a:ext uri="{9D8B030D-6E8A-4147-A177-3AD203B41FA5}">
                      <a16:colId xmlns:a16="http://schemas.microsoft.com/office/drawing/2014/main" val="3922096205"/>
                    </a:ext>
                  </a:extLst>
                </a:gridCol>
                <a:gridCol w="1974193">
                  <a:extLst>
                    <a:ext uri="{9D8B030D-6E8A-4147-A177-3AD203B41FA5}">
                      <a16:colId xmlns:a16="http://schemas.microsoft.com/office/drawing/2014/main" val="1849396238"/>
                    </a:ext>
                  </a:extLst>
                </a:gridCol>
                <a:gridCol w="1974193">
                  <a:extLst>
                    <a:ext uri="{9D8B030D-6E8A-4147-A177-3AD203B41FA5}">
                      <a16:colId xmlns:a16="http://schemas.microsoft.com/office/drawing/2014/main" val="3955853074"/>
                    </a:ext>
                  </a:extLst>
                </a:gridCol>
              </a:tblGrid>
              <a:tr h="235390">
                <a:tc>
                  <a:txBody>
                    <a:bodyPr/>
                    <a:lstStyle/>
                    <a:p>
                      <a:pPr algn="ctr"/>
                      <a:r>
                        <a:rPr lang="en-US" sz="1400"/>
                        <a:t>Levels</a:t>
                      </a:r>
                    </a:p>
                  </a:txBody>
                  <a:tcPr anchor="ctr"/>
                </a:tc>
                <a:tc>
                  <a:txBody>
                    <a:bodyPr/>
                    <a:lstStyle/>
                    <a:p>
                      <a:pPr algn="ctr"/>
                      <a:r>
                        <a:rPr lang="en-US" sz="1400"/>
                        <a:t>1(WORST)</a:t>
                      </a:r>
                    </a:p>
                  </a:txBody>
                  <a:tcPr anchor="ctr"/>
                </a:tc>
                <a:tc>
                  <a:txBody>
                    <a:bodyPr/>
                    <a:lstStyle/>
                    <a:p>
                      <a:pPr algn="ctr"/>
                      <a:r>
                        <a:rPr lang="en-US" sz="1400"/>
                        <a:t>2</a:t>
                      </a:r>
                    </a:p>
                  </a:txBody>
                  <a:tcPr anchor="ctr"/>
                </a:tc>
                <a:tc>
                  <a:txBody>
                    <a:bodyPr/>
                    <a:lstStyle/>
                    <a:p>
                      <a:pPr algn="ctr"/>
                      <a:r>
                        <a:rPr lang="en-US" sz="1400"/>
                        <a:t>3</a:t>
                      </a:r>
                    </a:p>
                  </a:txBody>
                  <a:tcPr anchor="ctr"/>
                </a:tc>
                <a:tc>
                  <a:txBody>
                    <a:bodyPr/>
                    <a:lstStyle/>
                    <a:p>
                      <a:pPr algn="ctr"/>
                      <a:r>
                        <a:rPr lang="en-US" sz="1400"/>
                        <a:t>4</a:t>
                      </a:r>
                    </a:p>
                  </a:txBody>
                  <a:tcPr anchor="ctr"/>
                </a:tc>
                <a:tc>
                  <a:txBody>
                    <a:bodyPr/>
                    <a:lstStyle/>
                    <a:p>
                      <a:pPr algn="ctr"/>
                      <a:r>
                        <a:rPr lang="en-US" sz="1400"/>
                        <a:t>5(BEST)</a:t>
                      </a:r>
                    </a:p>
                  </a:txBody>
                  <a:tcPr anchor="ctr"/>
                </a:tc>
                <a:extLst>
                  <a:ext uri="{0D108BD9-81ED-4DB2-BD59-A6C34878D82A}">
                    <a16:rowId xmlns:a16="http://schemas.microsoft.com/office/drawing/2014/main" val="3149037081"/>
                  </a:ext>
                </a:extLst>
              </a:tr>
              <a:tr h="606038">
                <a:tc>
                  <a:txBody>
                    <a:bodyPr/>
                    <a:lstStyle/>
                    <a:p>
                      <a:pPr lvl="0" algn="ctr">
                        <a:buNone/>
                      </a:pPr>
                      <a:r>
                        <a:rPr lang="en-US" sz="1200" b="0" i="0" u="none" strike="noStrike" noProof="0">
                          <a:latin typeface="+mn-lt"/>
                          <a:cs typeface="Times New Roman"/>
                        </a:rPr>
                        <a:t>Manufacturability</a:t>
                      </a:r>
                      <a:endParaRPr lang="en-US" sz="1200" b="0">
                        <a:latin typeface="+mn-lt"/>
                        <a:cs typeface="Times New Roman"/>
                      </a:endParaRPr>
                    </a:p>
                  </a:txBody>
                  <a:tcPr anchor="ctr"/>
                </a:tc>
                <a:tc>
                  <a:txBody>
                    <a:bodyPr/>
                    <a:lstStyle/>
                    <a:p>
                      <a:pPr algn="ctr"/>
                      <a:r>
                        <a:rPr lang="en-US" sz="1000"/>
                        <a:t>Can get product from one site OR manufacturing of constraint takes longer than 8 hours and very difficult to manufacture</a:t>
                      </a:r>
                    </a:p>
                  </a:txBody>
                  <a:tcPr anchor="ctr"/>
                </a:tc>
                <a:tc>
                  <a:txBody>
                    <a:bodyPr/>
                    <a:lstStyle/>
                    <a:p>
                      <a:pPr algn="ctr"/>
                      <a:r>
                        <a:rPr lang="en-US" sz="1000"/>
                        <a:t>Can get product from 1-2 sites OR manufacturing time is still 6-8 hours and difficult to manufacture</a:t>
                      </a:r>
                    </a:p>
                  </a:txBody>
                  <a:tcPr anchor="ctr"/>
                </a:tc>
                <a:tc>
                  <a:txBody>
                    <a:bodyPr/>
                    <a:lstStyle/>
                    <a:p>
                      <a:pPr algn="ctr"/>
                      <a:r>
                        <a:rPr lang="en-US" sz="1000"/>
                        <a:t>Can get product from multiple sites OR manufacturing is 5-6 hours and maybe some difficulty in manufacturing</a:t>
                      </a:r>
                    </a:p>
                  </a:txBody>
                  <a:tcPr anchor="ctr"/>
                </a:tc>
                <a:tc>
                  <a:txBody>
                    <a:bodyPr/>
                    <a:lstStyle/>
                    <a:p>
                      <a:pPr algn="ctr"/>
                      <a:r>
                        <a:rPr lang="en-US" sz="1000"/>
                        <a:t>Can get product from multiple sites OR manufacturing 3-5 hours and with ease in manufacturing</a:t>
                      </a:r>
                    </a:p>
                  </a:txBody>
                  <a:tcPr anchor="ctr"/>
                </a:tc>
                <a:tc>
                  <a:txBody>
                    <a:bodyPr/>
                    <a:lstStyle/>
                    <a:p>
                      <a:pPr algn="ctr"/>
                      <a:r>
                        <a:rPr lang="en-US" sz="1000"/>
                        <a:t>Can get product from multiple sites OR 2 hours or less and with ease in manufacturing</a:t>
                      </a:r>
                    </a:p>
                  </a:txBody>
                  <a:tcPr anchor="ctr"/>
                </a:tc>
                <a:extLst>
                  <a:ext uri="{0D108BD9-81ED-4DB2-BD59-A6C34878D82A}">
                    <a16:rowId xmlns:a16="http://schemas.microsoft.com/office/drawing/2014/main" val="254812101"/>
                  </a:ext>
                </a:extLst>
              </a:tr>
              <a:tr h="894482">
                <a:tc>
                  <a:txBody>
                    <a:bodyPr/>
                    <a:lstStyle/>
                    <a:p>
                      <a:pPr lvl="0" algn="ctr">
                        <a:buNone/>
                      </a:pPr>
                      <a:r>
                        <a:rPr lang="en-US" sz="1200" b="0" i="0" u="none" strike="noStrike" noProof="0">
                          <a:latin typeface="+mn-lt"/>
                          <a:cs typeface="Times New Roman"/>
                        </a:rPr>
                        <a:t>Resistivity</a:t>
                      </a:r>
                      <a:endParaRPr lang="en-US" sz="1200">
                        <a:latin typeface="+mn-lt"/>
                        <a:cs typeface="Times New Roman"/>
                      </a:endParaRPr>
                    </a:p>
                  </a:txBody>
                  <a:tcPr anchor="ctr"/>
                </a:tc>
                <a:tc>
                  <a:txBody>
                    <a:bodyPr/>
                    <a:lstStyle/>
                    <a:p>
                      <a:pPr algn="ctr"/>
                      <a:r>
                        <a:rPr lang="en-US" sz="1000"/>
                        <a:t>Product has no resistance, user can move all degrees of motion OR product has complete resistance, no moment possible</a:t>
                      </a:r>
                    </a:p>
                  </a:txBody>
                  <a:tcPr anchor="ctr"/>
                </a:tc>
                <a:tc>
                  <a:txBody>
                    <a:bodyPr/>
                    <a:lstStyle/>
                    <a:p>
                      <a:pPr algn="ctr"/>
                      <a:r>
                        <a:rPr lang="en-US" sz="1000"/>
                        <a:t>Product has a noticeable lack of resistance, user can move in most degrees of motion OR product has way too large resistance, very difficult to move</a:t>
                      </a:r>
                    </a:p>
                  </a:txBody>
                  <a:tcPr anchor="ctr"/>
                </a:tc>
                <a:tc>
                  <a:txBody>
                    <a:bodyPr/>
                    <a:lstStyle/>
                    <a:p>
                      <a:pPr algn="ctr"/>
                      <a:r>
                        <a:rPr lang="en-US" sz="1000"/>
                        <a:t>Product has noticeable resistance; user is restricted in only one degree of motion but otherwise unrestrained, OR product has quite a bit larger resistance than desired, very difficult to move </a:t>
                      </a:r>
                    </a:p>
                  </a:txBody>
                  <a:tcPr anchor="ctr"/>
                </a:tc>
                <a:tc>
                  <a:txBody>
                    <a:bodyPr/>
                    <a:lstStyle/>
                    <a:p>
                      <a:pPr algn="ctr"/>
                      <a:r>
                        <a:rPr lang="en-US" sz="1000"/>
                        <a:t>Product has noticeable resistance; user is restricted in two degrees of motion but otherwise unrestrained, OR product has larger resistance than desired, very difficult to move </a:t>
                      </a:r>
                    </a:p>
                  </a:txBody>
                  <a:tcPr anchor="ctr"/>
                </a:tc>
                <a:tc>
                  <a:txBody>
                    <a:bodyPr/>
                    <a:lstStyle/>
                    <a:p>
                      <a:pPr algn="ctr"/>
                      <a:r>
                        <a:rPr lang="en-US" sz="1000"/>
                        <a:t>Product restricts the joints properly; all important joints are restrained properly</a:t>
                      </a:r>
                    </a:p>
                  </a:txBody>
                  <a:tcPr anchor="ctr"/>
                </a:tc>
                <a:extLst>
                  <a:ext uri="{0D108BD9-81ED-4DB2-BD59-A6C34878D82A}">
                    <a16:rowId xmlns:a16="http://schemas.microsoft.com/office/drawing/2014/main" val="1834136547"/>
                  </a:ext>
                </a:extLst>
              </a:tr>
              <a:tr h="423701">
                <a:tc>
                  <a:txBody>
                    <a:bodyPr/>
                    <a:lstStyle/>
                    <a:p>
                      <a:pPr lvl="0" algn="ctr">
                        <a:buNone/>
                      </a:pPr>
                      <a:r>
                        <a:rPr lang="en-US" sz="1200" b="0" i="0" u="none" strike="noStrike" noProof="0">
                          <a:latin typeface="+mn-lt"/>
                          <a:cs typeface="Times New Roman"/>
                        </a:rPr>
                        <a:t>Durability</a:t>
                      </a:r>
                      <a:endParaRPr lang="en-US" sz="1200">
                        <a:latin typeface="+mn-lt"/>
                        <a:cs typeface="Times New Roman"/>
                      </a:endParaRPr>
                    </a:p>
                  </a:txBody>
                  <a:tcPr anchor="ctr"/>
                </a:tc>
                <a:tc>
                  <a:txBody>
                    <a:bodyPr/>
                    <a:lstStyle/>
                    <a:p>
                      <a:pPr algn="ctr"/>
                      <a:r>
                        <a:rPr lang="en-US" sz="1000"/>
                        <a:t>Object is fragile</a:t>
                      </a:r>
                    </a:p>
                  </a:txBody>
                  <a:tcPr anchor="ctr"/>
                </a:tc>
                <a:tc>
                  <a:txBody>
                    <a:bodyPr/>
                    <a:lstStyle/>
                    <a:p>
                      <a:pPr algn="ctr"/>
                      <a:r>
                        <a:rPr lang="en-US" sz="1000"/>
                        <a:t>Fragile, can handle being tossed to the ground</a:t>
                      </a:r>
                    </a:p>
                  </a:txBody>
                  <a:tcPr anchor="ctr"/>
                </a:tc>
                <a:tc>
                  <a:txBody>
                    <a:bodyPr/>
                    <a:lstStyle/>
                    <a:p>
                      <a:pPr algn="ctr"/>
                      <a:r>
                        <a:rPr lang="en-US" sz="1000"/>
                        <a:t>Not brittle, can go through multiple cycles before maintenance</a:t>
                      </a:r>
                    </a:p>
                  </a:txBody>
                  <a:tcPr anchor="ctr"/>
                </a:tc>
                <a:tc>
                  <a:txBody>
                    <a:bodyPr/>
                    <a:lstStyle/>
                    <a:p>
                      <a:pPr algn="ctr"/>
                      <a:r>
                        <a:rPr lang="en-US" sz="1000"/>
                        <a:t>Not fragile, able to go through 50% of system life cycle before maintenance </a:t>
                      </a:r>
                    </a:p>
                  </a:txBody>
                  <a:tcPr anchor="ctr"/>
                </a:tc>
                <a:tc>
                  <a:txBody>
                    <a:bodyPr/>
                    <a:lstStyle/>
                    <a:p>
                      <a:pPr algn="ctr"/>
                      <a:r>
                        <a:rPr lang="en-US" sz="1000"/>
                        <a:t>Not fragile, able to go through 100% of system life cycle before maintenance </a:t>
                      </a:r>
                    </a:p>
                  </a:txBody>
                  <a:tcPr anchor="ctr"/>
                </a:tc>
                <a:extLst>
                  <a:ext uri="{0D108BD9-81ED-4DB2-BD59-A6C34878D82A}">
                    <a16:rowId xmlns:a16="http://schemas.microsoft.com/office/drawing/2014/main" val="188863448"/>
                  </a:ext>
                </a:extLst>
              </a:tr>
              <a:tr h="541397">
                <a:tc>
                  <a:txBody>
                    <a:bodyPr/>
                    <a:lstStyle/>
                    <a:p>
                      <a:pPr lvl="0" algn="ctr">
                        <a:buNone/>
                      </a:pPr>
                      <a:r>
                        <a:rPr lang="en-US" sz="1200">
                          <a:latin typeface="+mn-lt"/>
                          <a:cs typeface="Times New Roman"/>
                        </a:rPr>
                        <a:t>A</a:t>
                      </a:r>
                      <a:r>
                        <a:rPr lang="en-US" sz="1200" b="0" i="0" u="none" strike="noStrike" noProof="0">
                          <a:latin typeface="+mn-lt"/>
                          <a:cs typeface="Times New Roman"/>
                        </a:rPr>
                        <a:t>daptability</a:t>
                      </a:r>
                      <a:endParaRPr lang="en-US" sz="1200">
                        <a:latin typeface="+mn-lt"/>
                        <a:cs typeface="Times New Roman"/>
                      </a:endParaRPr>
                    </a:p>
                  </a:txBody>
                  <a:tcPr anchor="ctr"/>
                </a:tc>
                <a:tc>
                  <a:txBody>
                    <a:bodyPr/>
                    <a:lstStyle/>
                    <a:p>
                      <a:pPr algn="ctr"/>
                      <a:r>
                        <a:rPr lang="en-US" sz="1000"/>
                        <a:t>Modifying compromises its resistivity and durability, able to be used by only one certain individual</a:t>
                      </a:r>
                    </a:p>
                  </a:txBody>
                  <a:tcPr anchor="ctr"/>
                </a:tc>
                <a:tc>
                  <a:txBody>
                    <a:bodyPr/>
                    <a:lstStyle/>
                    <a:p>
                      <a:pPr algn="ctr"/>
                      <a:r>
                        <a:rPr lang="en-US" sz="1000"/>
                        <a:t>Modifying product </a:t>
                      </a:r>
                      <a:r>
                        <a:rPr lang="en-US" sz="1000" b="0" i="0" u="none" strike="noStrike" noProof="0">
                          <a:latin typeface="Avenir Next LT Pro"/>
                        </a:rPr>
                        <a:t>compromise </a:t>
                      </a:r>
                      <a:r>
                        <a:rPr lang="en-US" sz="1000"/>
                        <a:t>durability, able to be used by some individuals</a:t>
                      </a:r>
                    </a:p>
                  </a:txBody>
                  <a:tcPr anchor="ctr"/>
                </a:tc>
                <a:tc>
                  <a:txBody>
                    <a:bodyPr/>
                    <a:lstStyle/>
                    <a:p>
                      <a:pPr algn="ctr"/>
                      <a:r>
                        <a:rPr lang="en-US" sz="1000"/>
                        <a:t>Modifying product has little effect on resistivity, able to be used by most individuals</a:t>
                      </a:r>
                    </a:p>
                  </a:txBody>
                  <a:tcPr anchor="ctr"/>
                </a:tc>
                <a:tc>
                  <a:txBody>
                    <a:bodyPr/>
                    <a:lstStyle/>
                    <a:p>
                      <a:pPr algn="ctr"/>
                      <a:r>
                        <a:rPr lang="en-US" sz="1000"/>
                        <a:t>Modifying product doesn't compromise resistivity, able to be used by general standard of  individuals</a:t>
                      </a:r>
                    </a:p>
                  </a:txBody>
                  <a:tcPr anchor="ctr"/>
                </a:tc>
                <a:tc>
                  <a:txBody>
                    <a:bodyPr/>
                    <a:lstStyle/>
                    <a:p>
                      <a:pPr algn="ctr"/>
                      <a:r>
                        <a:rPr lang="en-US" sz="1000"/>
                        <a:t>Modifying product has little to no impact on product well-being, able to be used by any individual</a:t>
                      </a:r>
                    </a:p>
                  </a:txBody>
                  <a:tcPr anchor="ctr"/>
                </a:tc>
                <a:extLst>
                  <a:ext uri="{0D108BD9-81ED-4DB2-BD59-A6C34878D82A}">
                    <a16:rowId xmlns:a16="http://schemas.microsoft.com/office/drawing/2014/main" val="1447410555"/>
                  </a:ext>
                </a:extLst>
              </a:tr>
              <a:tr h="423701">
                <a:tc>
                  <a:txBody>
                    <a:bodyPr/>
                    <a:lstStyle/>
                    <a:p>
                      <a:pPr lvl="0" algn="ctr">
                        <a:buNone/>
                      </a:pPr>
                      <a:r>
                        <a:rPr lang="en-US" sz="1200" b="0" i="0" u="none" strike="noStrike" noProof="0">
                          <a:latin typeface="+mn-lt"/>
                          <a:cs typeface="Times New Roman"/>
                        </a:rPr>
                        <a:t>Maintainability</a:t>
                      </a:r>
                      <a:endParaRPr lang="en-US" sz="1200">
                        <a:latin typeface="+mn-lt"/>
                        <a:cs typeface="Times New Roman"/>
                      </a:endParaRPr>
                    </a:p>
                  </a:txBody>
                  <a:tcPr anchor="ctr"/>
                </a:tc>
                <a:tc>
                  <a:txBody>
                    <a:bodyPr/>
                    <a:lstStyle/>
                    <a:p>
                      <a:pPr algn="ctr"/>
                      <a:r>
                        <a:rPr lang="en-US" sz="1000"/>
                        <a:t>Not able to maintain system, must make significant adjustments after every use.</a:t>
                      </a:r>
                    </a:p>
                  </a:txBody>
                  <a:tcPr anchor="ctr"/>
                </a:tc>
                <a:tc>
                  <a:txBody>
                    <a:bodyPr/>
                    <a:lstStyle/>
                    <a:p>
                      <a:pPr algn="ctr"/>
                      <a:r>
                        <a:rPr lang="en-US" sz="1000"/>
                        <a:t>Can go 2-3 test runs before adjustments</a:t>
                      </a:r>
                    </a:p>
                  </a:txBody>
                  <a:tcPr anchor="ctr"/>
                </a:tc>
                <a:tc>
                  <a:txBody>
                    <a:bodyPr/>
                    <a:lstStyle/>
                    <a:p>
                      <a:pPr algn="ctr"/>
                      <a:r>
                        <a:rPr lang="en-US" sz="1000"/>
                        <a:t>4-5 test runs before adjustments</a:t>
                      </a:r>
                    </a:p>
                  </a:txBody>
                  <a:tcPr anchor="ctr"/>
                </a:tc>
                <a:tc>
                  <a:txBody>
                    <a:bodyPr/>
                    <a:lstStyle/>
                    <a:p>
                      <a:pPr algn="ctr"/>
                      <a:r>
                        <a:rPr lang="en-US" sz="1000"/>
                        <a:t>5-6 test runs before adjustments</a:t>
                      </a:r>
                    </a:p>
                  </a:txBody>
                  <a:tcPr anchor="ctr"/>
                </a:tc>
                <a:tc>
                  <a:txBody>
                    <a:bodyPr/>
                    <a:lstStyle/>
                    <a:p>
                      <a:pPr algn="ctr"/>
                      <a:r>
                        <a:rPr lang="en-US" sz="1000"/>
                        <a:t>6-10 test runs before adjustments</a:t>
                      </a:r>
                    </a:p>
                  </a:txBody>
                  <a:tcPr anchor="ctr"/>
                </a:tc>
                <a:extLst>
                  <a:ext uri="{0D108BD9-81ED-4DB2-BD59-A6C34878D82A}">
                    <a16:rowId xmlns:a16="http://schemas.microsoft.com/office/drawing/2014/main" val="2258649429"/>
                  </a:ext>
                </a:extLst>
              </a:tr>
              <a:tr h="211851">
                <a:tc>
                  <a:txBody>
                    <a:bodyPr/>
                    <a:lstStyle/>
                    <a:p>
                      <a:pPr lvl="0" algn="ctr">
                        <a:buNone/>
                      </a:pPr>
                      <a:r>
                        <a:rPr lang="en-US" sz="1200" b="0" i="0" u="none" strike="noStrike" noProof="0">
                          <a:latin typeface="+mn-lt"/>
                          <a:cs typeface="Times New Roman"/>
                        </a:rPr>
                        <a:t>Material Availability</a:t>
                      </a:r>
                      <a:endParaRPr lang="en-US" sz="1200">
                        <a:latin typeface="+mn-lt"/>
                        <a:cs typeface="Times New Roman"/>
                      </a:endParaRPr>
                    </a:p>
                  </a:txBody>
                  <a:tcPr anchor="ctr"/>
                </a:tc>
                <a:tc>
                  <a:txBody>
                    <a:bodyPr/>
                    <a:lstStyle/>
                    <a:p>
                      <a:pPr lvl="0" algn="ctr">
                        <a:buNone/>
                      </a:pPr>
                      <a:r>
                        <a:rPr lang="en-US" sz="1000"/>
                        <a:t>Material is rare</a:t>
                      </a:r>
                    </a:p>
                  </a:txBody>
                  <a:tcPr anchor="ctr"/>
                </a:tc>
                <a:tc>
                  <a:txBody>
                    <a:bodyPr/>
                    <a:lstStyle/>
                    <a:p>
                      <a:pPr lvl="0" algn="ctr">
                        <a:buNone/>
                      </a:pPr>
                      <a:r>
                        <a:rPr lang="en-US" sz="1000"/>
                        <a:t>Material available yet rare</a:t>
                      </a:r>
                    </a:p>
                  </a:txBody>
                  <a:tcPr anchor="ctr"/>
                </a:tc>
                <a:tc>
                  <a:txBody>
                    <a:bodyPr/>
                    <a:lstStyle/>
                    <a:p>
                      <a:pPr lvl="0" algn="ctr">
                        <a:buNone/>
                      </a:pPr>
                      <a:r>
                        <a:rPr lang="en-US" sz="1000" b="0" i="0" u="none" strike="noStrike" noProof="0">
                          <a:latin typeface="Avenir Next LT Pro"/>
                        </a:rPr>
                        <a:t>Material available</a:t>
                      </a:r>
                    </a:p>
                  </a:txBody>
                  <a:tcPr anchor="ctr"/>
                </a:tc>
                <a:tc>
                  <a:txBody>
                    <a:bodyPr/>
                    <a:lstStyle/>
                    <a:p>
                      <a:pPr lvl="0" algn="ctr">
                        <a:buNone/>
                      </a:pPr>
                      <a:r>
                        <a:rPr lang="en-US" sz="1000"/>
                        <a:t>Material easily available </a:t>
                      </a:r>
                    </a:p>
                  </a:txBody>
                  <a:tcPr anchor="ctr"/>
                </a:tc>
                <a:tc>
                  <a:txBody>
                    <a:bodyPr/>
                    <a:lstStyle/>
                    <a:p>
                      <a:pPr lvl="0" algn="ctr">
                        <a:buNone/>
                      </a:pPr>
                      <a:r>
                        <a:rPr lang="en-US" sz="1000"/>
                        <a:t>Material readily available</a:t>
                      </a:r>
                    </a:p>
                  </a:txBody>
                  <a:tcPr anchor="ctr"/>
                </a:tc>
                <a:extLst>
                  <a:ext uri="{0D108BD9-81ED-4DB2-BD59-A6C34878D82A}">
                    <a16:rowId xmlns:a16="http://schemas.microsoft.com/office/drawing/2014/main" val="2899385344"/>
                  </a:ext>
                </a:extLst>
              </a:tr>
              <a:tr h="274668">
                <a:tc>
                  <a:txBody>
                    <a:bodyPr/>
                    <a:lstStyle/>
                    <a:p>
                      <a:pPr lvl="0" algn="ctr">
                        <a:buNone/>
                      </a:pPr>
                      <a:r>
                        <a:rPr lang="en-US" sz="1200" b="0" i="0" u="none" strike="noStrike" noProof="0">
                          <a:latin typeface="+mn-lt"/>
                          <a:cs typeface="Times New Roman"/>
                        </a:rPr>
                        <a:t>Cost</a:t>
                      </a:r>
                      <a:endParaRPr lang="en-US" sz="1200"/>
                    </a:p>
                  </a:txBody>
                  <a:tcPr anchor="ctr"/>
                </a:tc>
                <a:tc>
                  <a:txBody>
                    <a:bodyPr/>
                    <a:lstStyle/>
                    <a:p>
                      <a:pPr lvl="0" algn="ctr">
                        <a:buNone/>
                      </a:pPr>
                      <a:r>
                        <a:rPr lang="en-US" sz="1000"/>
                        <a:t>$100+</a:t>
                      </a:r>
                    </a:p>
                  </a:txBody>
                  <a:tcPr anchor="ctr"/>
                </a:tc>
                <a:tc>
                  <a:txBody>
                    <a:bodyPr/>
                    <a:lstStyle/>
                    <a:p>
                      <a:pPr lvl="0" algn="ctr">
                        <a:lnSpc>
                          <a:spcPct val="100000"/>
                        </a:lnSpc>
                        <a:spcBef>
                          <a:spcPts val="0"/>
                        </a:spcBef>
                        <a:spcAft>
                          <a:spcPts val="0"/>
                        </a:spcAft>
                        <a:buNone/>
                      </a:pPr>
                      <a:r>
                        <a:rPr lang="en-US" sz="1000" b="0" i="0" u="none" strike="noStrike" noProof="0">
                          <a:latin typeface="Avenir Next LT Pro"/>
                        </a:rPr>
                        <a:t>$75-$100</a:t>
                      </a:r>
                    </a:p>
                  </a:txBody>
                  <a:tcPr anchor="ctr"/>
                </a:tc>
                <a:tc>
                  <a:txBody>
                    <a:bodyPr/>
                    <a:lstStyle/>
                    <a:p>
                      <a:pPr lvl="0" algn="ctr">
                        <a:buNone/>
                      </a:pPr>
                      <a:r>
                        <a:rPr lang="en-US" sz="1000" b="0" i="0" u="none" strike="noStrike" noProof="0">
                          <a:latin typeface="Avenir Next LT Pro"/>
                        </a:rPr>
                        <a:t>$50-$75</a:t>
                      </a:r>
                      <a:endParaRPr lang="en-US" sz="1000"/>
                    </a:p>
                  </a:txBody>
                  <a:tcPr anchor="ctr"/>
                </a:tc>
                <a:tc>
                  <a:txBody>
                    <a:bodyPr/>
                    <a:lstStyle/>
                    <a:p>
                      <a:pPr lvl="0" algn="ctr">
                        <a:buNone/>
                      </a:pPr>
                      <a:r>
                        <a:rPr lang="en-US" sz="1000" b="0" i="0" u="none" strike="noStrike" noProof="0">
                          <a:latin typeface="Avenir Next LT Pro"/>
                        </a:rPr>
                        <a:t>$25-$50</a:t>
                      </a:r>
                      <a:endParaRPr lang="en-US" sz="1000"/>
                    </a:p>
                  </a:txBody>
                  <a:tcPr anchor="ctr"/>
                </a:tc>
                <a:tc>
                  <a:txBody>
                    <a:bodyPr/>
                    <a:lstStyle/>
                    <a:p>
                      <a:pPr lvl="0" algn="ctr">
                        <a:buNone/>
                      </a:pPr>
                      <a:r>
                        <a:rPr lang="en-US" sz="1000" b="0" i="0" u="none" strike="noStrike" noProof="0">
                          <a:latin typeface="Avenir Next LT Pro"/>
                        </a:rPr>
                        <a:t>$0-$25</a:t>
                      </a:r>
                      <a:endParaRPr lang="en-US" sz="1000"/>
                    </a:p>
                  </a:txBody>
                  <a:tcPr anchor="ctr"/>
                </a:tc>
                <a:extLst>
                  <a:ext uri="{0D108BD9-81ED-4DB2-BD59-A6C34878D82A}">
                    <a16:rowId xmlns:a16="http://schemas.microsoft.com/office/drawing/2014/main" val="1004151360"/>
                  </a:ext>
                </a:extLst>
              </a:tr>
              <a:tr h="423701">
                <a:tc>
                  <a:txBody>
                    <a:bodyPr/>
                    <a:lstStyle/>
                    <a:p>
                      <a:pPr lvl="0" algn="ctr">
                        <a:buNone/>
                      </a:pPr>
                      <a:r>
                        <a:rPr lang="en-US" sz="1200" b="0" i="0" u="none" strike="noStrike" noProof="0">
                          <a:latin typeface="+mn-lt"/>
                          <a:cs typeface="Times New Roman"/>
                        </a:rPr>
                        <a:t>User Comfort</a:t>
                      </a:r>
                      <a:endParaRPr lang="en-US" sz="1200"/>
                    </a:p>
                  </a:txBody>
                  <a:tcPr anchor="ctr"/>
                </a:tc>
                <a:tc>
                  <a:txBody>
                    <a:bodyPr/>
                    <a:lstStyle/>
                    <a:p>
                      <a:pPr lvl="0" algn="ctr">
                        <a:buNone/>
                      </a:pPr>
                      <a:r>
                        <a:rPr lang="en-US" sz="1000"/>
                        <a:t>Digs into user's skin, causes significant pain to move,</a:t>
                      </a:r>
                    </a:p>
                  </a:txBody>
                  <a:tcPr anchor="ctr"/>
                </a:tc>
                <a:tc>
                  <a:txBody>
                    <a:bodyPr/>
                    <a:lstStyle/>
                    <a:p>
                      <a:pPr lvl="0" algn="ctr">
                        <a:buNone/>
                      </a:pPr>
                      <a:r>
                        <a:rPr lang="en-US" sz="1000"/>
                        <a:t>Mildly uncomfortable straps and slightly hurts to move</a:t>
                      </a:r>
                    </a:p>
                  </a:txBody>
                  <a:tcPr anchor="ctr"/>
                </a:tc>
                <a:tc>
                  <a:txBody>
                    <a:bodyPr/>
                    <a:lstStyle/>
                    <a:p>
                      <a:pPr lvl="0" algn="ctr">
                        <a:buNone/>
                      </a:pPr>
                      <a:r>
                        <a:rPr lang="en-US" sz="1000"/>
                        <a:t>Fairly comfortable straps but uncomfortable to use, lining required but not enough</a:t>
                      </a:r>
                    </a:p>
                  </a:txBody>
                  <a:tcPr anchor="ctr"/>
                </a:tc>
                <a:tc>
                  <a:txBody>
                    <a:bodyPr/>
                    <a:lstStyle/>
                    <a:p>
                      <a:pPr lvl="0" algn="ctr">
                        <a:buNone/>
                      </a:pPr>
                      <a:r>
                        <a:rPr lang="en-US" sz="1000"/>
                        <a:t>Comfortable straps and equipment, doesn't hurt to move, lining may be required</a:t>
                      </a:r>
                    </a:p>
                  </a:txBody>
                  <a:tcPr anchor="ctr"/>
                </a:tc>
                <a:tc>
                  <a:txBody>
                    <a:bodyPr/>
                    <a:lstStyle/>
                    <a:p>
                      <a:pPr lvl="0" algn="ctr">
                        <a:buNone/>
                      </a:pPr>
                      <a:r>
                        <a:rPr lang="en-US" sz="1000" dirty="0"/>
                        <a:t>Comfortable as straps and equipment move with arm movement</a:t>
                      </a:r>
                    </a:p>
                  </a:txBody>
                  <a:tcPr anchor="ctr"/>
                </a:tc>
                <a:extLst>
                  <a:ext uri="{0D108BD9-81ED-4DB2-BD59-A6C34878D82A}">
                    <a16:rowId xmlns:a16="http://schemas.microsoft.com/office/drawing/2014/main" val="1757077501"/>
                  </a:ext>
                </a:extLst>
              </a:tr>
            </a:tbl>
          </a:graphicData>
        </a:graphic>
      </p:graphicFrame>
      <p:sp>
        <p:nvSpPr>
          <p:cNvPr id="3" name="TextBox 2">
            <a:extLst>
              <a:ext uri="{FF2B5EF4-FFF2-40B4-BE49-F238E27FC236}">
                <a16:creationId xmlns:a16="http://schemas.microsoft.com/office/drawing/2014/main" id="{5C9F8283-E0DD-5D1B-0D82-B18D7E8B9159}"/>
              </a:ext>
            </a:extLst>
          </p:cNvPr>
          <p:cNvSpPr txBox="1"/>
          <p:nvPr/>
        </p:nvSpPr>
        <p:spPr>
          <a:xfrm>
            <a:off x="1277006" y="5859857"/>
            <a:ext cx="9637986" cy="307777"/>
          </a:xfrm>
          <a:prstGeom prst="rect">
            <a:avLst/>
          </a:prstGeom>
          <a:noFill/>
        </p:spPr>
        <p:txBody>
          <a:bodyPr wrap="square" rtlCol="0">
            <a:spAutoFit/>
          </a:bodyPr>
          <a:lstStyle/>
          <a:p>
            <a:pPr algn="ctr"/>
            <a:r>
              <a:rPr lang="en-US" sz="1400"/>
              <a:t>*For options that fall in two ranges, can be given a value halfway between the two ranges</a:t>
            </a:r>
          </a:p>
        </p:txBody>
      </p:sp>
      <p:sp>
        <p:nvSpPr>
          <p:cNvPr id="9" name="Action Button: Custom 8">
            <a:hlinkClick r:id="rId3" action="ppaction://hlinksldjump" highlightClick="1"/>
            <a:extLst>
              <a:ext uri="{FF2B5EF4-FFF2-40B4-BE49-F238E27FC236}">
                <a16:creationId xmlns:a16="http://schemas.microsoft.com/office/drawing/2014/main" id="{CC85E849-CA1A-5B9F-D9FF-0416FD978C19}"/>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0" name="Action Button: Home 9">
            <a:hlinkClick r:id="rId4" action="ppaction://hlinksldjump" highlightClick="1"/>
            <a:extLst>
              <a:ext uri="{FF2B5EF4-FFF2-40B4-BE49-F238E27FC236}">
                <a16:creationId xmlns:a16="http://schemas.microsoft.com/office/drawing/2014/main" id="{34A0D576-353A-BE35-F329-662986778D5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52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9895-25C1-9E44-BCA2-8F1BA0DF7879}"/>
              </a:ext>
            </a:extLst>
          </p:cNvPr>
          <p:cNvSpPr>
            <a:spLocks noGrp="1"/>
          </p:cNvSpPr>
          <p:nvPr>
            <p:ph type="title"/>
          </p:nvPr>
        </p:nvSpPr>
        <p:spPr/>
        <p:txBody>
          <a:bodyPr/>
          <a:lstStyle/>
          <a:p>
            <a:r>
              <a:rPr lang="en-US"/>
              <a:t>Arm Constraint Trade Study Results</a:t>
            </a:r>
          </a:p>
        </p:txBody>
      </p:sp>
      <p:sp>
        <p:nvSpPr>
          <p:cNvPr id="4" name="Footer Placeholder 3">
            <a:extLst>
              <a:ext uri="{FF2B5EF4-FFF2-40B4-BE49-F238E27FC236}">
                <a16:creationId xmlns:a16="http://schemas.microsoft.com/office/drawing/2014/main" id="{2F8419C6-33DC-C3BE-3A1C-C11DFAB75947}"/>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C4FD55BD-811B-DDCE-CE28-31E393066693}"/>
              </a:ext>
            </a:extLst>
          </p:cNvPr>
          <p:cNvSpPr>
            <a:spLocks noGrp="1"/>
          </p:cNvSpPr>
          <p:nvPr>
            <p:ph type="sldNum" sz="quarter" idx="12"/>
          </p:nvPr>
        </p:nvSpPr>
        <p:spPr/>
        <p:txBody>
          <a:bodyPr/>
          <a:lstStyle/>
          <a:p>
            <a:fld id="{B2DC25EE-239B-4C5F-AAD1-255A7D5F1EE2}" type="slidenum">
              <a:rPr lang="en-US" smtClean="0"/>
              <a:t>72</a:t>
            </a:fld>
            <a:endParaRPr lang="en-US"/>
          </a:p>
        </p:txBody>
      </p:sp>
      <p:sp>
        <p:nvSpPr>
          <p:cNvPr id="24" name="TextBox 23">
            <a:extLst>
              <a:ext uri="{FF2B5EF4-FFF2-40B4-BE49-F238E27FC236}">
                <a16:creationId xmlns:a16="http://schemas.microsoft.com/office/drawing/2014/main" id="{13126522-45DC-F8F7-283A-DE410256B357}"/>
              </a:ext>
            </a:extLst>
          </p:cNvPr>
          <p:cNvSpPr txBox="1"/>
          <p:nvPr/>
        </p:nvSpPr>
        <p:spPr>
          <a:xfrm>
            <a:off x="10742022" y="2106002"/>
            <a:ext cx="800219" cy="830997"/>
          </a:xfrm>
          <a:prstGeom prst="rect">
            <a:avLst/>
          </a:prstGeom>
          <a:noFill/>
        </p:spPr>
        <p:txBody>
          <a:bodyPr wrap="none" rtlCol="0">
            <a:spAutoFit/>
          </a:bodyPr>
          <a:lstStyle/>
          <a:p>
            <a:r>
              <a:rPr lang="en-US" sz="4800"/>
              <a:t>…</a:t>
            </a:r>
          </a:p>
        </p:txBody>
      </p:sp>
      <p:sp>
        <p:nvSpPr>
          <p:cNvPr id="26" name="Action Button: Custom 25">
            <a:hlinkClick r:id="rId3" action="ppaction://hlinksldjump" highlightClick="1"/>
            <a:extLst>
              <a:ext uri="{FF2B5EF4-FFF2-40B4-BE49-F238E27FC236}">
                <a16:creationId xmlns:a16="http://schemas.microsoft.com/office/drawing/2014/main" id="{E18A0F38-4A6C-1F7A-7D62-13CF939ABD28}"/>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 to Index</a:t>
            </a:r>
          </a:p>
        </p:txBody>
      </p:sp>
      <p:sp>
        <p:nvSpPr>
          <p:cNvPr id="27" name="Action Button: Home 26">
            <a:hlinkClick r:id="rId4" action="ppaction://hlinksldjump" highlightClick="1"/>
            <a:extLst>
              <a:ext uri="{FF2B5EF4-FFF2-40B4-BE49-F238E27FC236}">
                <a16:creationId xmlns:a16="http://schemas.microsoft.com/office/drawing/2014/main" id="{C6E95CAF-B5E5-2E27-D0B7-AC5198612439}"/>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D7653FEB-3F9D-FC80-4942-EC48453F658C}"/>
              </a:ext>
            </a:extLst>
          </p:cNvPr>
          <p:cNvGraphicFramePr>
            <a:graphicFrameLocks noGrp="1"/>
          </p:cNvGraphicFramePr>
          <p:nvPr>
            <p:extLst>
              <p:ext uri="{D42A27DB-BD31-4B8C-83A1-F6EECF244321}">
                <p14:modId xmlns:p14="http://schemas.microsoft.com/office/powerpoint/2010/main" val="1589553810"/>
              </p:ext>
            </p:extLst>
          </p:nvPr>
        </p:nvGraphicFramePr>
        <p:xfrm>
          <a:off x="304799" y="1387762"/>
          <a:ext cx="10335664" cy="2514430"/>
        </p:xfrm>
        <a:graphic>
          <a:graphicData uri="http://schemas.openxmlformats.org/drawingml/2006/table">
            <a:tbl>
              <a:tblPr firstRow="1" bandRow="1">
                <a:tableStyleId>{5C22544A-7EE6-4342-B048-85BDC9FD1C3A}</a:tableStyleId>
              </a:tblPr>
              <a:tblGrid>
                <a:gridCol w="1236466">
                  <a:extLst>
                    <a:ext uri="{9D8B030D-6E8A-4147-A177-3AD203B41FA5}">
                      <a16:colId xmlns:a16="http://schemas.microsoft.com/office/drawing/2014/main" val="1214784057"/>
                    </a:ext>
                  </a:extLst>
                </a:gridCol>
                <a:gridCol w="612742">
                  <a:extLst>
                    <a:ext uri="{9D8B030D-6E8A-4147-A177-3AD203B41FA5}">
                      <a16:colId xmlns:a16="http://schemas.microsoft.com/office/drawing/2014/main" val="4132407274"/>
                    </a:ext>
                  </a:extLst>
                </a:gridCol>
                <a:gridCol w="612742">
                  <a:extLst>
                    <a:ext uri="{9D8B030D-6E8A-4147-A177-3AD203B41FA5}">
                      <a16:colId xmlns:a16="http://schemas.microsoft.com/office/drawing/2014/main" val="2683645957"/>
                    </a:ext>
                  </a:extLst>
                </a:gridCol>
                <a:gridCol w="612742">
                  <a:extLst>
                    <a:ext uri="{9D8B030D-6E8A-4147-A177-3AD203B41FA5}">
                      <a16:colId xmlns:a16="http://schemas.microsoft.com/office/drawing/2014/main" val="4075010793"/>
                    </a:ext>
                  </a:extLst>
                </a:gridCol>
                <a:gridCol w="605081">
                  <a:extLst>
                    <a:ext uri="{9D8B030D-6E8A-4147-A177-3AD203B41FA5}">
                      <a16:colId xmlns:a16="http://schemas.microsoft.com/office/drawing/2014/main" val="748643058"/>
                    </a:ext>
                  </a:extLst>
                </a:gridCol>
                <a:gridCol w="605081">
                  <a:extLst>
                    <a:ext uri="{9D8B030D-6E8A-4147-A177-3AD203B41FA5}">
                      <a16:colId xmlns:a16="http://schemas.microsoft.com/office/drawing/2014/main" val="667970468"/>
                    </a:ext>
                  </a:extLst>
                </a:gridCol>
                <a:gridCol w="605081">
                  <a:extLst>
                    <a:ext uri="{9D8B030D-6E8A-4147-A177-3AD203B41FA5}">
                      <a16:colId xmlns:a16="http://schemas.microsoft.com/office/drawing/2014/main" val="2543687741"/>
                    </a:ext>
                  </a:extLst>
                </a:gridCol>
                <a:gridCol w="605081">
                  <a:extLst>
                    <a:ext uri="{9D8B030D-6E8A-4147-A177-3AD203B41FA5}">
                      <a16:colId xmlns:a16="http://schemas.microsoft.com/office/drawing/2014/main" val="1921887342"/>
                    </a:ext>
                  </a:extLst>
                </a:gridCol>
                <a:gridCol w="605081">
                  <a:extLst>
                    <a:ext uri="{9D8B030D-6E8A-4147-A177-3AD203B41FA5}">
                      <a16:colId xmlns:a16="http://schemas.microsoft.com/office/drawing/2014/main" val="1421594245"/>
                    </a:ext>
                  </a:extLst>
                </a:gridCol>
                <a:gridCol w="605081">
                  <a:extLst>
                    <a:ext uri="{9D8B030D-6E8A-4147-A177-3AD203B41FA5}">
                      <a16:colId xmlns:a16="http://schemas.microsoft.com/office/drawing/2014/main" val="2600577229"/>
                    </a:ext>
                  </a:extLst>
                </a:gridCol>
                <a:gridCol w="605081">
                  <a:extLst>
                    <a:ext uri="{9D8B030D-6E8A-4147-A177-3AD203B41FA5}">
                      <a16:colId xmlns:a16="http://schemas.microsoft.com/office/drawing/2014/main" val="2569331089"/>
                    </a:ext>
                  </a:extLst>
                </a:gridCol>
                <a:gridCol w="605081">
                  <a:extLst>
                    <a:ext uri="{9D8B030D-6E8A-4147-A177-3AD203B41FA5}">
                      <a16:colId xmlns:a16="http://schemas.microsoft.com/office/drawing/2014/main" val="3131346695"/>
                    </a:ext>
                  </a:extLst>
                </a:gridCol>
                <a:gridCol w="605081">
                  <a:extLst>
                    <a:ext uri="{9D8B030D-6E8A-4147-A177-3AD203B41FA5}">
                      <a16:colId xmlns:a16="http://schemas.microsoft.com/office/drawing/2014/main" val="4284802738"/>
                    </a:ext>
                  </a:extLst>
                </a:gridCol>
                <a:gridCol w="605081">
                  <a:extLst>
                    <a:ext uri="{9D8B030D-6E8A-4147-A177-3AD203B41FA5}">
                      <a16:colId xmlns:a16="http://schemas.microsoft.com/office/drawing/2014/main" val="3179425555"/>
                    </a:ext>
                  </a:extLst>
                </a:gridCol>
                <a:gridCol w="605081">
                  <a:extLst>
                    <a:ext uri="{9D8B030D-6E8A-4147-A177-3AD203B41FA5}">
                      <a16:colId xmlns:a16="http://schemas.microsoft.com/office/drawing/2014/main" val="125794573"/>
                    </a:ext>
                  </a:extLst>
                </a:gridCol>
                <a:gridCol w="605081">
                  <a:extLst>
                    <a:ext uri="{9D8B030D-6E8A-4147-A177-3AD203B41FA5}">
                      <a16:colId xmlns:a16="http://schemas.microsoft.com/office/drawing/2014/main" val="618101606"/>
                    </a:ext>
                  </a:extLst>
                </a:gridCol>
              </a:tblGrid>
              <a:tr h="328345">
                <a:tc>
                  <a:txBody>
                    <a:bodyPr/>
                    <a:lstStyle/>
                    <a:p>
                      <a:pPr fontAlgn="b"/>
                      <a:endParaRPr lang="en-US" sz="1000">
                        <a:solidFill>
                          <a:schemeClr val="bg1"/>
                        </a:solidFill>
                        <a:effectLst/>
                        <a:latin typeface="Arial"/>
                      </a:endParaRP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
                      <a:endParaRPr lang="en-US" sz="1000">
                        <a:effectLst/>
                        <a:latin typeface="Arial"/>
                      </a:endParaRP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
                      <a:endParaRPr lang="en-US" sz="1000">
                        <a:effectLst/>
                        <a:latin typeface="Arial"/>
                      </a:endParaRP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
                      <a:endParaRPr lang="en-US" sz="1000" dirty="0">
                        <a:effectLst/>
                        <a:latin typeface="Arial"/>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US" sz="1000">
                          <a:effectLst/>
                        </a:rPr>
                        <a:t>Air-Pressurized Sleeve</a:t>
                      </a:r>
                      <a:endParaRPr lang="en-US" sz="1000">
                        <a:effectLst/>
                        <a:latin typeface="Arial"/>
                      </a:endParaRPr>
                    </a:p>
                  </a:txBody>
                  <a:tcPr marL="0" marR="0" marT="0" marB="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3">
                  <a:txBody>
                    <a:bodyPr/>
                    <a:lstStyle/>
                    <a:p>
                      <a:pPr algn="ctr" fontAlgn="ctr"/>
                      <a:r>
                        <a:rPr lang="en-US" sz="1000">
                          <a:effectLst/>
                        </a:rPr>
                        <a:t>Braces</a:t>
                      </a:r>
                      <a:endParaRPr lang="en-US" sz="1000">
                        <a:effectLst/>
                        <a:latin typeface="Arial"/>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000">
                          <a:effectLst/>
                        </a:rPr>
                        <a:t>Splints</a:t>
                      </a:r>
                      <a:endParaRPr lang="en-US" sz="1000">
                        <a:effectLst/>
                        <a:latin typeface="Arial"/>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000">
                          <a:effectLst/>
                        </a:rPr>
                        <a:t>Clothing/Clothing Material Sleeves</a:t>
                      </a:r>
                      <a:endParaRPr lang="en-US" sz="1000">
                        <a:effectLst/>
                        <a:latin typeface="Arial"/>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0741306"/>
                  </a:ext>
                </a:extLst>
              </a:tr>
              <a:tr h="328345">
                <a:tc>
                  <a:txBody>
                    <a:bodyPr/>
                    <a:lstStyle/>
                    <a:p>
                      <a:pPr algn="ctr" fontAlgn="ctr"/>
                      <a:r>
                        <a:rPr lang="en-US" sz="1000" b="1" dirty="0">
                          <a:solidFill>
                            <a:schemeClr val="tx1"/>
                          </a:solidFill>
                          <a:effectLst/>
                        </a:rPr>
                        <a:t>Criteria</a:t>
                      </a:r>
                      <a:endParaRPr lang="en-US" sz="1000" b="1" dirty="0">
                        <a:solidFill>
                          <a:schemeClr val="tx1"/>
                        </a:solidFill>
                        <a:effectLst/>
                        <a:latin typeface="Arial"/>
                      </a:endParaRPr>
                    </a:p>
                  </a:txBody>
                  <a:tcPr marL="0" marR="0" marT="0" marB="0" anchor="ctr">
                    <a:lnT w="12700" cap="flat" cmpd="sng" algn="ctr">
                      <a:solidFill>
                        <a:schemeClr val="tx1"/>
                      </a:solidFill>
                      <a:prstDash val="solid"/>
                      <a:round/>
                      <a:headEnd type="none" w="med" len="med"/>
                      <a:tailEnd type="none" w="med" len="med"/>
                    </a:lnT>
                    <a:solidFill>
                      <a:srgbClr val="D040B9"/>
                    </a:solidFill>
                  </a:tcPr>
                </a:tc>
                <a:tc>
                  <a:txBody>
                    <a:bodyPr/>
                    <a:lstStyle/>
                    <a:p>
                      <a:pPr algn="ctr" fontAlgn="ctr"/>
                      <a:r>
                        <a:rPr lang="en-US" sz="1000" b="0" dirty="0">
                          <a:effectLst/>
                        </a:rPr>
                        <a:t>Weights</a:t>
                      </a:r>
                      <a:endParaRPr lang="en-US" sz="1000" b="0" dirty="0">
                        <a:effectLst/>
                        <a:latin typeface="Arial"/>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b="0" dirty="0">
                          <a:effectLst/>
                        </a:rPr>
                        <a:t>WORST</a:t>
                      </a:r>
                      <a:endParaRPr lang="en-US" sz="1000" b="0" dirty="0">
                        <a:effectLst/>
                        <a:latin typeface="Arial"/>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b="0" dirty="0">
                          <a:effectLst/>
                        </a:rPr>
                        <a:t>BEST</a:t>
                      </a:r>
                      <a:endParaRPr lang="en-US" sz="1000" b="0" dirty="0">
                        <a:effectLst/>
                        <a:latin typeface="Arial"/>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000">
                          <a:effectLst/>
                        </a:rPr>
                        <a:t>Real Value</a:t>
                      </a:r>
                      <a:endParaRPr lang="en-US" sz="1000">
                        <a:effectLst/>
                        <a:latin typeface="Arial"/>
                      </a:endParaRPr>
                    </a:p>
                  </a:txBody>
                  <a:tcPr marL="0" marR="0" marT="0" marB="0" anchor="ctr"/>
                </a:tc>
                <a:tc>
                  <a:txBody>
                    <a:bodyPr/>
                    <a:lstStyle/>
                    <a:p>
                      <a:pPr algn="ctr" fontAlgn="ctr"/>
                      <a:r>
                        <a:rPr lang="en-US" sz="1000">
                          <a:effectLst/>
                        </a:rPr>
                        <a:t>Interp</a:t>
                      </a:r>
                      <a:endParaRPr lang="en-US" sz="1000">
                        <a:effectLst/>
                        <a:latin typeface="Arial"/>
                      </a:endParaRPr>
                    </a:p>
                  </a:txBody>
                  <a:tcPr marL="0" marR="0" marT="0" marB="0" anchor="ctr"/>
                </a:tc>
                <a:tc>
                  <a:txBody>
                    <a:bodyPr/>
                    <a:lstStyle/>
                    <a:p>
                      <a:pPr algn="ctr" fontAlgn="ctr"/>
                      <a:r>
                        <a:rPr lang="en-US" sz="1000" err="1">
                          <a:effectLst/>
                        </a:rPr>
                        <a:t>Wtd</a:t>
                      </a:r>
                      <a:endParaRPr lang="en-US" sz="1000" err="1">
                        <a:effectLst/>
                        <a:latin typeface="Arial"/>
                      </a:endParaRPr>
                    </a:p>
                  </a:txBody>
                  <a:tcPr marL="0" marR="0" marT="0" marB="0" anchor="ctr"/>
                </a:tc>
                <a:tc>
                  <a:txBody>
                    <a:bodyPr/>
                    <a:lstStyle/>
                    <a:p>
                      <a:pPr algn="ctr" fontAlgn="ctr"/>
                      <a:r>
                        <a:rPr lang="en-US" sz="1000">
                          <a:effectLst/>
                        </a:rPr>
                        <a:t>Real Value</a:t>
                      </a:r>
                      <a:endParaRPr lang="en-US" sz="1000">
                        <a:effectLst/>
                        <a:latin typeface="Arial"/>
                      </a:endParaRPr>
                    </a:p>
                  </a:txBody>
                  <a:tcPr marL="0" marR="0" marT="0" marB="0" anchor="ctr"/>
                </a:tc>
                <a:tc>
                  <a:txBody>
                    <a:bodyPr/>
                    <a:lstStyle/>
                    <a:p>
                      <a:pPr algn="ctr" fontAlgn="ctr"/>
                      <a:r>
                        <a:rPr lang="en-US" sz="1000" err="1">
                          <a:effectLst/>
                        </a:rPr>
                        <a:t>Interp</a:t>
                      </a:r>
                      <a:endParaRPr lang="en-US" sz="1000" err="1">
                        <a:effectLst/>
                        <a:latin typeface="Arial"/>
                      </a:endParaRPr>
                    </a:p>
                  </a:txBody>
                  <a:tcPr marL="0" marR="0" marT="0" marB="0" anchor="ctr"/>
                </a:tc>
                <a:tc>
                  <a:txBody>
                    <a:bodyPr/>
                    <a:lstStyle/>
                    <a:p>
                      <a:pPr algn="ctr" fontAlgn="ctr"/>
                      <a:r>
                        <a:rPr lang="en-US" sz="1000" err="1">
                          <a:effectLst/>
                        </a:rPr>
                        <a:t>Wtd</a:t>
                      </a:r>
                      <a:endParaRPr lang="en-US" sz="1000" err="1">
                        <a:effectLst/>
                        <a:latin typeface="Arial"/>
                      </a:endParaRPr>
                    </a:p>
                  </a:txBody>
                  <a:tcPr marL="0" marR="0" marT="0" marB="0" anchor="ctr"/>
                </a:tc>
                <a:tc>
                  <a:txBody>
                    <a:bodyPr/>
                    <a:lstStyle/>
                    <a:p>
                      <a:pPr algn="ctr" fontAlgn="ctr"/>
                      <a:r>
                        <a:rPr lang="en-US" sz="1000">
                          <a:effectLst/>
                        </a:rPr>
                        <a:t>Real Value</a:t>
                      </a:r>
                      <a:endParaRPr lang="en-US" sz="1000">
                        <a:effectLst/>
                        <a:latin typeface="Arial"/>
                      </a:endParaRPr>
                    </a:p>
                  </a:txBody>
                  <a:tcPr marL="0" marR="0" marT="0" marB="0" anchor="ctr"/>
                </a:tc>
                <a:tc>
                  <a:txBody>
                    <a:bodyPr/>
                    <a:lstStyle/>
                    <a:p>
                      <a:pPr algn="ctr" fontAlgn="ctr"/>
                      <a:r>
                        <a:rPr lang="en-US" sz="1000" err="1">
                          <a:effectLst/>
                        </a:rPr>
                        <a:t>Interp</a:t>
                      </a:r>
                      <a:endParaRPr lang="en-US" sz="1000" err="1">
                        <a:effectLst/>
                        <a:latin typeface="Arial"/>
                      </a:endParaRPr>
                    </a:p>
                  </a:txBody>
                  <a:tcPr marL="0" marR="0" marT="0" marB="0" anchor="ctr"/>
                </a:tc>
                <a:tc>
                  <a:txBody>
                    <a:bodyPr/>
                    <a:lstStyle/>
                    <a:p>
                      <a:pPr algn="ctr" fontAlgn="ctr"/>
                      <a:r>
                        <a:rPr lang="en-US" sz="1000" err="1">
                          <a:effectLst/>
                        </a:rPr>
                        <a:t>Wtd</a:t>
                      </a:r>
                      <a:endParaRPr lang="en-US" sz="1000" err="1">
                        <a:effectLst/>
                        <a:latin typeface="Arial"/>
                      </a:endParaRPr>
                    </a:p>
                  </a:txBody>
                  <a:tcPr marL="0" marR="0" marT="0" marB="0" anchor="ctr"/>
                </a:tc>
                <a:tc>
                  <a:txBody>
                    <a:bodyPr/>
                    <a:lstStyle/>
                    <a:p>
                      <a:pPr algn="ctr" fontAlgn="ctr"/>
                      <a:r>
                        <a:rPr lang="en-US" sz="1000">
                          <a:effectLst/>
                        </a:rPr>
                        <a:t>Real Value</a:t>
                      </a:r>
                      <a:endParaRPr lang="en-US" sz="1000">
                        <a:effectLst/>
                        <a:latin typeface="Arial"/>
                      </a:endParaRPr>
                    </a:p>
                  </a:txBody>
                  <a:tcPr marL="0" marR="0" marT="0" marB="0" anchor="ctr"/>
                </a:tc>
                <a:tc>
                  <a:txBody>
                    <a:bodyPr/>
                    <a:lstStyle/>
                    <a:p>
                      <a:pPr algn="ctr" fontAlgn="ctr"/>
                      <a:r>
                        <a:rPr lang="en-US" sz="1000" err="1">
                          <a:effectLst/>
                        </a:rPr>
                        <a:t>Interp</a:t>
                      </a:r>
                      <a:endParaRPr lang="en-US" sz="1000" err="1">
                        <a:effectLst/>
                        <a:latin typeface="Arial"/>
                      </a:endParaRPr>
                    </a:p>
                  </a:txBody>
                  <a:tcPr marL="0" marR="0" marT="0" marB="0" anchor="ctr"/>
                </a:tc>
                <a:tc>
                  <a:txBody>
                    <a:bodyPr/>
                    <a:lstStyle/>
                    <a:p>
                      <a:pPr algn="ctr" fontAlgn="ctr"/>
                      <a:r>
                        <a:rPr lang="en-US" sz="1000" err="1">
                          <a:effectLst/>
                        </a:rPr>
                        <a:t>Wtd</a:t>
                      </a:r>
                      <a:endParaRPr lang="en-US" sz="1000" err="1">
                        <a:effectLst/>
                        <a:latin typeface="Arial"/>
                      </a:endParaRPr>
                    </a:p>
                  </a:txBody>
                  <a:tcPr marL="0" marR="0" marT="0" marB="0" anchor="ctr"/>
                </a:tc>
                <a:extLst>
                  <a:ext uri="{0D108BD9-81ED-4DB2-BD59-A6C34878D82A}">
                    <a16:rowId xmlns:a16="http://schemas.microsoft.com/office/drawing/2014/main" val="3219391385"/>
                  </a:ext>
                </a:extLst>
              </a:tr>
              <a:tr h="164172">
                <a:tc>
                  <a:txBody>
                    <a:bodyPr/>
                    <a:lstStyle/>
                    <a:p>
                      <a:pPr algn="ctr" fontAlgn="ctr"/>
                      <a:r>
                        <a:rPr lang="en-US" sz="1000">
                          <a:solidFill>
                            <a:schemeClr val="tx1"/>
                          </a:solidFill>
                          <a:effectLst/>
                        </a:rPr>
                        <a:t>Resistivity</a:t>
                      </a:r>
                      <a:endParaRPr lang="en-US" sz="100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20.00%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0.800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1.000</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0.800</a:t>
                      </a:r>
                      <a:endParaRPr lang="en-US" sz="1000">
                        <a:effectLst/>
                        <a:latin typeface="Arial"/>
                      </a:endParaRPr>
                    </a:p>
                  </a:txBody>
                  <a:tcPr marL="0" marR="0" marT="0" marB="0" anchor="ctr"/>
                </a:tc>
                <a:tc>
                  <a:txBody>
                    <a:bodyPr/>
                    <a:lstStyle/>
                    <a:p>
                      <a:pPr algn="ctr" fontAlgn="ctr"/>
                      <a:r>
                        <a:rPr lang="en-US" sz="1000">
                          <a:effectLst/>
                        </a:rPr>
                        <a:t>2.5</a:t>
                      </a:r>
                      <a:endParaRPr lang="en-US" sz="1000">
                        <a:effectLst/>
                        <a:latin typeface="Arial"/>
                      </a:endParaRPr>
                    </a:p>
                  </a:txBody>
                  <a:tcPr marL="0" marR="0" marT="0" marB="0" anchor="ctr"/>
                </a:tc>
                <a:tc>
                  <a:txBody>
                    <a:bodyPr/>
                    <a:lstStyle/>
                    <a:p>
                      <a:pPr algn="ctr" fontAlgn="ctr"/>
                      <a:r>
                        <a:rPr lang="en-US" sz="1000">
                          <a:effectLst/>
                        </a:rPr>
                        <a:t>2.50</a:t>
                      </a:r>
                      <a:endParaRPr lang="en-US" sz="1000">
                        <a:effectLst/>
                        <a:latin typeface="Arial"/>
                      </a:endParaRPr>
                    </a:p>
                  </a:txBody>
                  <a:tcPr marL="0" marR="0" marT="0" marB="0" anchor="ctr"/>
                </a:tc>
                <a:tc>
                  <a:txBody>
                    <a:bodyPr/>
                    <a:lstStyle/>
                    <a:p>
                      <a:pPr algn="ctr" fontAlgn="ctr"/>
                      <a:r>
                        <a:rPr lang="en-US" sz="1000">
                          <a:effectLst/>
                        </a:rPr>
                        <a:t>0.500</a:t>
                      </a:r>
                      <a:endParaRPr lang="en-US" sz="1000">
                        <a:effectLst/>
                        <a:latin typeface="Arial"/>
                      </a:endParaRPr>
                    </a:p>
                  </a:txBody>
                  <a:tcPr marL="0" marR="0" marT="0" marB="0" anchor="ctr"/>
                </a:tc>
                <a:extLst>
                  <a:ext uri="{0D108BD9-81ED-4DB2-BD59-A6C34878D82A}">
                    <a16:rowId xmlns:a16="http://schemas.microsoft.com/office/drawing/2014/main" val="88631830"/>
                  </a:ext>
                </a:extLst>
              </a:tr>
              <a:tr h="328345">
                <a:tc>
                  <a:txBody>
                    <a:bodyPr/>
                    <a:lstStyle/>
                    <a:p>
                      <a:pPr algn="ctr" fontAlgn="ctr"/>
                      <a:r>
                        <a:rPr lang="en-US" sz="1000" dirty="0">
                          <a:solidFill>
                            <a:schemeClr val="tx1"/>
                          </a:solidFill>
                          <a:effectLst/>
                        </a:rPr>
                        <a:t>Mechanical Adaptability</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15.00%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1</a:t>
                      </a:r>
                      <a:endParaRPr lang="en-US" sz="1000">
                        <a:effectLst/>
                        <a:latin typeface="Arial"/>
                      </a:endParaRPr>
                    </a:p>
                  </a:txBody>
                  <a:tcPr marL="0" marR="0" marT="0" marB="0" anchor="ctr"/>
                </a:tc>
                <a:tc>
                  <a:txBody>
                    <a:bodyPr/>
                    <a:lstStyle/>
                    <a:p>
                      <a:pPr algn="ctr" fontAlgn="ctr"/>
                      <a:r>
                        <a:rPr lang="en-US" sz="1000">
                          <a:effectLst/>
                        </a:rPr>
                        <a:t>1.00</a:t>
                      </a:r>
                      <a:endParaRPr lang="en-US" sz="1000">
                        <a:effectLst/>
                        <a:latin typeface="Arial"/>
                      </a:endParaRPr>
                    </a:p>
                  </a:txBody>
                  <a:tcPr marL="0" marR="0" marT="0" marB="0" anchor="ctr"/>
                </a:tc>
                <a:tc>
                  <a:txBody>
                    <a:bodyPr/>
                    <a:lstStyle/>
                    <a:p>
                      <a:pPr algn="ctr" fontAlgn="ctr"/>
                      <a:r>
                        <a:rPr lang="en-US" sz="1000">
                          <a:effectLst/>
                        </a:rPr>
                        <a:t>0.150</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0.600</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0.600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0.750</a:t>
                      </a:r>
                      <a:endParaRPr lang="en-US" sz="1000">
                        <a:effectLst/>
                        <a:latin typeface="Arial"/>
                      </a:endParaRPr>
                    </a:p>
                  </a:txBody>
                  <a:tcPr marL="0" marR="0" marT="0" marB="0" anchor="ctr"/>
                </a:tc>
                <a:extLst>
                  <a:ext uri="{0D108BD9-81ED-4DB2-BD59-A6C34878D82A}">
                    <a16:rowId xmlns:a16="http://schemas.microsoft.com/office/drawing/2014/main" val="3908043312"/>
                  </a:ext>
                </a:extLst>
              </a:tr>
              <a:tr h="155532">
                <a:tc>
                  <a:txBody>
                    <a:bodyPr/>
                    <a:lstStyle/>
                    <a:p>
                      <a:pPr algn="ctr" fontAlgn="ctr"/>
                      <a:r>
                        <a:rPr lang="en-US" sz="1000" dirty="0">
                          <a:solidFill>
                            <a:schemeClr val="tx1"/>
                          </a:solidFill>
                          <a:effectLst/>
                        </a:rPr>
                        <a:t>Adjustability</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15.00%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0.750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0.750</a:t>
                      </a:r>
                      <a:endParaRPr lang="en-US" sz="1000">
                        <a:effectLst/>
                        <a:latin typeface="Arial"/>
                      </a:endParaRPr>
                    </a:p>
                  </a:txBody>
                  <a:tcPr marL="0" marR="0" marT="0" marB="0" anchor="ctr"/>
                </a:tc>
                <a:tc>
                  <a:txBody>
                    <a:bodyPr/>
                    <a:lstStyle/>
                    <a:p>
                      <a:pPr algn="ctr" fontAlgn="ctr"/>
                      <a:r>
                        <a:rPr lang="en-US" sz="1000">
                          <a:effectLst/>
                        </a:rPr>
                        <a:t>3</a:t>
                      </a:r>
                      <a:endParaRPr lang="en-US" sz="1000">
                        <a:effectLst/>
                        <a:latin typeface="Arial"/>
                      </a:endParaRPr>
                    </a:p>
                  </a:txBody>
                  <a:tcPr marL="0" marR="0" marT="0" marB="0" anchor="ctr"/>
                </a:tc>
                <a:tc>
                  <a:txBody>
                    <a:bodyPr/>
                    <a:lstStyle/>
                    <a:p>
                      <a:pPr algn="ctr" fontAlgn="ctr"/>
                      <a:r>
                        <a:rPr lang="en-US" sz="1000">
                          <a:effectLst/>
                        </a:rPr>
                        <a:t>3.00</a:t>
                      </a:r>
                      <a:endParaRPr lang="en-US" sz="1000">
                        <a:effectLst/>
                        <a:latin typeface="Arial"/>
                      </a:endParaRPr>
                    </a:p>
                  </a:txBody>
                  <a:tcPr marL="0" marR="0" marT="0" marB="0" anchor="ctr"/>
                </a:tc>
                <a:tc>
                  <a:txBody>
                    <a:bodyPr/>
                    <a:lstStyle/>
                    <a:p>
                      <a:pPr algn="ctr" fontAlgn="ctr"/>
                      <a:r>
                        <a:rPr lang="en-US" sz="1000">
                          <a:effectLst/>
                        </a:rPr>
                        <a:t>0.450</a:t>
                      </a:r>
                      <a:endParaRPr lang="en-US" sz="1000">
                        <a:effectLst/>
                        <a:latin typeface="Arial"/>
                      </a:endParaRPr>
                    </a:p>
                  </a:txBody>
                  <a:tcPr marL="0" marR="0" marT="0" marB="0" anchor="ctr"/>
                </a:tc>
                <a:tc>
                  <a:txBody>
                    <a:bodyPr/>
                    <a:lstStyle/>
                    <a:p>
                      <a:pPr algn="ctr" fontAlgn="ctr"/>
                      <a:r>
                        <a:rPr lang="en-US" sz="1000">
                          <a:effectLst/>
                        </a:rPr>
                        <a:t>4.5</a:t>
                      </a:r>
                      <a:endParaRPr lang="en-US" sz="1000">
                        <a:effectLst/>
                        <a:latin typeface="Arial"/>
                      </a:endParaRPr>
                    </a:p>
                  </a:txBody>
                  <a:tcPr marL="0" marR="0" marT="0" marB="0" anchor="ctr"/>
                </a:tc>
                <a:tc>
                  <a:txBody>
                    <a:bodyPr/>
                    <a:lstStyle/>
                    <a:p>
                      <a:pPr algn="ctr" fontAlgn="ctr"/>
                      <a:r>
                        <a:rPr lang="en-US" sz="1000">
                          <a:effectLst/>
                        </a:rPr>
                        <a:t>4.50</a:t>
                      </a:r>
                      <a:endParaRPr lang="en-US" sz="1000">
                        <a:effectLst/>
                        <a:latin typeface="Arial"/>
                      </a:endParaRPr>
                    </a:p>
                  </a:txBody>
                  <a:tcPr marL="0" marR="0" marT="0" marB="0" anchor="ctr"/>
                </a:tc>
                <a:tc>
                  <a:txBody>
                    <a:bodyPr/>
                    <a:lstStyle/>
                    <a:p>
                      <a:pPr algn="ctr" fontAlgn="ctr"/>
                      <a:r>
                        <a:rPr lang="en-US" sz="1000">
                          <a:effectLst/>
                        </a:rPr>
                        <a:t>0.675</a:t>
                      </a:r>
                      <a:endParaRPr lang="en-US" sz="1000">
                        <a:effectLst/>
                        <a:latin typeface="Arial"/>
                      </a:endParaRPr>
                    </a:p>
                  </a:txBody>
                  <a:tcPr marL="0" marR="0" marT="0" marB="0" anchor="ctr"/>
                </a:tc>
                <a:extLst>
                  <a:ext uri="{0D108BD9-81ED-4DB2-BD59-A6C34878D82A}">
                    <a16:rowId xmlns:a16="http://schemas.microsoft.com/office/drawing/2014/main" val="2911136581"/>
                  </a:ext>
                </a:extLst>
              </a:tr>
              <a:tr h="207376">
                <a:tc>
                  <a:txBody>
                    <a:bodyPr/>
                    <a:lstStyle/>
                    <a:p>
                      <a:pPr algn="ctr" fontAlgn="ctr"/>
                      <a:r>
                        <a:rPr lang="en-US" sz="1000">
                          <a:solidFill>
                            <a:schemeClr val="tx1"/>
                          </a:solidFill>
                          <a:effectLst/>
                        </a:rPr>
                        <a:t>Material Availability</a:t>
                      </a:r>
                      <a:endParaRPr lang="en-US" sz="100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15.00%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0.750</a:t>
                      </a:r>
                      <a:endParaRPr lang="en-US" sz="1000">
                        <a:effectLst/>
                        <a:latin typeface="Arial"/>
                      </a:endParaRPr>
                    </a:p>
                  </a:txBody>
                  <a:tcPr marL="0" marR="0" marT="0" marB="0" anchor="ctr"/>
                </a:tc>
                <a:tc>
                  <a:txBody>
                    <a:bodyPr/>
                    <a:lstStyle/>
                    <a:p>
                      <a:pPr algn="ctr" fontAlgn="ctr"/>
                      <a:r>
                        <a:rPr lang="en-US" sz="1000">
                          <a:effectLst/>
                        </a:rPr>
                        <a:t>3</a:t>
                      </a:r>
                      <a:endParaRPr lang="en-US" sz="1000">
                        <a:effectLst/>
                        <a:latin typeface="Arial"/>
                      </a:endParaRPr>
                    </a:p>
                  </a:txBody>
                  <a:tcPr marL="0" marR="0" marT="0" marB="0" anchor="ctr"/>
                </a:tc>
                <a:tc>
                  <a:txBody>
                    <a:bodyPr/>
                    <a:lstStyle/>
                    <a:p>
                      <a:pPr algn="ctr" fontAlgn="ctr"/>
                      <a:r>
                        <a:rPr lang="en-US" sz="1000">
                          <a:effectLst/>
                        </a:rPr>
                        <a:t>3.00</a:t>
                      </a:r>
                      <a:endParaRPr lang="en-US" sz="1000">
                        <a:effectLst/>
                        <a:latin typeface="Arial"/>
                      </a:endParaRPr>
                    </a:p>
                  </a:txBody>
                  <a:tcPr marL="0" marR="0" marT="0" marB="0" anchor="ctr"/>
                </a:tc>
                <a:tc>
                  <a:txBody>
                    <a:bodyPr/>
                    <a:lstStyle/>
                    <a:p>
                      <a:pPr algn="ctr" fontAlgn="ctr"/>
                      <a:r>
                        <a:rPr lang="en-US" sz="1000">
                          <a:effectLst/>
                        </a:rPr>
                        <a:t>0.450</a:t>
                      </a:r>
                      <a:endParaRPr lang="en-US" sz="1000">
                        <a:effectLst/>
                        <a:latin typeface="Arial"/>
                      </a:endParaRPr>
                    </a:p>
                  </a:txBody>
                  <a:tcPr marL="0" marR="0" marT="0" marB="0" anchor="ctr"/>
                </a:tc>
                <a:tc>
                  <a:txBody>
                    <a:bodyPr/>
                    <a:lstStyle/>
                    <a:p>
                      <a:pPr algn="ctr" fontAlgn="ctr"/>
                      <a:r>
                        <a:rPr lang="en-US" sz="1000">
                          <a:effectLst/>
                        </a:rPr>
                        <a:t>3</a:t>
                      </a:r>
                      <a:endParaRPr lang="en-US" sz="1000">
                        <a:effectLst/>
                        <a:latin typeface="Arial"/>
                      </a:endParaRPr>
                    </a:p>
                  </a:txBody>
                  <a:tcPr marL="0" marR="0" marT="0" marB="0" anchor="ctr"/>
                </a:tc>
                <a:tc>
                  <a:txBody>
                    <a:bodyPr/>
                    <a:lstStyle/>
                    <a:p>
                      <a:pPr algn="ctr" fontAlgn="ctr"/>
                      <a:r>
                        <a:rPr lang="en-US" sz="1000">
                          <a:effectLst/>
                        </a:rPr>
                        <a:t>3.00</a:t>
                      </a:r>
                      <a:endParaRPr lang="en-US" sz="1000">
                        <a:effectLst/>
                        <a:latin typeface="Arial"/>
                      </a:endParaRPr>
                    </a:p>
                  </a:txBody>
                  <a:tcPr marL="0" marR="0" marT="0" marB="0" anchor="ctr"/>
                </a:tc>
                <a:tc>
                  <a:txBody>
                    <a:bodyPr/>
                    <a:lstStyle/>
                    <a:p>
                      <a:pPr algn="ctr" fontAlgn="ctr"/>
                      <a:r>
                        <a:rPr lang="en-US" sz="1000">
                          <a:effectLst/>
                        </a:rPr>
                        <a:t>0.450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0.750</a:t>
                      </a:r>
                      <a:endParaRPr lang="en-US" sz="1000">
                        <a:effectLst/>
                        <a:latin typeface="Arial"/>
                      </a:endParaRPr>
                    </a:p>
                  </a:txBody>
                  <a:tcPr marL="0" marR="0" marT="0" marB="0" anchor="ctr"/>
                </a:tc>
                <a:extLst>
                  <a:ext uri="{0D108BD9-81ED-4DB2-BD59-A6C34878D82A}">
                    <a16:rowId xmlns:a16="http://schemas.microsoft.com/office/drawing/2014/main" val="3795095384"/>
                  </a:ext>
                </a:extLst>
              </a:tr>
              <a:tr h="155532">
                <a:tc>
                  <a:txBody>
                    <a:bodyPr/>
                    <a:lstStyle/>
                    <a:p>
                      <a:pPr algn="ctr" fontAlgn="ctr"/>
                      <a:r>
                        <a:rPr lang="en-US" sz="1000" dirty="0">
                          <a:solidFill>
                            <a:schemeClr val="tx1"/>
                          </a:solidFill>
                          <a:effectLst/>
                        </a:rPr>
                        <a:t>Manufacturability</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7.50%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extLst>
                  <a:ext uri="{0D108BD9-81ED-4DB2-BD59-A6C34878D82A}">
                    <a16:rowId xmlns:a16="http://schemas.microsoft.com/office/drawing/2014/main" val="3045278491"/>
                  </a:ext>
                </a:extLst>
              </a:tr>
              <a:tr h="164172">
                <a:tc>
                  <a:txBody>
                    <a:bodyPr/>
                    <a:lstStyle/>
                    <a:p>
                      <a:pPr algn="ctr" fontAlgn="ctr"/>
                      <a:r>
                        <a:rPr lang="en-US" sz="1000" dirty="0">
                          <a:solidFill>
                            <a:schemeClr val="tx1"/>
                          </a:solidFill>
                          <a:effectLst/>
                        </a:rPr>
                        <a:t>Durability</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7.50%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2</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extLst>
                  <a:ext uri="{0D108BD9-81ED-4DB2-BD59-A6C34878D82A}">
                    <a16:rowId xmlns:a16="http://schemas.microsoft.com/office/drawing/2014/main" val="708014654"/>
                  </a:ext>
                </a:extLst>
              </a:tr>
              <a:tr h="172813">
                <a:tc>
                  <a:txBody>
                    <a:bodyPr/>
                    <a:lstStyle/>
                    <a:p>
                      <a:pPr algn="ctr" fontAlgn="ctr"/>
                      <a:r>
                        <a:rPr lang="en-US" sz="1000" dirty="0">
                          <a:solidFill>
                            <a:schemeClr val="tx1"/>
                          </a:solidFill>
                          <a:effectLst/>
                        </a:rPr>
                        <a:t>Cost</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7.50%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tc>
                  <a:txBody>
                    <a:bodyPr/>
                    <a:lstStyle/>
                    <a:p>
                      <a:pPr algn="ctr" fontAlgn="ctr"/>
                      <a:r>
                        <a:rPr lang="en-US" sz="1000">
                          <a:effectLst/>
                        </a:rPr>
                        <a:t>3</a:t>
                      </a:r>
                      <a:endParaRPr lang="en-US" sz="1000">
                        <a:effectLst/>
                        <a:latin typeface="Arial"/>
                      </a:endParaRPr>
                    </a:p>
                  </a:txBody>
                  <a:tcPr marL="0" marR="0" marT="0" marB="0" anchor="ctr"/>
                </a:tc>
                <a:tc>
                  <a:txBody>
                    <a:bodyPr/>
                    <a:lstStyle/>
                    <a:p>
                      <a:pPr algn="ctr" fontAlgn="ctr"/>
                      <a:r>
                        <a:rPr lang="en-US" sz="1000">
                          <a:effectLst/>
                        </a:rPr>
                        <a:t>3.00</a:t>
                      </a:r>
                      <a:endParaRPr lang="en-US" sz="1000">
                        <a:effectLst/>
                        <a:latin typeface="Arial"/>
                      </a:endParaRPr>
                    </a:p>
                  </a:txBody>
                  <a:tcPr marL="0" marR="0" marT="0" marB="0" anchor="ctr"/>
                </a:tc>
                <a:tc>
                  <a:txBody>
                    <a:bodyPr/>
                    <a:lstStyle/>
                    <a:p>
                      <a:pPr algn="ctr" fontAlgn="ctr"/>
                      <a:r>
                        <a:rPr lang="en-US" sz="1000">
                          <a:effectLst/>
                        </a:rPr>
                        <a:t>0.225</a:t>
                      </a:r>
                      <a:endParaRPr lang="en-US" sz="1000">
                        <a:effectLst/>
                        <a:latin typeface="Arial"/>
                      </a:endParaRPr>
                    </a:p>
                  </a:txBody>
                  <a:tcPr marL="0" marR="0" marT="0" marB="0" anchor="ctr"/>
                </a:tc>
                <a:tc>
                  <a:txBody>
                    <a:bodyPr/>
                    <a:lstStyle/>
                    <a:p>
                      <a:pPr algn="ctr" fontAlgn="ctr"/>
                      <a:r>
                        <a:rPr lang="en-US" sz="1000">
                          <a:effectLst/>
                        </a:rPr>
                        <a:t>3.5</a:t>
                      </a:r>
                      <a:endParaRPr lang="en-US" sz="1000">
                        <a:effectLst/>
                        <a:latin typeface="Arial"/>
                      </a:endParaRPr>
                    </a:p>
                  </a:txBody>
                  <a:tcPr marL="0" marR="0" marT="0" marB="0" anchor="ctr"/>
                </a:tc>
                <a:tc>
                  <a:txBody>
                    <a:bodyPr/>
                    <a:lstStyle/>
                    <a:p>
                      <a:pPr algn="ctr" fontAlgn="ctr"/>
                      <a:r>
                        <a:rPr lang="en-US" sz="1000">
                          <a:effectLst/>
                        </a:rPr>
                        <a:t>3.50</a:t>
                      </a:r>
                      <a:endParaRPr lang="en-US" sz="1000">
                        <a:effectLst/>
                        <a:latin typeface="Arial"/>
                      </a:endParaRPr>
                    </a:p>
                  </a:txBody>
                  <a:tcPr marL="0" marR="0" marT="0" marB="0" anchor="ctr"/>
                </a:tc>
                <a:tc>
                  <a:txBody>
                    <a:bodyPr/>
                    <a:lstStyle/>
                    <a:p>
                      <a:pPr algn="ctr" fontAlgn="ctr"/>
                      <a:r>
                        <a:rPr lang="en-US" sz="1000">
                          <a:effectLst/>
                        </a:rPr>
                        <a:t>0.263</a:t>
                      </a:r>
                      <a:endParaRPr lang="en-US" sz="1000">
                        <a:effectLst/>
                        <a:latin typeface="Arial"/>
                      </a:endParaRPr>
                    </a:p>
                  </a:txBody>
                  <a:tcPr marL="0" marR="0" marT="0" marB="0" anchor="ctr"/>
                </a:tc>
                <a:tc>
                  <a:txBody>
                    <a:bodyPr/>
                    <a:lstStyle/>
                    <a:p>
                      <a:pPr algn="ctr" fontAlgn="ctr"/>
                      <a:r>
                        <a:rPr lang="en-US" sz="1000">
                          <a:effectLst/>
                        </a:rPr>
                        <a:t>4.5</a:t>
                      </a:r>
                      <a:endParaRPr lang="en-US" sz="1000">
                        <a:effectLst/>
                        <a:latin typeface="Arial"/>
                      </a:endParaRPr>
                    </a:p>
                  </a:txBody>
                  <a:tcPr marL="0" marR="0" marT="0" marB="0" anchor="ctr"/>
                </a:tc>
                <a:tc>
                  <a:txBody>
                    <a:bodyPr/>
                    <a:lstStyle/>
                    <a:p>
                      <a:pPr algn="ctr" fontAlgn="ctr"/>
                      <a:r>
                        <a:rPr lang="en-US" sz="1000">
                          <a:effectLst/>
                        </a:rPr>
                        <a:t>4.50</a:t>
                      </a:r>
                      <a:endParaRPr lang="en-US" sz="1000">
                        <a:effectLst/>
                        <a:latin typeface="Arial"/>
                      </a:endParaRPr>
                    </a:p>
                  </a:txBody>
                  <a:tcPr marL="0" marR="0" marT="0" marB="0" anchor="ctr"/>
                </a:tc>
                <a:tc>
                  <a:txBody>
                    <a:bodyPr/>
                    <a:lstStyle/>
                    <a:p>
                      <a:pPr algn="ctr" fontAlgn="ctr"/>
                      <a:r>
                        <a:rPr lang="en-US" sz="1000">
                          <a:effectLst/>
                        </a:rPr>
                        <a:t>0.338</a:t>
                      </a:r>
                      <a:endParaRPr lang="en-US" sz="1000">
                        <a:effectLst/>
                        <a:latin typeface="Arial"/>
                      </a:endParaRPr>
                    </a:p>
                  </a:txBody>
                  <a:tcPr marL="0" marR="0" marT="0" marB="0" anchor="ctr"/>
                </a:tc>
                <a:extLst>
                  <a:ext uri="{0D108BD9-81ED-4DB2-BD59-A6C34878D82A}">
                    <a16:rowId xmlns:a16="http://schemas.microsoft.com/office/drawing/2014/main" val="1320514827"/>
                  </a:ext>
                </a:extLst>
              </a:tr>
              <a:tr h="164172">
                <a:tc>
                  <a:txBody>
                    <a:bodyPr/>
                    <a:lstStyle/>
                    <a:p>
                      <a:pPr algn="ctr" fontAlgn="ctr"/>
                      <a:r>
                        <a:rPr lang="en-US" sz="1000" dirty="0">
                          <a:solidFill>
                            <a:schemeClr val="tx1"/>
                          </a:solidFill>
                          <a:effectLst/>
                        </a:rPr>
                        <a:t>User Comfort</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7.50%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0.375</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tc>
                  <a:txBody>
                    <a:bodyPr/>
                    <a:lstStyle/>
                    <a:p>
                      <a:pPr algn="ctr" fontAlgn="ctr"/>
                      <a:r>
                        <a:rPr lang="en-US" sz="1000">
                          <a:effectLst/>
                        </a:rPr>
                        <a:t>4</a:t>
                      </a:r>
                      <a:endParaRPr lang="en-US" sz="1000">
                        <a:effectLst/>
                        <a:latin typeface="Arial"/>
                      </a:endParaRPr>
                    </a:p>
                  </a:txBody>
                  <a:tcPr marL="0" marR="0" marT="0" marB="0" anchor="ctr"/>
                </a:tc>
                <a:tc>
                  <a:txBody>
                    <a:bodyPr/>
                    <a:lstStyle/>
                    <a:p>
                      <a:pPr algn="ctr" fontAlgn="ctr"/>
                      <a:r>
                        <a:rPr lang="en-US" sz="1000">
                          <a:effectLst/>
                        </a:rPr>
                        <a:t>4.00</a:t>
                      </a:r>
                      <a:endParaRPr lang="en-US" sz="1000">
                        <a:effectLst/>
                        <a:latin typeface="Arial"/>
                      </a:endParaRPr>
                    </a:p>
                  </a:txBody>
                  <a:tcPr marL="0" marR="0" marT="0" marB="0" anchor="ctr"/>
                </a:tc>
                <a:tc>
                  <a:txBody>
                    <a:bodyPr/>
                    <a:lstStyle/>
                    <a:p>
                      <a:pPr algn="ctr" fontAlgn="ctr"/>
                      <a:r>
                        <a:rPr lang="en-US" sz="1000">
                          <a:effectLst/>
                        </a:rPr>
                        <a:t>0.300</a:t>
                      </a:r>
                      <a:endParaRPr lang="en-US" sz="1000">
                        <a:effectLst/>
                        <a:latin typeface="Arial"/>
                      </a:endParaRPr>
                    </a:p>
                  </a:txBody>
                  <a:tcPr marL="0" marR="0" marT="0" marB="0" anchor="ctr"/>
                </a:tc>
                <a:extLst>
                  <a:ext uri="{0D108BD9-81ED-4DB2-BD59-A6C34878D82A}">
                    <a16:rowId xmlns:a16="http://schemas.microsoft.com/office/drawing/2014/main" val="1342307065"/>
                  </a:ext>
                </a:extLst>
              </a:tr>
              <a:tr h="172813">
                <a:tc>
                  <a:txBody>
                    <a:bodyPr/>
                    <a:lstStyle/>
                    <a:p>
                      <a:pPr algn="ctr" fontAlgn="ctr"/>
                      <a:r>
                        <a:rPr lang="en-US" sz="1000" dirty="0">
                          <a:solidFill>
                            <a:schemeClr val="tx1"/>
                          </a:solidFill>
                          <a:effectLst/>
                        </a:rPr>
                        <a:t>Maintainability</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3</a:t>
                      </a:r>
                      <a:endParaRPr lang="en-US" sz="1000">
                        <a:effectLst/>
                        <a:latin typeface="Arial"/>
                      </a:endParaRPr>
                    </a:p>
                  </a:txBody>
                  <a:tcPr marL="0" marR="0" marT="0" marB="0" anchor="ctr"/>
                </a:tc>
                <a:tc>
                  <a:txBody>
                    <a:bodyPr/>
                    <a:lstStyle/>
                    <a:p>
                      <a:pPr algn="ctr" fontAlgn="ctr"/>
                      <a:r>
                        <a:rPr lang="en-US" sz="1000">
                          <a:effectLst/>
                        </a:rPr>
                        <a:t>3.00</a:t>
                      </a:r>
                      <a:endParaRPr lang="en-US" sz="1000">
                        <a:effectLst/>
                        <a:latin typeface="Arial"/>
                      </a:endParaRPr>
                    </a:p>
                  </a:txBody>
                  <a:tcPr marL="0" marR="0" marT="0" marB="0" anchor="ctr"/>
                </a:tc>
                <a:tc>
                  <a:txBody>
                    <a:bodyPr/>
                    <a:lstStyle/>
                    <a:p>
                      <a:pPr algn="ctr" fontAlgn="ctr"/>
                      <a:r>
                        <a:rPr lang="en-US" sz="1000">
                          <a:effectLst/>
                        </a:rPr>
                        <a:t>0.150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0.250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0.250</a:t>
                      </a:r>
                      <a:endParaRPr lang="en-US" sz="1000">
                        <a:effectLst/>
                        <a:latin typeface="Arial"/>
                      </a:endParaRPr>
                    </a:p>
                  </a:txBody>
                  <a:tcPr marL="0" marR="0" marT="0" marB="0" anchor="ctr"/>
                </a:tc>
                <a:tc>
                  <a:txBody>
                    <a:bodyPr/>
                    <a:lstStyle/>
                    <a:p>
                      <a:pPr algn="ctr" fontAlgn="ctr"/>
                      <a:r>
                        <a:rPr lang="en-US" sz="1000">
                          <a:effectLst/>
                        </a:rPr>
                        <a:t>5</a:t>
                      </a:r>
                      <a:endParaRPr lang="en-US" sz="1000">
                        <a:effectLst/>
                        <a:latin typeface="Arial"/>
                      </a:endParaRPr>
                    </a:p>
                  </a:txBody>
                  <a:tcPr marL="0" marR="0" marT="0" marB="0" anchor="ctr"/>
                </a:tc>
                <a:tc>
                  <a:txBody>
                    <a:bodyPr/>
                    <a:lstStyle/>
                    <a:p>
                      <a:pPr algn="ctr" fontAlgn="ctr"/>
                      <a:r>
                        <a:rPr lang="en-US" sz="1000">
                          <a:effectLst/>
                        </a:rPr>
                        <a:t>5.00</a:t>
                      </a:r>
                      <a:endParaRPr lang="en-US" sz="1000">
                        <a:effectLst/>
                        <a:latin typeface="Arial"/>
                      </a:endParaRPr>
                    </a:p>
                  </a:txBody>
                  <a:tcPr marL="0" marR="0" marT="0" marB="0" anchor="ctr"/>
                </a:tc>
                <a:tc>
                  <a:txBody>
                    <a:bodyPr/>
                    <a:lstStyle/>
                    <a:p>
                      <a:pPr algn="ctr" fontAlgn="ctr"/>
                      <a:r>
                        <a:rPr lang="en-US" sz="1000">
                          <a:effectLst/>
                        </a:rPr>
                        <a:t>0.250</a:t>
                      </a:r>
                      <a:endParaRPr lang="en-US" sz="1000">
                        <a:effectLst/>
                        <a:latin typeface="Arial"/>
                      </a:endParaRPr>
                    </a:p>
                  </a:txBody>
                  <a:tcPr marL="0" marR="0" marT="0" marB="0" anchor="ctr"/>
                </a:tc>
                <a:extLst>
                  <a:ext uri="{0D108BD9-81ED-4DB2-BD59-A6C34878D82A}">
                    <a16:rowId xmlns:a16="http://schemas.microsoft.com/office/drawing/2014/main" val="2320219464"/>
                  </a:ext>
                </a:extLst>
              </a:tr>
              <a:tr h="172813">
                <a:tc>
                  <a:txBody>
                    <a:bodyPr/>
                    <a:lstStyle/>
                    <a:p>
                      <a:pPr algn="ctr" fontAlgn="ctr"/>
                      <a:r>
                        <a:rPr lang="en-US" sz="1000" dirty="0">
                          <a:solidFill>
                            <a:schemeClr val="tx1"/>
                          </a:solidFill>
                          <a:effectLst/>
                        </a:rPr>
                        <a:t>Total</a:t>
                      </a:r>
                      <a:endParaRPr lang="en-US" sz="1000" dirty="0">
                        <a:solidFill>
                          <a:schemeClr val="tx1"/>
                        </a:solidFill>
                        <a:effectLst/>
                        <a:latin typeface="Arial"/>
                      </a:endParaRPr>
                    </a:p>
                  </a:txBody>
                  <a:tcPr marL="0" marR="0" marT="0" marB="0" anchor="ctr">
                    <a:solidFill>
                      <a:srgbClr val="D040B9"/>
                    </a:solidFill>
                  </a:tcPr>
                </a:tc>
                <a:tc>
                  <a:txBody>
                    <a:bodyPr/>
                    <a:lstStyle/>
                    <a:p>
                      <a:pPr algn="ctr" fontAlgn="ctr"/>
                      <a:r>
                        <a:rPr lang="en-US" sz="1000">
                          <a:effectLst/>
                        </a:rPr>
                        <a:t>100.00%</a:t>
                      </a:r>
                      <a:endParaRPr lang="en-US" sz="1000">
                        <a:effectLst/>
                        <a:latin typeface="Arial"/>
                      </a:endParaRPr>
                    </a:p>
                  </a:txBody>
                  <a:tcPr marL="0" marR="0" marT="0" marB="0" anchor="ctr"/>
                </a:tc>
                <a:tc>
                  <a:txBody>
                    <a:bodyPr/>
                    <a:lstStyle/>
                    <a:p>
                      <a:pPr algn="ctr" fontAlgn="ctr"/>
                      <a:endParaRPr lang="en-US" sz="1000">
                        <a:effectLst/>
                        <a:latin typeface="Arial"/>
                      </a:endParaRPr>
                    </a:p>
                  </a:txBody>
                  <a:tcPr marL="0" marR="0" marT="0" marB="0" anchor="ctr"/>
                </a:tc>
                <a:tc>
                  <a:txBody>
                    <a:bodyPr/>
                    <a:lstStyle/>
                    <a:p>
                      <a:pPr algn="ctr" fontAlgn="ctr"/>
                      <a:endParaRPr lang="en-US" sz="1000">
                        <a:effectLst/>
                        <a:latin typeface="Arial"/>
                      </a:endParaRPr>
                    </a:p>
                  </a:txBody>
                  <a:tcPr marL="0" marR="0" marT="0" marB="0" anchor="ctr"/>
                </a:tc>
                <a:tc>
                  <a:txBody>
                    <a:bodyPr/>
                    <a:lstStyle/>
                    <a:p>
                      <a:pPr fontAlgn="b"/>
                      <a:endParaRPr lang="en-US" sz="1000">
                        <a:effectLst/>
                        <a:latin typeface="Arial"/>
                      </a:endParaRPr>
                    </a:p>
                  </a:txBody>
                  <a:tcPr marL="0" marR="0" marT="0" marB="0" anchor="b"/>
                </a:tc>
                <a:tc>
                  <a:txBody>
                    <a:bodyPr/>
                    <a:lstStyle/>
                    <a:p>
                      <a:pPr fontAlgn="b"/>
                      <a:endParaRPr lang="en-US" sz="1000">
                        <a:effectLst/>
                        <a:latin typeface="Arial"/>
                      </a:endParaRPr>
                    </a:p>
                  </a:txBody>
                  <a:tcPr marL="0" marR="0" marT="0" marB="0" anchor="b"/>
                </a:tc>
                <a:tc>
                  <a:txBody>
                    <a:bodyPr/>
                    <a:lstStyle/>
                    <a:p>
                      <a:pPr algn="ctr" fontAlgn="ctr"/>
                      <a:r>
                        <a:rPr lang="en-US" sz="1000" dirty="0">
                          <a:effectLst/>
                        </a:rPr>
                        <a:t>4.025</a:t>
                      </a:r>
                      <a:endParaRPr lang="en-US" sz="1000" dirty="0">
                        <a:effectLst/>
                        <a:latin typeface="Arial"/>
                      </a:endParaRPr>
                    </a:p>
                  </a:txBody>
                  <a:tcPr marL="0" marR="0" marT="0" marB="0" anchor="ctr">
                    <a:solidFill>
                      <a:srgbClr val="F7ED79"/>
                    </a:solidFill>
                  </a:tcPr>
                </a:tc>
                <a:tc>
                  <a:txBody>
                    <a:bodyPr/>
                    <a:lstStyle/>
                    <a:p>
                      <a:pPr fontAlgn="b"/>
                      <a:endParaRPr lang="en-US" sz="1000">
                        <a:effectLst/>
                        <a:latin typeface="Arial"/>
                      </a:endParaRPr>
                    </a:p>
                  </a:txBody>
                  <a:tcPr marL="0" marR="0" marT="0" marB="0" anchor="b"/>
                </a:tc>
                <a:tc>
                  <a:txBody>
                    <a:bodyPr/>
                    <a:lstStyle/>
                    <a:p>
                      <a:pPr fontAlgn="b"/>
                      <a:endParaRPr lang="en-US" sz="1000">
                        <a:effectLst/>
                        <a:latin typeface="Arial"/>
                      </a:endParaRPr>
                    </a:p>
                  </a:txBody>
                  <a:tcPr marL="0" marR="0" marT="0" marB="0" anchor="b"/>
                </a:tc>
                <a:tc>
                  <a:txBody>
                    <a:bodyPr/>
                    <a:lstStyle/>
                    <a:p>
                      <a:pPr algn="ctr" fontAlgn="ctr"/>
                      <a:r>
                        <a:rPr lang="en-US" sz="1000" dirty="0">
                          <a:effectLst/>
                        </a:rPr>
                        <a:t>4.250</a:t>
                      </a:r>
                      <a:endParaRPr lang="en-US" sz="1000" dirty="0">
                        <a:effectLst/>
                        <a:latin typeface="Arial"/>
                      </a:endParaRPr>
                    </a:p>
                  </a:txBody>
                  <a:tcPr marL="0" marR="0" marT="0" marB="0" anchor="ctr">
                    <a:solidFill>
                      <a:srgbClr val="5DCF4E"/>
                    </a:solidFill>
                  </a:tcPr>
                </a:tc>
                <a:tc>
                  <a:txBody>
                    <a:bodyPr/>
                    <a:lstStyle/>
                    <a:p>
                      <a:pPr fontAlgn="b"/>
                      <a:endParaRPr lang="en-US" sz="1000">
                        <a:effectLst/>
                        <a:latin typeface="Arial"/>
                      </a:endParaRPr>
                    </a:p>
                  </a:txBody>
                  <a:tcPr marL="0" marR="0" marT="0" marB="0" anchor="b"/>
                </a:tc>
                <a:tc>
                  <a:txBody>
                    <a:bodyPr/>
                    <a:lstStyle/>
                    <a:p>
                      <a:pPr fontAlgn="b"/>
                      <a:endParaRPr lang="en-US" sz="1000">
                        <a:effectLst/>
                        <a:latin typeface="Arial"/>
                      </a:endParaRPr>
                    </a:p>
                  </a:txBody>
                  <a:tcPr marL="0" marR="0" marT="0" marB="0" anchor="b"/>
                </a:tc>
                <a:tc>
                  <a:txBody>
                    <a:bodyPr/>
                    <a:lstStyle/>
                    <a:p>
                      <a:pPr algn="ctr" fontAlgn="ctr"/>
                      <a:r>
                        <a:rPr lang="en-US" sz="1000" dirty="0">
                          <a:effectLst/>
                        </a:rPr>
                        <a:t>3.788</a:t>
                      </a:r>
                      <a:endParaRPr lang="en-US" sz="1000" dirty="0">
                        <a:effectLst/>
                        <a:latin typeface="Arial"/>
                      </a:endParaRPr>
                    </a:p>
                  </a:txBody>
                  <a:tcPr marL="0" marR="0" marT="0" marB="0" anchor="ctr">
                    <a:solidFill>
                      <a:srgbClr val="F4AC02"/>
                    </a:solidFill>
                  </a:tcPr>
                </a:tc>
                <a:tc>
                  <a:txBody>
                    <a:bodyPr/>
                    <a:lstStyle/>
                    <a:p>
                      <a:pPr fontAlgn="b"/>
                      <a:endParaRPr lang="en-US" sz="1000">
                        <a:effectLst/>
                        <a:latin typeface="Arial"/>
                      </a:endParaRPr>
                    </a:p>
                  </a:txBody>
                  <a:tcPr marL="0" marR="0" marT="0" marB="0" anchor="b"/>
                </a:tc>
                <a:tc>
                  <a:txBody>
                    <a:bodyPr/>
                    <a:lstStyle/>
                    <a:p>
                      <a:pPr fontAlgn="b"/>
                      <a:endParaRPr lang="en-US" sz="1000">
                        <a:effectLst/>
                        <a:latin typeface="Arial"/>
                      </a:endParaRPr>
                    </a:p>
                  </a:txBody>
                  <a:tcPr marL="0" marR="0" marT="0" marB="0" anchor="b"/>
                </a:tc>
                <a:tc>
                  <a:txBody>
                    <a:bodyPr/>
                    <a:lstStyle/>
                    <a:p>
                      <a:pPr algn="ctr" fontAlgn="ctr"/>
                      <a:r>
                        <a:rPr lang="en-US" sz="1000" dirty="0">
                          <a:effectLst/>
                        </a:rPr>
                        <a:t>4.313</a:t>
                      </a:r>
                      <a:endParaRPr lang="en-US" sz="1000" dirty="0">
                        <a:effectLst/>
                        <a:latin typeface="Arial"/>
                      </a:endParaRPr>
                    </a:p>
                  </a:txBody>
                  <a:tcPr marL="0" marR="0" marT="0" marB="0" anchor="ctr">
                    <a:solidFill>
                      <a:srgbClr val="00B050"/>
                    </a:solidFill>
                  </a:tcPr>
                </a:tc>
                <a:extLst>
                  <a:ext uri="{0D108BD9-81ED-4DB2-BD59-A6C34878D82A}">
                    <a16:rowId xmlns:a16="http://schemas.microsoft.com/office/drawing/2014/main" val="3571115501"/>
                  </a:ext>
                </a:extLst>
              </a:tr>
            </a:tbl>
          </a:graphicData>
        </a:graphic>
      </p:graphicFrame>
      <p:graphicFrame>
        <p:nvGraphicFramePr>
          <p:cNvPr id="10" name="Table 9">
            <a:extLst>
              <a:ext uri="{FF2B5EF4-FFF2-40B4-BE49-F238E27FC236}">
                <a16:creationId xmlns:a16="http://schemas.microsoft.com/office/drawing/2014/main" id="{FB6F0522-64D2-C4EF-8AFD-D298BE7B3110}"/>
              </a:ext>
            </a:extLst>
          </p:cNvPr>
          <p:cNvGraphicFramePr>
            <a:graphicFrameLocks noGrp="1"/>
          </p:cNvGraphicFramePr>
          <p:nvPr>
            <p:extLst>
              <p:ext uri="{D42A27DB-BD31-4B8C-83A1-F6EECF244321}">
                <p14:modId xmlns:p14="http://schemas.microsoft.com/office/powerpoint/2010/main" val="2108149304"/>
              </p:ext>
            </p:extLst>
          </p:nvPr>
        </p:nvGraphicFramePr>
        <p:xfrm>
          <a:off x="2556946" y="3992259"/>
          <a:ext cx="9330255" cy="2183957"/>
        </p:xfrm>
        <a:graphic>
          <a:graphicData uri="http://schemas.openxmlformats.org/drawingml/2006/table">
            <a:tbl>
              <a:tblPr firstRow="1" bandRow="1">
                <a:tableStyleId>{5C22544A-7EE6-4342-B048-85BDC9FD1C3A}</a:tableStyleId>
              </a:tblPr>
              <a:tblGrid>
                <a:gridCol w="622017">
                  <a:extLst>
                    <a:ext uri="{9D8B030D-6E8A-4147-A177-3AD203B41FA5}">
                      <a16:colId xmlns:a16="http://schemas.microsoft.com/office/drawing/2014/main" val="4215063421"/>
                    </a:ext>
                  </a:extLst>
                </a:gridCol>
                <a:gridCol w="622017">
                  <a:extLst>
                    <a:ext uri="{9D8B030D-6E8A-4147-A177-3AD203B41FA5}">
                      <a16:colId xmlns:a16="http://schemas.microsoft.com/office/drawing/2014/main" val="4106148611"/>
                    </a:ext>
                  </a:extLst>
                </a:gridCol>
                <a:gridCol w="622017">
                  <a:extLst>
                    <a:ext uri="{9D8B030D-6E8A-4147-A177-3AD203B41FA5}">
                      <a16:colId xmlns:a16="http://schemas.microsoft.com/office/drawing/2014/main" val="2072404306"/>
                    </a:ext>
                  </a:extLst>
                </a:gridCol>
                <a:gridCol w="622017">
                  <a:extLst>
                    <a:ext uri="{9D8B030D-6E8A-4147-A177-3AD203B41FA5}">
                      <a16:colId xmlns:a16="http://schemas.microsoft.com/office/drawing/2014/main" val="2016241596"/>
                    </a:ext>
                  </a:extLst>
                </a:gridCol>
                <a:gridCol w="622017">
                  <a:extLst>
                    <a:ext uri="{9D8B030D-6E8A-4147-A177-3AD203B41FA5}">
                      <a16:colId xmlns:a16="http://schemas.microsoft.com/office/drawing/2014/main" val="91118739"/>
                    </a:ext>
                  </a:extLst>
                </a:gridCol>
                <a:gridCol w="622017">
                  <a:extLst>
                    <a:ext uri="{9D8B030D-6E8A-4147-A177-3AD203B41FA5}">
                      <a16:colId xmlns:a16="http://schemas.microsoft.com/office/drawing/2014/main" val="2812388399"/>
                    </a:ext>
                  </a:extLst>
                </a:gridCol>
                <a:gridCol w="622017">
                  <a:extLst>
                    <a:ext uri="{9D8B030D-6E8A-4147-A177-3AD203B41FA5}">
                      <a16:colId xmlns:a16="http://schemas.microsoft.com/office/drawing/2014/main" val="1527220170"/>
                    </a:ext>
                  </a:extLst>
                </a:gridCol>
                <a:gridCol w="622017">
                  <a:extLst>
                    <a:ext uri="{9D8B030D-6E8A-4147-A177-3AD203B41FA5}">
                      <a16:colId xmlns:a16="http://schemas.microsoft.com/office/drawing/2014/main" val="1175452132"/>
                    </a:ext>
                  </a:extLst>
                </a:gridCol>
                <a:gridCol w="622017">
                  <a:extLst>
                    <a:ext uri="{9D8B030D-6E8A-4147-A177-3AD203B41FA5}">
                      <a16:colId xmlns:a16="http://schemas.microsoft.com/office/drawing/2014/main" val="2449537089"/>
                    </a:ext>
                  </a:extLst>
                </a:gridCol>
                <a:gridCol w="622017">
                  <a:extLst>
                    <a:ext uri="{9D8B030D-6E8A-4147-A177-3AD203B41FA5}">
                      <a16:colId xmlns:a16="http://schemas.microsoft.com/office/drawing/2014/main" val="846324439"/>
                    </a:ext>
                  </a:extLst>
                </a:gridCol>
                <a:gridCol w="622017">
                  <a:extLst>
                    <a:ext uri="{9D8B030D-6E8A-4147-A177-3AD203B41FA5}">
                      <a16:colId xmlns:a16="http://schemas.microsoft.com/office/drawing/2014/main" val="1007293499"/>
                    </a:ext>
                  </a:extLst>
                </a:gridCol>
                <a:gridCol w="622017">
                  <a:extLst>
                    <a:ext uri="{9D8B030D-6E8A-4147-A177-3AD203B41FA5}">
                      <a16:colId xmlns:a16="http://schemas.microsoft.com/office/drawing/2014/main" val="3076159779"/>
                    </a:ext>
                  </a:extLst>
                </a:gridCol>
                <a:gridCol w="622017">
                  <a:extLst>
                    <a:ext uri="{9D8B030D-6E8A-4147-A177-3AD203B41FA5}">
                      <a16:colId xmlns:a16="http://schemas.microsoft.com/office/drawing/2014/main" val="3460606939"/>
                    </a:ext>
                  </a:extLst>
                </a:gridCol>
                <a:gridCol w="622017">
                  <a:extLst>
                    <a:ext uri="{9D8B030D-6E8A-4147-A177-3AD203B41FA5}">
                      <a16:colId xmlns:a16="http://schemas.microsoft.com/office/drawing/2014/main" val="4107397896"/>
                    </a:ext>
                  </a:extLst>
                </a:gridCol>
                <a:gridCol w="622017">
                  <a:extLst>
                    <a:ext uri="{9D8B030D-6E8A-4147-A177-3AD203B41FA5}">
                      <a16:colId xmlns:a16="http://schemas.microsoft.com/office/drawing/2014/main" val="2871568514"/>
                    </a:ext>
                  </a:extLst>
                </a:gridCol>
              </a:tblGrid>
              <a:tr h="349724">
                <a:tc gridSpan="3">
                  <a:txBody>
                    <a:bodyPr/>
                    <a:lstStyle/>
                    <a:p>
                      <a:pPr algn="ctr" fontAlgn="ctr"/>
                      <a:r>
                        <a:rPr lang="en-US" sz="1100">
                          <a:effectLst/>
                          <a:latin typeface="Avenir Next LT Pro"/>
                        </a:rPr>
                        <a:t>Shoulder Compression Support</a:t>
                      </a: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a:effectLst/>
                          <a:latin typeface="Avenir Next LT Pro"/>
                        </a:rPr>
                        <a:t>Ball and Socket Joints - OCTOPUS</a:t>
                      </a: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a:effectLst/>
                          <a:latin typeface="Avenir Next LT Pro"/>
                        </a:rPr>
                        <a:t>Foam Sleeve</a:t>
                      </a: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dirty="0">
                          <a:effectLst/>
                          <a:latin typeface="Avenir Next LT Pro"/>
                        </a:rPr>
                        <a:t>Wire Harness</a:t>
                      </a:r>
                    </a:p>
                  </a:txBody>
                  <a:tcPr marL="0" marR="0" marT="0" marB="0" anchor="ctr"/>
                </a:tc>
                <a:tc hMerge="1">
                  <a:txBody>
                    <a:bodyPr/>
                    <a:lstStyle/>
                    <a:p>
                      <a:endParaRPr lang="en-US"/>
                    </a:p>
                  </a:txBody>
                  <a:tcPr/>
                </a:tc>
                <a:tc hMerge="1">
                  <a:txBody>
                    <a:bodyPr/>
                    <a:lstStyle/>
                    <a:p>
                      <a:endParaRPr lang="en-US"/>
                    </a:p>
                  </a:txBody>
                  <a:tcPr/>
                </a:tc>
                <a:tc gridSpan="3">
                  <a:txBody>
                    <a:bodyPr/>
                    <a:lstStyle/>
                    <a:p>
                      <a:pPr algn="ctr" fontAlgn="ctr"/>
                      <a:r>
                        <a:rPr lang="en-US" sz="1100">
                          <a:effectLst/>
                          <a:latin typeface="Avenir Next LT Pro"/>
                        </a:rPr>
                        <a:t>Cast</a:t>
                      </a: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6490612"/>
                  </a:ext>
                </a:extLst>
              </a:tr>
              <a:tr h="205011">
                <a:tc>
                  <a:txBody>
                    <a:bodyPr/>
                    <a:lstStyle/>
                    <a:p>
                      <a:pPr algn="ctr" fontAlgn="ctr"/>
                      <a:r>
                        <a:rPr lang="en-US" sz="1000">
                          <a:effectLst/>
                          <a:latin typeface="Avenir Next LT Pro"/>
                        </a:rPr>
                        <a:t>Real Value</a:t>
                      </a:r>
                    </a:p>
                  </a:txBody>
                  <a:tcPr marL="0" marR="0" marT="0" marB="0" anchor="ctr"/>
                </a:tc>
                <a:tc>
                  <a:txBody>
                    <a:bodyPr/>
                    <a:lstStyle/>
                    <a:p>
                      <a:pPr algn="ctr" fontAlgn="ctr"/>
                      <a:r>
                        <a:rPr lang="en-US" sz="1000">
                          <a:effectLst/>
                          <a:latin typeface="Avenir Next LT Pro"/>
                        </a:rPr>
                        <a:t>Interp</a:t>
                      </a:r>
                    </a:p>
                  </a:txBody>
                  <a:tcPr marL="0" marR="0" marT="0" marB="0" anchor="ctr"/>
                </a:tc>
                <a:tc>
                  <a:txBody>
                    <a:bodyPr/>
                    <a:lstStyle/>
                    <a:p>
                      <a:pPr algn="ctr" fontAlgn="ctr"/>
                      <a:r>
                        <a:rPr lang="en-US" sz="1000">
                          <a:effectLst/>
                          <a:latin typeface="Avenir Next LT Pro"/>
                        </a:rPr>
                        <a:t>Wtd</a:t>
                      </a:r>
                    </a:p>
                  </a:txBody>
                  <a:tcPr marL="0" marR="0" marT="0" marB="0" anchor="ctr"/>
                </a:tc>
                <a:tc>
                  <a:txBody>
                    <a:bodyPr/>
                    <a:lstStyle/>
                    <a:p>
                      <a:pPr algn="ctr" fontAlgn="ctr"/>
                      <a:r>
                        <a:rPr lang="en-US" sz="1000">
                          <a:effectLst/>
                          <a:latin typeface="Avenir Next LT Pro"/>
                        </a:rPr>
                        <a:t>Real Value</a:t>
                      </a:r>
                    </a:p>
                  </a:txBody>
                  <a:tcPr marL="0" marR="0" marT="0" marB="0" anchor="ctr"/>
                </a:tc>
                <a:tc>
                  <a:txBody>
                    <a:bodyPr/>
                    <a:lstStyle/>
                    <a:p>
                      <a:pPr algn="ctr" fontAlgn="ctr"/>
                      <a:r>
                        <a:rPr lang="en-US" sz="1000">
                          <a:effectLst/>
                          <a:latin typeface="Avenir Next LT Pro"/>
                        </a:rPr>
                        <a:t>Interp</a:t>
                      </a:r>
                    </a:p>
                  </a:txBody>
                  <a:tcPr marL="0" marR="0" marT="0" marB="0" anchor="ctr"/>
                </a:tc>
                <a:tc>
                  <a:txBody>
                    <a:bodyPr/>
                    <a:lstStyle/>
                    <a:p>
                      <a:pPr algn="ctr" fontAlgn="ctr"/>
                      <a:r>
                        <a:rPr lang="en-US" sz="1000">
                          <a:effectLst/>
                          <a:latin typeface="Avenir Next LT Pro"/>
                        </a:rPr>
                        <a:t>Wtd</a:t>
                      </a:r>
                    </a:p>
                  </a:txBody>
                  <a:tcPr marL="0" marR="0" marT="0" marB="0" anchor="ctr"/>
                </a:tc>
                <a:tc>
                  <a:txBody>
                    <a:bodyPr/>
                    <a:lstStyle/>
                    <a:p>
                      <a:pPr algn="ctr" fontAlgn="ctr"/>
                      <a:r>
                        <a:rPr lang="en-US" sz="1000">
                          <a:effectLst/>
                          <a:latin typeface="Avenir Next LT Pro"/>
                        </a:rPr>
                        <a:t>Real Value</a:t>
                      </a:r>
                    </a:p>
                  </a:txBody>
                  <a:tcPr marL="0" marR="0" marT="0" marB="0" anchor="ctr"/>
                </a:tc>
                <a:tc>
                  <a:txBody>
                    <a:bodyPr/>
                    <a:lstStyle/>
                    <a:p>
                      <a:pPr algn="ctr" fontAlgn="ctr"/>
                      <a:r>
                        <a:rPr lang="en-US" sz="1000">
                          <a:effectLst/>
                          <a:latin typeface="Avenir Next LT Pro"/>
                        </a:rPr>
                        <a:t>Interp</a:t>
                      </a:r>
                    </a:p>
                  </a:txBody>
                  <a:tcPr marL="0" marR="0" marT="0" marB="0" anchor="ctr"/>
                </a:tc>
                <a:tc>
                  <a:txBody>
                    <a:bodyPr/>
                    <a:lstStyle/>
                    <a:p>
                      <a:pPr algn="ctr" fontAlgn="ctr"/>
                      <a:r>
                        <a:rPr lang="en-US" sz="1000">
                          <a:effectLst/>
                          <a:latin typeface="Avenir Next LT Pro"/>
                        </a:rPr>
                        <a:t>Wtd</a:t>
                      </a:r>
                    </a:p>
                  </a:txBody>
                  <a:tcPr marL="0" marR="0" marT="0" marB="0" anchor="ctr"/>
                </a:tc>
                <a:tc>
                  <a:txBody>
                    <a:bodyPr/>
                    <a:lstStyle/>
                    <a:p>
                      <a:pPr algn="ctr" fontAlgn="ctr"/>
                      <a:r>
                        <a:rPr lang="en-US" sz="1000">
                          <a:effectLst/>
                          <a:latin typeface="Avenir Next LT Pro"/>
                        </a:rPr>
                        <a:t>Real Value</a:t>
                      </a:r>
                    </a:p>
                  </a:txBody>
                  <a:tcPr marL="0" marR="0" marT="0" marB="0" anchor="ctr"/>
                </a:tc>
                <a:tc>
                  <a:txBody>
                    <a:bodyPr/>
                    <a:lstStyle/>
                    <a:p>
                      <a:pPr algn="ctr" fontAlgn="ctr"/>
                      <a:r>
                        <a:rPr lang="en-US" sz="1000">
                          <a:effectLst/>
                          <a:latin typeface="Avenir Next LT Pro"/>
                        </a:rPr>
                        <a:t>Interp</a:t>
                      </a:r>
                    </a:p>
                  </a:txBody>
                  <a:tcPr marL="0" marR="0" marT="0" marB="0" anchor="ctr"/>
                </a:tc>
                <a:tc>
                  <a:txBody>
                    <a:bodyPr/>
                    <a:lstStyle/>
                    <a:p>
                      <a:pPr algn="ctr" fontAlgn="ctr"/>
                      <a:r>
                        <a:rPr lang="en-US" sz="1000">
                          <a:effectLst/>
                          <a:latin typeface="Avenir Next LT Pro"/>
                        </a:rPr>
                        <a:t>Wtd</a:t>
                      </a:r>
                    </a:p>
                  </a:txBody>
                  <a:tcPr marL="0" marR="0" marT="0" marB="0" anchor="ctr"/>
                </a:tc>
                <a:tc>
                  <a:txBody>
                    <a:bodyPr/>
                    <a:lstStyle/>
                    <a:p>
                      <a:pPr algn="ctr" fontAlgn="ctr"/>
                      <a:r>
                        <a:rPr lang="en-US" sz="1000">
                          <a:effectLst/>
                          <a:latin typeface="Avenir Next LT Pro"/>
                        </a:rPr>
                        <a:t>Real Value</a:t>
                      </a:r>
                    </a:p>
                  </a:txBody>
                  <a:tcPr marL="0" marR="0" marT="0" marB="0" anchor="ctr"/>
                </a:tc>
                <a:tc>
                  <a:txBody>
                    <a:bodyPr/>
                    <a:lstStyle/>
                    <a:p>
                      <a:pPr algn="ctr" fontAlgn="ctr"/>
                      <a:r>
                        <a:rPr lang="en-US" sz="1000">
                          <a:effectLst/>
                          <a:latin typeface="Avenir Next LT Pro"/>
                        </a:rPr>
                        <a:t>Interp</a:t>
                      </a:r>
                    </a:p>
                  </a:txBody>
                  <a:tcPr marL="0" marR="0" marT="0" marB="0" anchor="ctr"/>
                </a:tc>
                <a:tc>
                  <a:txBody>
                    <a:bodyPr/>
                    <a:lstStyle/>
                    <a:p>
                      <a:pPr algn="ctr" fontAlgn="ctr"/>
                      <a:r>
                        <a:rPr lang="en-US" sz="1000">
                          <a:effectLst/>
                          <a:latin typeface="Avenir Next LT Pro"/>
                        </a:rPr>
                        <a:t>Wtd</a:t>
                      </a:r>
                    </a:p>
                  </a:txBody>
                  <a:tcPr marL="0" marR="0" marT="0" marB="0" anchor="ctr"/>
                </a:tc>
                <a:extLst>
                  <a:ext uri="{0D108BD9-81ED-4DB2-BD59-A6C34878D82A}">
                    <a16:rowId xmlns:a16="http://schemas.microsoft.com/office/drawing/2014/main" val="4224631318"/>
                  </a:ext>
                </a:extLst>
              </a:tr>
              <a:tr h="104515">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0.600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0.800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0.800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0.800</a:t>
                      </a:r>
                    </a:p>
                  </a:txBody>
                  <a:tcPr marL="0" marR="0" marT="0" marB="0" anchor="ctr"/>
                </a:tc>
                <a:tc>
                  <a:txBody>
                    <a:bodyPr/>
                    <a:lstStyle/>
                    <a:p>
                      <a:pPr algn="ctr" fontAlgn="ctr"/>
                      <a:r>
                        <a:rPr lang="en-US" sz="1000">
                          <a:effectLst/>
                          <a:latin typeface="Avenir Next LT Pro"/>
                        </a:rPr>
                        <a:t>1</a:t>
                      </a:r>
                    </a:p>
                  </a:txBody>
                  <a:tcPr marL="0" marR="0" marT="0" marB="0" anchor="ctr"/>
                </a:tc>
                <a:tc>
                  <a:txBody>
                    <a:bodyPr/>
                    <a:lstStyle/>
                    <a:p>
                      <a:pPr algn="ctr" fontAlgn="ctr"/>
                      <a:r>
                        <a:rPr lang="en-US" sz="1000">
                          <a:effectLst/>
                          <a:latin typeface="Avenir Next LT Pro"/>
                        </a:rPr>
                        <a:t>1.00</a:t>
                      </a:r>
                    </a:p>
                  </a:txBody>
                  <a:tcPr marL="0" marR="0" marT="0" marB="0" anchor="ctr"/>
                </a:tc>
                <a:tc>
                  <a:txBody>
                    <a:bodyPr/>
                    <a:lstStyle/>
                    <a:p>
                      <a:pPr algn="ctr" fontAlgn="ctr"/>
                      <a:r>
                        <a:rPr lang="en-US" sz="1000">
                          <a:effectLst/>
                          <a:latin typeface="Avenir Next LT Pro"/>
                        </a:rPr>
                        <a:t>0.200</a:t>
                      </a:r>
                    </a:p>
                  </a:txBody>
                  <a:tcPr marL="0" marR="0" marT="0" marB="0" anchor="ctr"/>
                </a:tc>
                <a:extLst>
                  <a:ext uri="{0D108BD9-81ED-4DB2-BD59-A6C34878D82A}">
                    <a16:rowId xmlns:a16="http://schemas.microsoft.com/office/drawing/2014/main" val="737291182"/>
                  </a:ext>
                </a:extLst>
              </a:tr>
              <a:tr h="205011">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0.450</a:t>
                      </a:r>
                    </a:p>
                  </a:txBody>
                  <a:tcPr marL="0" marR="0" marT="0" marB="0" anchor="ctr"/>
                </a:tc>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0.600</a:t>
                      </a:r>
                    </a:p>
                  </a:txBody>
                  <a:tcPr marL="0" marR="0" marT="0" marB="0" anchor="ctr"/>
                </a:tc>
                <a:tc>
                  <a:txBody>
                    <a:bodyPr/>
                    <a:lstStyle/>
                    <a:p>
                      <a:pPr algn="ctr" fontAlgn="ctr"/>
                      <a:r>
                        <a:rPr lang="en-US" sz="1000">
                          <a:effectLst/>
                          <a:latin typeface="Avenir Next LT Pro"/>
                        </a:rPr>
                        <a:t>1</a:t>
                      </a:r>
                    </a:p>
                  </a:txBody>
                  <a:tcPr marL="0" marR="0" marT="0" marB="0" anchor="ctr"/>
                </a:tc>
                <a:tc>
                  <a:txBody>
                    <a:bodyPr/>
                    <a:lstStyle/>
                    <a:p>
                      <a:pPr algn="ctr" fontAlgn="ctr"/>
                      <a:r>
                        <a:rPr lang="en-US" sz="1000">
                          <a:effectLst/>
                          <a:latin typeface="Avenir Next LT Pro"/>
                        </a:rPr>
                        <a:t>1.00</a:t>
                      </a:r>
                    </a:p>
                  </a:txBody>
                  <a:tcPr marL="0" marR="0" marT="0" marB="0" anchor="ctr"/>
                </a:tc>
                <a:tc>
                  <a:txBody>
                    <a:bodyPr/>
                    <a:lstStyle/>
                    <a:p>
                      <a:pPr algn="ctr" fontAlgn="ctr"/>
                      <a:r>
                        <a:rPr lang="en-US" sz="1000">
                          <a:effectLst/>
                          <a:latin typeface="Avenir Next LT Pro"/>
                        </a:rPr>
                        <a:t>0.150</a:t>
                      </a:r>
                    </a:p>
                  </a:txBody>
                  <a:tcPr marL="0" marR="0" marT="0" marB="0" anchor="ctr"/>
                </a:tc>
                <a:extLst>
                  <a:ext uri="{0D108BD9-81ED-4DB2-BD59-A6C34878D82A}">
                    <a16:rowId xmlns:a16="http://schemas.microsoft.com/office/drawing/2014/main" val="3897087540"/>
                  </a:ext>
                </a:extLst>
              </a:tr>
              <a:tr h="104515">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3.5</a:t>
                      </a:r>
                    </a:p>
                  </a:txBody>
                  <a:tcPr marL="0" marR="0" marT="0" marB="0" anchor="ctr"/>
                </a:tc>
                <a:tc>
                  <a:txBody>
                    <a:bodyPr/>
                    <a:lstStyle/>
                    <a:p>
                      <a:pPr algn="ctr" fontAlgn="ctr"/>
                      <a:r>
                        <a:rPr lang="en-US" sz="1000">
                          <a:effectLst/>
                          <a:latin typeface="Avenir Next LT Pro"/>
                        </a:rPr>
                        <a:t>3.50</a:t>
                      </a:r>
                    </a:p>
                  </a:txBody>
                  <a:tcPr marL="0" marR="0" marT="0" marB="0" anchor="ctr"/>
                </a:tc>
                <a:tc>
                  <a:txBody>
                    <a:bodyPr/>
                    <a:lstStyle/>
                    <a:p>
                      <a:pPr algn="ctr" fontAlgn="ctr"/>
                      <a:r>
                        <a:rPr lang="en-US" sz="1000">
                          <a:effectLst/>
                          <a:latin typeface="Avenir Next LT Pro"/>
                        </a:rPr>
                        <a:t>0.525</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0.450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0.600</a:t>
                      </a:r>
                    </a:p>
                  </a:txBody>
                  <a:tcPr marL="0" marR="0" marT="0" marB="0" anchor="ctr"/>
                </a:tc>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0.300</a:t>
                      </a:r>
                    </a:p>
                  </a:txBody>
                  <a:tcPr marL="0" marR="0" marT="0" marB="0" anchor="ctr"/>
                </a:tc>
                <a:extLst>
                  <a:ext uri="{0D108BD9-81ED-4DB2-BD59-A6C34878D82A}">
                    <a16:rowId xmlns:a16="http://schemas.microsoft.com/office/drawing/2014/main" val="1918037866"/>
                  </a:ext>
                </a:extLst>
              </a:tr>
              <a:tr h="205011">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0.750</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0.450</a:t>
                      </a:r>
                    </a:p>
                  </a:txBody>
                  <a:tcPr marL="0" marR="0" marT="0" marB="0" anchor="ctr"/>
                </a:tc>
                <a:extLst>
                  <a:ext uri="{0D108BD9-81ED-4DB2-BD59-A6C34878D82A}">
                    <a16:rowId xmlns:a16="http://schemas.microsoft.com/office/drawing/2014/main" val="221571275"/>
                  </a:ext>
                </a:extLst>
              </a:tr>
              <a:tr h="104515">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0.375</a:t>
                      </a:r>
                    </a:p>
                  </a:txBody>
                  <a:tcPr marL="0" marR="0" marT="0" marB="0" anchor="ctr"/>
                </a:tc>
                <a:tc>
                  <a:txBody>
                    <a:bodyPr/>
                    <a:lstStyle/>
                    <a:p>
                      <a:pPr algn="ctr" fontAlgn="ctr"/>
                      <a:r>
                        <a:rPr lang="en-US" sz="1000">
                          <a:effectLst/>
                          <a:latin typeface="Avenir Next LT Pro"/>
                        </a:rPr>
                        <a:t>3.5</a:t>
                      </a:r>
                    </a:p>
                  </a:txBody>
                  <a:tcPr marL="0" marR="0" marT="0" marB="0" anchor="ctr"/>
                </a:tc>
                <a:tc>
                  <a:txBody>
                    <a:bodyPr/>
                    <a:lstStyle/>
                    <a:p>
                      <a:pPr algn="ctr" fontAlgn="ctr"/>
                      <a:r>
                        <a:rPr lang="en-US" sz="1000">
                          <a:effectLst/>
                          <a:latin typeface="Avenir Next LT Pro"/>
                        </a:rPr>
                        <a:t>3.50</a:t>
                      </a:r>
                    </a:p>
                  </a:txBody>
                  <a:tcPr marL="0" marR="0" marT="0" marB="0" anchor="ctr"/>
                </a:tc>
                <a:tc>
                  <a:txBody>
                    <a:bodyPr/>
                    <a:lstStyle/>
                    <a:p>
                      <a:pPr algn="ctr" fontAlgn="ctr"/>
                      <a:r>
                        <a:rPr lang="en-US" sz="1000">
                          <a:effectLst/>
                          <a:latin typeface="Avenir Next LT Pro"/>
                        </a:rPr>
                        <a:t>0.263</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0.225</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0.225</a:t>
                      </a:r>
                    </a:p>
                  </a:txBody>
                  <a:tcPr marL="0" marR="0" marT="0" marB="0" anchor="ctr"/>
                </a:tc>
                <a:extLst>
                  <a:ext uri="{0D108BD9-81ED-4DB2-BD59-A6C34878D82A}">
                    <a16:rowId xmlns:a16="http://schemas.microsoft.com/office/drawing/2014/main" val="617444290"/>
                  </a:ext>
                </a:extLst>
              </a:tr>
              <a:tr h="104515">
                <a:tc>
                  <a:txBody>
                    <a:bodyPr/>
                    <a:lstStyle/>
                    <a:p>
                      <a:pPr algn="ctr" fontAlgn="ctr"/>
                      <a:r>
                        <a:rPr lang="en-US" sz="1000">
                          <a:effectLst/>
                          <a:latin typeface="Avenir Next LT Pro"/>
                        </a:rPr>
                        <a:t>4.5</a:t>
                      </a:r>
                    </a:p>
                  </a:txBody>
                  <a:tcPr marL="0" marR="0" marT="0" marB="0" anchor="ctr"/>
                </a:tc>
                <a:tc>
                  <a:txBody>
                    <a:bodyPr/>
                    <a:lstStyle/>
                    <a:p>
                      <a:pPr algn="ctr" fontAlgn="ctr"/>
                      <a:r>
                        <a:rPr lang="en-US" sz="1000">
                          <a:effectLst/>
                          <a:latin typeface="Avenir Next LT Pro"/>
                        </a:rPr>
                        <a:t>4.50</a:t>
                      </a:r>
                    </a:p>
                  </a:txBody>
                  <a:tcPr marL="0" marR="0" marT="0" marB="0" anchor="ctr"/>
                </a:tc>
                <a:tc>
                  <a:txBody>
                    <a:bodyPr/>
                    <a:lstStyle/>
                    <a:p>
                      <a:pPr algn="ctr" fontAlgn="ctr"/>
                      <a:r>
                        <a:rPr lang="en-US" sz="1000">
                          <a:effectLst/>
                          <a:latin typeface="Avenir Next LT Pro"/>
                        </a:rPr>
                        <a:t>0.338</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0.375</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3.5</a:t>
                      </a:r>
                    </a:p>
                  </a:txBody>
                  <a:tcPr marL="0" marR="0" marT="0" marB="0" anchor="ctr"/>
                </a:tc>
                <a:tc>
                  <a:txBody>
                    <a:bodyPr/>
                    <a:lstStyle/>
                    <a:p>
                      <a:pPr algn="ctr" fontAlgn="ctr"/>
                      <a:r>
                        <a:rPr lang="en-US" sz="1000">
                          <a:effectLst/>
                          <a:latin typeface="Avenir Next LT Pro"/>
                        </a:rPr>
                        <a:t>3.50</a:t>
                      </a:r>
                    </a:p>
                  </a:txBody>
                  <a:tcPr marL="0" marR="0" marT="0" marB="0" anchor="ctr"/>
                </a:tc>
                <a:tc>
                  <a:txBody>
                    <a:bodyPr/>
                    <a:lstStyle/>
                    <a:p>
                      <a:pPr algn="ctr" fontAlgn="ctr"/>
                      <a:r>
                        <a:rPr lang="en-US" sz="1000">
                          <a:effectLst/>
                          <a:latin typeface="Avenir Next LT Pro"/>
                        </a:rPr>
                        <a:t>0.263</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0.375</a:t>
                      </a:r>
                    </a:p>
                  </a:txBody>
                  <a:tcPr marL="0" marR="0" marT="0" marB="0" anchor="ctr"/>
                </a:tc>
                <a:extLst>
                  <a:ext uri="{0D108BD9-81ED-4DB2-BD59-A6C34878D82A}">
                    <a16:rowId xmlns:a16="http://schemas.microsoft.com/office/drawing/2014/main" val="3572658609"/>
                  </a:ext>
                </a:extLst>
              </a:tr>
              <a:tr h="104515">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0.150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0.150</a:t>
                      </a:r>
                    </a:p>
                  </a:txBody>
                  <a:tcPr marL="0" marR="0" marT="0" marB="0" anchor="ctr"/>
                </a:tc>
                <a:tc>
                  <a:txBody>
                    <a:bodyPr/>
                    <a:lstStyle/>
                    <a:p>
                      <a:pPr algn="ctr" fontAlgn="ctr"/>
                      <a:r>
                        <a:rPr lang="en-US" sz="1000">
                          <a:effectLst/>
                          <a:latin typeface="Avenir Next LT Pro"/>
                        </a:rPr>
                        <a:t>4.5</a:t>
                      </a:r>
                    </a:p>
                  </a:txBody>
                  <a:tcPr marL="0" marR="0" marT="0" marB="0" anchor="ctr"/>
                </a:tc>
                <a:tc>
                  <a:txBody>
                    <a:bodyPr/>
                    <a:lstStyle/>
                    <a:p>
                      <a:pPr algn="ctr" fontAlgn="ctr"/>
                      <a:r>
                        <a:rPr lang="en-US" sz="1000">
                          <a:effectLst/>
                          <a:latin typeface="Avenir Next LT Pro"/>
                        </a:rPr>
                        <a:t>4.50</a:t>
                      </a:r>
                    </a:p>
                  </a:txBody>
                  <a:tcPr marL="0" marR="0" marT="0" marB="0" anchor="ctr"/>
                </a:tc>
                <a:tc>
                  <a:txBody>
                    <a:bodyPr/>
                    <a:lstStyle/>
                    <a:p>
                      <a:pPr algn="ctr" fontAlgn="ctr"/>
                      <a:r>
                        <a:rPr lang="en-US" sz="1000">
                          <a:effectLst/>
                          <a:latin typeface="Avenir Next LT Pro"/>
                        </a:rPr>
                        <a:t>0.338</a:t>
                      </a:r>
                    </a:p>
                  </a:txBody>
                  <a:tcPr marL="0" marR="0" marT="0" marB="0" anchor="ctr"/>
                </a:tc>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0.150</a:t>
                      </a:r>
                    </a:p>
                  </a:txBody>
                  <a:tcPr marL="0" marR="0" marT="0" marB="0" anchor="ctr"/>
                </a:tc>
                <a:extLst>
                  <a:ext uri="{0D108BD9-81ED-4DB2-BD59-A6C34878D82A}">
                    <a16:rowId xmlns:a16="http://schemas.microsoft.com/office/drawing/2014/main" val="1885532868"/>
                  </a:ext>
                </a:extLst>
              </a:tr>
              <a:tr h="104515">
                <a:tc>
                  <a:txBody>
                    <a:bodyPr/>
                    <a:lstStyle/>
                    <a:p>
                      <a:pPr algn="ctr" fontAlgn="ctr"/>
                      <a:r>
                        <a:rPr lang="en-US" sz="1000">
                          <a:effectLst/>
                          <a:latin typeface="Avenir Next LT Pro"/>
                        </a:rPr>
                        <a:t>3.5</a:t>
                      </a:r>
                    </a:p>
                  </a:txBody>
                  <a:tcPr marL="0" marR="0" marT="0" marB="0" anchor="ctr"/>
                </a:tc>
                <a:tc>
                  <a:txBody>
                    <a:bodyPr/>
                    <a:lstStyle/>
                    <a:p>
                      <a:pPr algn="ctr" fontAlgn="ctr"/>
                      <a:r>
                        <a:rPr lang="en-US" sz="1000">
                          <a:effectLst/>
                          <a:latin typeface="Avenir Next LT Pro"/>
                        </a:rPr>
                        <a:t>3.50</a:t>
                      </a:r>
                    </a:p>
                  </a:txBody>
                  <a:tcPr marL="0" marR="0" marT="0" marB="0" anchor="ctr"/>
                </a:tc>
                <a:tc>
                  <a:txBody>
                    <a:bodyPr/>
                    <a:lstStyle/>
                    <a:p>
                      <a:pPr algn="ctr" fontAlgn="ctr"/>
                      <a:r>
                        <a:rPr lang="en-US" sz="1000">
                          <a:effectLst/>
                          <a:latin typeface="Avenir Next LT Pro"/>
                        </a:rPr>
                        <a:t>0.263</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a:effectLst/>
                          <a:latin typeface="Avenir Next LT Pro"/>
                        </a:rPr>
                        <a:t>0.300</a:t>
                      </a:r>
                    </a:p>
                  </a:txBody>
                  <a:tcPr marL="0" marR="0" marT="0" marB="0" anchor="ctr"/>
                </a:tc>
                <a:tc>
                  <a:txBody>
                    <a:bodyPr/>
                    <a:lstStyle/>
                    <a:p>
                      <a:pPr algn="ctr" fontAlgn="ctr"/>
                      <a:r>
                        <a:rPr lang="en-US" sz="1000">
                          <a:effectLst/>
                          <a:latin typeface="Avenir Next LT Pro"/>
                        </a:rPr>
                        <a:t>3</a:t>
                      </a:r>
                    </a:p>
                  </a:txBody>
                  <a:tcPr marL="0" marR="0" marT="0" marB="0" anchor="ctr"/>
                </a:tc>
                <a:tc>
                  <a:txBody>
                    <a:bodyPr/>
                    <a:lstStyle/>
                    <a:p>
                      <a:pPr algn="ctr" fontAlgn="ctr"/>
                      <a:r>
                        <a:rPr lang="en-US" sz="1000">
                          <a:effectLst/>
                          <a:latin typeface="Avenir Next LT Pro"/>
                        </a:rPr>
                        <a:t>3.00</a:t>
                      </a:r>
                    </a:p>
                  </a:txBody>
                  <a:tcPr marL="0" marR="0" marT="0" marB="0" anchor="ctr"/>
                </a:tc>
                <a:tc>
                  <a:txBody>
                    <a:bodyPr/>
                    <a:lstStyle/>
                    <a:p>
                      <a:pPr algn="ctr" fontAlgn="ctr"/>
                      <a:r>
                        <a:rPr lang="en-US" sz="1000">
                          <a:effectLst/>
                          <a:latin typeface="Avenir Next LT Pro"/>
                        </a:rPr>
                        <a:t>0.225</a:t>
                      </a:r>
                    </a:p>
                  </a:txBody>
                  <a:tcPr marL="0" marR="0" marT="0" marB="0" anchor="ctr"/>
                </a:tc>
                <a:tc>
                  <a:txBody>
                    <a:bodyPr/>
                    <a:lstStyle/>
                    <a:p>
                      <a:pPr algn="ctr" fontAlgn="ctr"/>
                      <a:r>
                        <a:rPr lang="en-US" sz="1000">
                          <a:effectLst/>
                          <a:latin typeface="Avenir Next LT Pro"/>
                        </a:rPr>
                        <a:t>2</a:t>
                      </a:r>
                    </a:p>
                  </a:txBody>
                  <a:tcPr marL="0" marR="0" marT="0" marB="0" anchor="ctr"/>
                </a:tc>
                <a:tc>
                  <a:txBody>
                    <a:bodyPr/>
                    <a:lstStyle/>
                    <a:p>
                      <a:pPr algn="ctr" fontAlgn="ctr"/>
                      <a:r>
                        <a:rPr lang="en-US" sz="1000">
                          <a:effectLst/>
                          <a:latin typeface="Avenir Next LT Pro"/>
                        </a:rPr>
                        <a:t>2.00</a:t>
                      </a:r>
                    </a:p>
                  </a:txBody>
                  <a:tcPr marL="0" marR="0" marT="0" marB="0" anchor="ctr"/>
                </a:tc>
                <a:tc>
                  <a:txBody>
                    <a:bodyPr/>
                    <a:lstStyle/>
                    <a:p>
                      <a:pPr algn="ctr" fontAlgn="ctr"/>
                      <a:r>
                        <a:rPr lang="en-US" sz="1000">
                          <a:effectLst/>
                          <a:latin typeface="Avenir Next LT Pro"/>
                        </a:rPr>
                        <a:t>0.150</a:t>
                      </a:r>
                    </a:p>
                  </a:txBody>
                  <a:tcPr marL="0" marR="0" marT="0" marB="0" anchor="ctr"/>
                </a:tc>
                <a:extLst>
                  <a:ext uri="{0D108BD9-81ED-4DB2-BD59-A6C34878D82A}">
                    <a16:rowId xmlns:a16="http://schemas.microsoft.com/office/drawing/2014/main" val="1940802041"/>
                  </a:ext>
                </a:extLst>
              </a:tr>
              <a:tr h="104515">
                <a:tc>
                  <a:txBody>
                    <a:bodyPr/>
                    <a:lstStyle/>
                    <a:p>
                      <a:pPr algn="ctr" fontAlgn="ctr"/>
                      <a:r>
                        <a:rPr lang="en-US" sz="1000">
                          <a:effectLst/>
                          <a:latin typeface="Avenir Next LT Pro"/>
                        </a:rPr>
                        <a:t>4.5</a:t>
                      </a:r>
                    </a:p>
                  </a:txBody>
                  <a:tcPr marL="0" marR="0" marT="0" marB="0" anchor="ctr"/>
                </a:tc>
                <a:tc>
                  <a:txBody>
                    <a:bodyPr/>
                    <a:lstStyle/>
                    <a:p>
                      <a:pPr algn="ctr" fontAlgn="ctr"/>
                      <a:r>
                        <a:rPr lang="en-US" sz="1000">
                          <a:effectLst/>
                          <a:latin typeface="Avenir Next LT Pro"/>
                        </a:rPr>
                        <a:t>4.50</a:t>
                      </a:r>
                    </a:p>
                  </a:txBody>
                  <a:tcPr marL="0" marR="0" marT="0" marB="0" anchor="ctr"/>
                </a:tc>
                <a:tc>
                  <a:txBody>
                    <a:bodyPr/>
                    <a:lstStyle/>
                    <a:p>
                      <a:pPr algn="ctr" fontAlgn="ctr"/>
                      <a:r>
                        <a:rPr lang="en-US" sz="1000">
                          <a:effectLst/>
                          <a:latin typeface="Avenir Next LT Pro"/>
                        </a:rPr>
                        <a:t>0.225</a:t>
                      </a:r>
                    </a:p>
                  </a:txBody>
                  <a:tcPr marL="0" marR="0" marT="0" marB="0" anchor="ctr"/>
                </a:tc>
                <a:tc>
                  <a:txBody>
                    <a:bodyPr/>
                    <a:lstStyle/>
                    <a:p>
                      <a:pPr algn="ctr" fontAlgn="ctr"/>
                      <a:r>
                        <a:rPr lang="en-US" sz="1000">
                          <a:effectLst/>
                          <a:latin typeface="Avenir Next LT Pro"/>
                        </a:rPr>
                        <a:t>3.5</a:t>
                      </a:r>
                    </a:p>
                  </a:txBody>
                  <a:tcPr marL="0" marR="0" marT="0" marB="0" anchor="ctr"/>
                </a:tc>
                <a:tc>
                  <a:txBody>
                    <a:bodyPr/>
                    <a:lstStyle/>
                    <a:p>
                      <a:pPr algn="ctr" fontAlgn="ctr"/>
                      <a:r>
                        <a:rPr lang="en-US" sz="1000">
                          <a:effectLst/>
                          <a:latin typeface="Avenir Next LT Pro"/>
                        </a:rPr>
                        <a:t>3.50</a:t>
                      </a:r>
                    </a:p>
                  </a:txBody>
                  <a:tcPr marL="0" marR="0" marT="0" marB="0" anchor="ctr"/>
                </a:tc>
                <a:tc>
                  <a:txBody>
                    <a:bodyPr/>
                    <a:lstStyle/>
                    <a:p>
                      <a:pPr algn="ctr" fontAlgn="ctr"/>
                      <a:r>
                        <a:rPr lang="en-US" sz="1000">
                          <a:effectLst/>
                          <a:latin typeface="Avenir Next LT Pro"/>
                        </a:rPr>
                        <a:t>0.175</a:t>
                      </a:r>
                    </a:p>
                  </a:txBody>
                  <a:tcPr marL="0" marR="0" marT="0" marB="0" anchor="ctr"/>
                </a:tc>
                <a:tc>
                  <a:txBody>
                    <a:bodyPr/>
                    <a:lstStyle/>
                    <a:p>
                      <a:pPr algn="ctr" fontAlgn="ctr"/>
                      <a:r>
                        <a:rPr lang="en-US" sz="1000">
                          <a:effectLst/>
                          <a:latin typeface="Avenir Next LT Pro"/>
                        </a:rPr>
                        <a:t>4</a:t>
                      </a:r>
                    </a:p>
                  </a:txBody>
                  <a:tcPr marL="0" marR="0" marT="0" marB="0" anchor="ctr"/>
                </a:tc>
                <a:tc>
                  <a:txBody>
                    <a:bodyPr/>
                    <a:lstStyle/>
                    <a:p>
                      <a:pPr algn="ctr" fontAlgn="ctr"/>
                      <a:r>
                        <a:rPr lang="en-US" sz="1000">
                          <a:effectLst/>
                          <a:latin typeface="Avenir Next LT Pro"/>
                        </a:rPr>
                        <a:t>4.00</a:t>
                      </a:r>
                    </a:p>
                  </a:txBody>
                  <a:tcPr marL="0" marR="0" marT="0" marB="0" anchor="ctr"/>
                </a:tc>
                <a:tc>
                  <a:txBody>
                    <a:bodyPr/>
                    <a:lstStyle/>
                    <a:p>
                      <a:pPr algn="ctr" fontAlgn="ctr"/>
                      <a:r>
                        <a:rPr lang="en-US" sz="1000" dirty="0">
                          <a:effectLst/>
                          <a:latin typeface="Avenir Next LT Pro"/>
                        </a:rPr>
                        <a:t>0.200</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0.250</a:t>
                      </a:r>
                    </a:p>
                  </a:txBody>
                  <a:tcPr marL="0" marR="0" marT="0" marB="0" anchor="ctr"/>
                </a:tc>
                <a:tc>
                  <a:txBody>
                    <a:bodyPr/>
                    <a:lstStyle/>
                    <a:p>
                      <a:pPr algn="ctr" fontAlgn="ctr"/>
                      <a:r>
                        <a:rPr lang="en-US" sz="1000">
                          <a:effectLst/>
                          <a:latin typeface="Avenir Next LT Pro"/>
                        </a:rPr>
                        <a:t>5</a:t>
                      </a:r>
                    </a:p>
                  </a:txBody>
                  <a:tcPr marL="0" marR="0" marT="0" marB="0" anchor="ctr"/>
                </a:tc>
                <a:tc>
                  <a:txBody>
                    <a:bodyPr/>
                    <a:lstStyle/>
                    <a:p>
                      <a:pPr algn="ctr" fontAlgn="ctr"/>
                      <a:r>
                        <a:rPr lang="en-US" sz="1000">
                          <a:effectLst/>
                          <a:latin typeface="Avenir Next LT Pro"/>
                        </a:rPr>
                        <a:t>5.00</a:t>
                      </a:r>
                    </a:p>
                  </a:txBody>
                  <a:tcPr marL="0" marR="0" marT="0" marB="0" anchor="ctr"/>
                </a:tc>
                <a:tc>
                  <a:txBody>
                    <a:bodyPr/>
                    <a:lstStyle/>
                    <a:p>
                      <a:pPr algn="ctr" fontAlgn="ctr"/>
                      <a:r>
                        <a:rPr lang="en-US" sz="1000">
                          <a:effectLst/>
                          <a:latin typeface="Avenir Next LT Pro"/>
                        </a:rPr>
                        <a:t>0.250</a:t>
                      </a:r>
                    </a:p>
                  </a:txBody>
                  <a:tcPr marL="0" marR="0" marT="0" marB="0" anchor="ctr"/>
                </a:tc>
                <a:extLst>
                  <a:ext uri="{0D108BD9-81ED-4DB2-BD59-A6C34878D82A}">
                    <a16:rowId xmlns:a16="http://schemas.microsoft.com/office/drawing/2014/main" val="2066297662"/>
                  </a:ext>
                </a:extLst>
              </a:tr>
              <a:tr h="104515">
                <a:tc>
                  <a:txBody>
                    <a:bodyPr/>
                    <a:lstStyle/>
                    <a:p>
                      <a:pPr fontAlgn="b"/>
                      <a:endParaRPr lang="en-US" sz="1000">
                        <a:effectLst/>
                        <a:latin typeface="Avenir Next LT Pro"/>
                      </a:endParaRPr>
                    </a:p>
                  </a:txBody>
                  <a:tcPr marL="0" marR="0" marT="0" marB="0" anchor="b"/>
                </a:tc>
                <a:tc>
                  <a:txBody>
                    <a:bodyPr/>
                    <a:lstStyle/>
                    <a:p>
                      <a:pPr fontAlgn="b"/>
                      <a:endParaRPr lang="en-US" sz="1000">
                        <a:effectLst/>
                        <a:latin typeface="Avenir Next LT Pro"/>
                      </a:endParaRPr>
                    </a:p>
                  </a:txBody>
                  <a:tcPr marL="0" marR="0" marT="0" marB="0" anchor="b"/>
                </a:tc>
                <a:tc>
                  <a:txBody>
                    <a:bodyPr/>
                    <a:lstStyle/>
                    <a:p>
                      <a:pPr algn="ctr" fontAlgn="ctr"/>
                      <a:r>
                        <a:rPr lang="en-US" sz="1000" dirty="0">
                          <a:effectLst/>
                          <a:latin typeface="Avenir Next LT Pro"/>
                        </a:rPr>
                        <a:t>4.200</a:t>
                      </a:r>
                    </a:p>
                  </a:txBody>
                  <a:tcPr marL="0" marR="0" marT="0" marB="0" anchor="ctr">
                    <a:solidFill>
                      <a:srgbClr val="92D050"/>
                    </a:solidFill>
                  </a:tcPr>
                </a:tc>
                <a:tc>
                  <a:txBody>
                    <a:bodyPr/>
                    <a:lstStyle/>
                    <a:p>
                      <a:pPr fontAlgn="b"/>
                      <a:endParaRPr lang="en-US" sz="1000">
                        <a:effectLst/>
                        <a:latin typeface="Avenir Next LT Pro"/>
                      </a:endParaRPr>
                    </a:p>
                  </a:txBody>
                  <a:tcPr marL="0" marR="0" marT="0" marB="0" anchor="b"/>
                </a:tc>
                <a:tc>
                  <a:txBody>
                    <a:bodyPr/>
                    <a:lstStyle/>
                    <a:p>
                      <a:pPr fontAlgn="b"/>
                      <a:endParaRPr lang="en-US" sz="1000" dirty="0">
                        <a:effectLst/>
                        <a:latin typeface="Avenir Next LT Pro"/>
                      </a:endParaRPr>
                    </a:p>
                  </a:txBody>
                  <a:tcPr marL="0" marR="0" marT="0" marB="0" anchor="b"/>
                </a:tc>
                <a:tc>
                  <a:txBody>
                    <a:bodyPr/>
                    <a:lstStyle/>
                    <a:p>
                      <a:pPr algn="ctr" fontAlgn="ctr"/>
                      <a:r>
                        <a:rPr lang="en-US" sz="1000" dirty="0">
                          <a:effectLst/>
                          <a:latin typeface="Avenir Next LT Pro"/>
                        </a:rPr>
                        <a:t>3.938</a:t>
                      </a:r>
                    </a:p>
                  </a:txBody>
                  <a:tcPr marL="0" marR="0" marT="0" marB="0" anchor="ctr">
                    <a:solidFill>
                      <a:srgbClr val="F0C33F"/>
                    </a:solidFill>
                  </a:tcPr>
                </a:tc>
                <a:tc>
                  <a:txBody>
                    <a:bodyPr/>
                    <a:lstStyle/>
                    <a:p>
                      <a:pPr fontAlgn="b"/>
                      <a:endParaRPr lang="en-US" sz="1000">
                        <a:effectLst/>
                        <a:latin typeface="Avenir Next LT Pro"/>
                      </a:endParaRPr>
                    </a:p>
                  </a:txBody>
                  <a:tcPr marL="0" marR="0" marT="0" marB="0" anchor="b"/>
                </a:tc>
                <a:tc>
                  <a:txBody>
                    <a:bodyPr/>
                    <a:lstStyle/>
                    <a:p>
                      <a:pPr fontAlgn="b"/>
                      <a:endParaRPr lang="en-US" sz="1000">
                        <a:effectLst/>
                        <a:latin typeface="Avenir Next LT Pro"/>
                      </a:endParaRPr>
                    </a:p>
                  </a:txBody>
                  <a:tcPr marL="0" marR="0" marT="0" marB="0" anchor="b"/>
                </a:tc>
                <a:tc>
                  <a:txBody>
                    <a:bodyPr/>
                    <a:lstStyle/>
                    <a:p>
                      <a:pPr algn="ctr" fontAlgn="ctr"/>
                      <a:r>
                        <a:rPr lang="en-US" sz="1000" dirty="0">
                          <a:effectLst/>
                          <a:latin typeface="Avenir Next LT Pro"/>
                        </a:rPr>
                        <a:t>3.475</a:t>
                      </a:r>
                    </a:p>
                  </a:txBody>
                  <a:tcPr marL="0" marR="0" marT="0" marB="0" anchor="ctr">
                    <a:solidFill>
                      <a:srgbClr val="F79551"/>
                    </a:solidFill>
                  </a:tcPr>
                </a:tc>
                <a:tc>
                  <a:txBody>
                    <a:bodyPr/>
                    <a:lstStyle/>
                    <a:p>
                      <a:pPr fontAlgn="b"/>
                      <a:endParaRPr lang="en-US" sz="1000">
                        <a:effectLst/>
                        <a:latin typeface="Avenir Next LT Pro"/>
                      </a:endParaRPr>
                    </a:p>
                  </a:txBody>
                  <a:tcPr marL="0" marR="0" marT="0" marB="0" anchor="b"/>
                </a:tc>
                <a:tc>
                  <a:txBody>
                    <a:bodyPr/>
                    <a:lstStyle/>
                    <a:p>
                      <a:pPr fontAlgn="b"/>
                      <a:endParaRPr lang="en-US" sz="1000">
                        <a:effectLst/>
                        <a:latin typeface="Avenir Next LT Pro"/>
                      </a:endParaRPr>
                    </a:p>
                  </a:txBody>
                  <a:tcPr marL="0" marR="0" marT="0" marB="0" anchor="b"/>
                </a:tc>
                <a:tc>
                  <a:txBody>
                    <a:bodyPr/>
                    <a:lstStyle/>
                    <a:p>
                      <a:pPr algn="ctr" fontAlgn="ctr"/>
                      <a:r>
                        <a:rPr lang="en-US" sz="1000" dirty="0">
                          <a:effectLst/>
                          <a:latin typeface="Avenir Next LT Pro"/>
                        </a:rPr>
                        <a:t>4.125</a:t>
                      </a:r>
                    </a:p>
                  </a:txBody>
                  <a:tcPr marL="0" marR="0" marT="0" marB="0" anchor="ctr">
                    <a:solidFill>
                      <a:srgbClr val="A9C333"/>
                    </a:solidFill>
                  </a:tcPr>
                </a:tc>
                <a:tc>
                  <a:txBody>
                    <a:bodyPr/>
                    <a:lstStyle/>
                    <a:p>
                      <a:pPr fontAlgn="b"/>
                      <a:endParaRPr lang="en-US" sz="1000">
                        <a:effectLst/>
                        <a:latin typeface="Avenir Next LT Pro"/>
                      </a:endParaRPr>
                    </a:p>
                  </a:txBody>
                  <a:tcPr marL="0" marR="0" marT="0" marB="0" anchor="b"/>
                </a:tc>
                <a:tc>
                  <a:txBody>
                    <a:bodyPr/>
                    <a:lstStyle/>
                    <a:p>
                      <a:pPr fontAlgn="b"/>
                      <a:endParaRPr lang="en-US" sz="1000">
                        <a:effectLst/>
                        <a:latin typeface="Avenir Next LT Pro"/>
                      </a:endParaRPr>
                    </a:p>
                  </a:txBody>
                  <a:tcPr marL="0" marR="0" marT="0" marB="0" anchor="b"/>
                </a:tc>
                <a:tc>
                  <a:txBody>
                    <a:bodyPr/>
                    <a:lstStyle/>
                    <a:p>
                      <a:pPr algn="ctr" fontAlgn="ctr"/>
                      <a:r>
                        <a:rPr lang="en-US" sz="1000" dirty="0">
                          <a:effectLst/>
                          <a:latin typeface="Avenir Next LT Pro"/>
                        </a:rPr>
                        <a:t>2.250</a:t>
                      </a:r>
                    </a:p>
                  </a:txBody>
                  <a:tcPr marL="0" marR="0" marT="0" marB="0" anchor="ctr">
                    <a:solidFill>
                      <a:srgbClr val="FD3431"/>
                    </a:solidFill>
                  </a:tcPr>
                </a:tc>
                <a:extLst>
                  <a:ext uri="{0D108BD9-81ED-4DB2-BD59-A6C34878D82A}">
                    <a16:rowId xmlns:a16="http://schemas.microsoft.com/office/drawing/2014/main" val="3698148401"/>
                  </a:ext>
                </a:extLst>
              </a:tr>
            </a:tbl>
          </a:graphicData>
        </a:graphic>
      </p:graphicFrame>
      <p:sp>
        <p:nvSpPr>
          <p:cNvPr id="3" name="TextBox 2">
            <a:extLst>
              <a:ext uri="{FF2B5EF4-FFF2-40B4-BE49-F238E27FC236}">
                <a16:creationId xmlns:a16="http://schemas.microsoft.com/office/drawing/2014/main" id="{B1162179-04C3-7B33-9676-057363C1E6F6}"/>
              </a:ext>
            </a:extLst>
          </p:cNvPr>
          <p:cNvSpPr txBox="1"/>
          <p:nvPr/>
        </p:nvSpPr>
        <p:spPr>
          <a:xfrm>
            <a:off x="1631887" y="4513710"/>
            <a:ext cx="800219" cy="830997"/>
          </a:xfrm>
          <a:prstGeom prst="rect">
            <a:avLst/>
          </a:prstGeom>
          <a:noFill/>
        </p:spPr>
        <p:txBody>
          <a:bodyPr wrap="none" rtlCol="0">
            <a:spAutoFit/>
          </a:bodyPr>
          <a:lstStyle/>
          <a:p>
            <a:r>
              <a:rPr lang="en-US" sz="4800"/>
              <a:t>…</a:t>
            </a:r>
          </a:p>
        </p:txBody>
      </p:sp>
    </p:spTree>
    <p:extLst>
      <p:ext uri="{BB962C8B-B14F-4D97-AF65-F5344CB8AC3E}">
        <p14:creationId xmlns:p14="http://schemas.microsoft.com/office/powerpoint/2010/main" val="1721657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ea typeface="+mj-lt"/>
                <a:cs typeface="+mj-lt"/>
              </a:rPr>
              <a:t>Air-Pressurized Sleeve</a:t>
            </a:r>
            <a:endParaRPr lang="en-US"/>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048724" y="1900771"/>
            <a:ext cx="2923032" cy="823912"/>
          </a:xfrm>
        </p:spPr>
        <p:txBody>
          <a:bodyPr/>
          <a:lstStyle/>
          <a:p>
            <a:pPr algn="ctr"/>
            <a:r>
              <a:rPr lang="en-US" dirty="0"/>
              <a:t>Design Idea</a:t>
            </a:r>
          </a:p>
        </p:txBody>
      </p:sp>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6705114" y="1882219"/>
            <a:ext cx="4937760" cy="823912"/>
          </a:xfrm>
        </p:spPr>
        <p:txBody>
          <a:bodyPr/>
          <a:lstStyle/>
          <a:p>
            <a:r>
              <a:rPr lang="en-US" dirty="0"/>
              <a:t>Reason for Ranking</a:t>
            </a:r>
          </a:p>
        </p:txBody>
      </p:sp>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73</a:t>
            </a:fld>
            <a:endParaRPr lang="en-US"/>
          </a:p>
        </p:txBody>
      </p:sp>
      <p:pic>
        <p:nvPicPr>
          <p:cNvPr id="752" name="Picture 752">
            <a:extLst>
              <a:ext uri="{FF2B5EF4-FFF2-40B4-BE49-F238E27FC236}">
                <a16:creationId xmlns:a16="http://schemas.microsoft.com/office/drawing/2014/main" id="{7AB96F33-E586-E212-6C31-22C544E22C6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51360" y="2868867"/>
            <a:ext cx="3317761" cy="3084928"/>
          </a:xfrm>
          <a:prstGeom prst="roundRect">
            <a:avLst/>
          </a:prstGeom>
        </p:spPr>
      </p:pic>
      <p:graphicFrame>
        <p:nvGraphicFramePr>
          <p:cNvPr id="751" name="Table 12">
            <a:extLst>
              <a:ext uri="{FF2B5EF4-FFF2-40B4-BE49-F238E27FC236}">
                <a16:creationId xmlns:a16="http://schemas.microsoft.com/office/drawing/2014/main" id="{89E19C80-9419-1FBF-AB98-65986BC5A11A}"/>
              </a:ext>
            </a:extLst>
          </p:cNvPr>
          <p:cNvGraphicFramePr>
            <a:graphicFrameLocks noGrp="1"/>
          </p:cNvGraphicFramePr>
          <p:nvPr>
            <p:ph sz="quarter" idx="4"/>
            <p:extLst>
              <p:ext uri="{D42A27DB-BD31-4B8C-83A1-F6EECF244321}">
                <p14:modId xmlns:p14="http://schemas.microsoft.com/office/powerpoint/2010/main" val="2811697293"/>
              </p:ext>
            </p:extLst>
          </p:nvPr>
        </p:nvGraphicFramePr>
        <p:xfrm>
          <a:off x="4721783" y="2868867"/>
          <a:ext cx="6863233" cy="3261360"/>
        </p:xfrm>
        <a:graphic>
          <a:graphicData uri="http://schemas.openxmlformats.org/drawingml/2006/table">
            <a:tbl>
              <a:tblPr firstRow="1" bandRow="1">
                <a:tableStyleId>{5C22544A-7EE6-4342-B048-85BDC9FD1C3A}</a:tableStyleId>
              </a:tblPr>
              <a:tblGrid>
                <a:gridCol w="1999436">
                  <a:extLst>
                    <a:ext uri="{9D8B030D-6E8A-4147-A177-3AD203B41FA5}">
                      <a16:colId xmlns:a16="http://schemas.microsoft.com/office/drawing/2014/main" val="3910493617"/>
                    </a:ext>
                  </a:extLst>
                </a:gridCol>
                <a:gridCol w="4863797">
                  <a:extLst>
                    <a:ext uri="{9D8B030D-6E8A-4147-A177-3AD203B41FA5}">
                      <a16:colId xmlns:a16="http://schemas.microsoft.com/office/drawing/2014/main" val="3713205167"/>
                    </a:ext>
                  </a:extLst>
                </a:gridCol>
              </a:tblGrid>
              <a:tr h="218860">
                <a:tc>
                  <a:txBody>
                    <a:bodyPr/>
                    <a:lstStyle/>
                    <a:p>
                      <a:r>
                        <a:rPr lang="en-US" sz="1600"/>
                        <a:t>Criteria</a:t>
                      </a:r>
                    </a:p>
                  </a:txBody>
                  <a:tcPr anchor="ctr"/>
                </a:tc>
                <a:tc>
                  <a:txBody>
                    <a:bodyPr/>
                    <a:lstStyle/>
                    <a:p>
                      <a:r>
                        <a:rPr lang="en-US" sz="1600"/>
                        <a:t>Reasoning</a:t>
                      </a:r>
                    </a:p>
                  </a:txBody>
                  <a:tcPr anchor="ctr"/>
                </a:tc>
                <a:extLst>
                  <a:ext uri="{0D108BD9-81ED-4DB2-BD59-A6C34878D82A}">
                    <a16:rowId xmlns:a16="http://schemas.microsoft.com/office/drawing/2014/main" val="3998785725"/>
                  </a:ext>
                </a:extLst>
              </a:tr>
              <a:tr h="218860">
                <a:tc>
                  <a:txBody>
                    <a:bodyPr/>
                    <a:lstStyle/>
                    <a:p>
                      <a:pPr lvl="0">
                        <a:buNone/>
                      </a:pPr>
                      <a:r>
                        <a:rPr lang="en-US" sz="1600" b="0" i="0" u="none" strike="noStrike" noProof="0">
                          <a:latin typeface="Avenir Next LT Pro"/>
                        </a:rPr>
                        <a:t>Manufacturability</a:t>
                      </a:r>
                      <a:endParaRPr lang="en-US" sz="1600" b="0"/>
                    </a:p>
                  </a:txBody>
                  <a:tcPr anchor="ctr"/>
                </a:tc>
                <a:tc>
                  <a:txBody>
                    <a:bodyPr/>
                    <a:lstStyle/>
                    <a:p>
                      <a:r>
                        <a:rPr lang="en-US" sz="1600"/>
                        <a:t>Can be easily bought online or at a store</a:t>
                      </a:r>
                    </a:p>
                  </a:txBody>
                  <a:tcPr anchor="ctr"/>
                </a:tc>
                <a:extLst>
                  <a:ext uri="{0D108BD9-81ED-4DB2-BD59-A6C34878D82A}">
                    <a16:rowId xmlns:a16="http://schemas.microsoft.com/office/drawing/2014/main" val="1604262225"/>
                  </a:ext>
                </a:extLst>
              </a:tr>
              <a:tr h="254917">
                <a:tc>
                  <a:txBody>
                    <a:bodyPr/>
                    <a:lstStyle/>
                    <a:p>
                      <a:pPr lvl="0">
                        <a:buNone/>
                      </a:pPr>
                      <a:r>
                        <a:rPr lang="en-US" sz="1600" b="0" i="0" u="none" strike="noStrike" noProof="0">
                          <a:latin typeface="Avenir Next LT Pro"/>
                        </a:rPr>
                        <a:t>Resistivity</a:t>
                      </a:r>
                      <a:endParaRPr lang="en-US" sz="1600"/>
                    </a:p>
                  </a:txBody>
                  <a:tcPr anchor="ctr"/>
                </a:tc>
                <a:tc>
                  <a:txBody>
                    <a:bodyPr/>
                    <a:lstStyle/>
                    <a:p>
                      <a:r>
                        <a:rPr lang="en-US" sz="1600"/>
                        <a:t>Limited joint movement from bulky material</a:t>
                      </a:r>
                    </a:p>
                  </a:txBody>
                  <a:tcPr anchor="ctr"/>
                </a:tc>
                <a:extLst>
                  <a:ext uri="{0D108BD9-81ED-4DB2-BD59-A6C34878D82A}">
                    <a16:rowId xmlns:a16="http://schemas.microsoft.com/office/drawing/2014/main" val="222516902"/>
                  </a:ext>
                </a:extLst>
              </a:tr>
              <a:tr h="372062">
                <a:tc>
                  <a:txBody>
                    <a:bodyPr/>
                    <a:lstStyle/>
                    <a:p>
                      <a:pPr lvl="0">
                        <a:buNone/>
                      </a:pPr>
                      <a:r>
                        <a:rPr lang="en-US" sz="1600" b="0" i="0" u="none" strike="noStrike" noProof="0" dirty="0">
                          <a:latin typeface="Avenir Next LT Pro"/>
                        </a:rPr>
                        <a:t>Durability</a:t>
                      </a:r>
                      <a:endParaRPr lang="en-US" sz="1600" dirty="0"/>
                    </a:p>
                  </a:txBody>
                  <a:tcPr anchor="ctr"/>
                </a:tc>
                <a:tc>
                  <a:txBody>
                    <a:bodyPr/>
                    <a:lstStyle/>
                    <a:p>
                      <a:r>
                        <a:rPr lang="en-US" sz="1600"/>
                        <a:t>Soft, not as durable due to inflation if there is a hole in the sleeve</a:t>
                      </a:r>
                    </a:p>
                  </a:txBody>
                  <a:tcPr anchor="ctr"/>
                </a:tc>
                <a:extLst>
                  <a:ext uri="{0D108BD9-81ED-4DB2-BD59-A6C34878D82A}">
                    <a16:rowId xmlns:a16="http://schemas.microsoft.com/office/drawing/2014/main" val="767132433"/>
                  </a:ext>
                </a:extLst>
              </a:tr>
              <a:tr h="218860">
                <a:tc>
                  <a:txBody>
                    <a:bodyPr/>
                    <a:lstStyle/>
                    <a:p>
                      <a:r>
                        <a:rPr lang="en-US" sz="1600"/>
                        <a:t>A</a:t>
                      </a:r>
                      <a:r>
                        <a:rPr lang="en-US" sz="1600" b="0" i="0" u="none" strike="noStrike" noProof="0">
                          <a:latin typeface="Avenir Next LT Pro"/>
                        </a:rPr>
                        <a:t>daptability</a:t>
                      </a:r>
                      <a:endParaRPr lang="en-US" sz="1600"/>
                    </a:p>
                  </a:txBody>
                  <a:tcPr anchor="ctr"/>
                </a:tc>
                <a:tc>
                  <a:txBody>
                    <a:bodyPr/>
                    <a:lstStyle/>
                    <a:p>
                      <a:r>
                        <a:rPr lang="en-US" sz="1600"/>
                        <a:t>Not as adaptable to modifications, one-size-fits-all </a:t>
                      </a:r>
                    </a:p>
                  </a:txBody>
                  <a:tcPr anchor="ctr"/>
                </a:tc>
                <a:extLst>
                  <a:ext uri="{0D108BD9-81ED-4DB2-BD59-A6C34878D82A}">
                    <a16:rowId xmlns:a16="http://schemas.microsoft.com/office/drawing/2014/main" val="73192731"/>
                  </a:ext>
                </a:extLst>
              </a:tr>
              <a:tr h="218860">
                <a:tc>
                  <a:txBody>
                    <a:bodyPr/>
                    <a:lstStyle/>
                    <a:p>
                      <a:pPr lvl="0">
                        <a:buNone/>
                      </a:pPr>
                      <a:r>
                        <a:rPr lang="en-US" sz="1600" b="0" i="0" u="none" strike="noStrike" noProof="0"/>
                        <a:t>Maintainability</a:t>
                      </a:r>
                      <a:endParaRPr lang="en-US" sz="2000"/>
                    </a:p>
                  </a:txBody>
                  <a:tcPr anchor="ctr"/>
                </a:tc>
                <a:tc>
                  <a:txBody>
                    <a:bodyPr/>
                    <a:lstStyle/>
                    <a:p>
                      <a:r>
                        <a:rPr lang="en-US" sz="1600"/>
                        <a:t>Can be worn several times</a:t>
                      </a:r>
                    </a:p>
                  </a:txBody>
                  <a:tcPr anchor="ctr"/>
                </a:tc>
                <a:extLst>
                  <a:ext uri="{0D108BD9-81ED-4DB2-BD59-A6C34878D82A}">
                    <a16:rowId xmlns:a16="http://schemas.microsoft.com/office/drawing/2014/main" val="941860817"/>
                  </a:ext>
                </a:extLst>
              </a:tr>
              <a:tr h="218860">
                <a:tc>
                  <a:txBody>
                    <a:bodyPr/>
                    <a:lstStyle/>
                    <a:p>
                      <a:pPr lvl="0">
                        <a:buNone/>
                      </a:pPr>
                      <a:r>
                        <a:rPr lang="en-US" sz="1600" b="0" i="0" u="none" strike="noStrike" noProof="0">
                          <a:latin typeface="Avenir Next LT Pro"/>
                        </a:rPr>
                        <a:t>Material Availability</a:t>
                      </a:r>
                      <a:endParaRPr lang="en-US" sz="1600"/>
                    </a:p>
                  </a:txBody>
                  <a:tcPr anchor="ctr"/>
                </a:tc>
                <a:tc>
                  <a:txBody>
                    <a:bodyPr/>
                    <a:lstStyle/>
                    <a:p>
                      <a:r>
                        <a:rPr lang="en-US" sz="1600"/>
                        <a:t>N/A - already assembled</a:t>
                      </a:r>
                    </a:p>
                  </a:txBody>
                  <a:tcPr anchor="ctr"/>
                </a:tc>
                <a:extLst>
                  <a:ext uri="{0D108BD9-81ED-4DB2-BD59-A6C34878D82A}">
                    <a16:rowId xmlns:a16="http://schemas.microsoft.com/office/drawing/2014/main" val="4047458407"/>
                  </a:ext>
                </a:extLst>
              </a:tr>
              <a:tr h="218860">
                <a:tc>
                  <a:txBody>
                    <a:bodyPr/>
                    <a:lstStyle/>
                    <a:p>
                      <a:pPr lvl="0">
                        <a:buNone/>
                      </a:pPr>
                      <a:r>
                        <a:rPr lang="en-US" sz="1600" b="0" i="0" u="none" strike="noStrike" noProof="0">
                          <a:latin typeface="Avenir Next LT Pro"/>
                        </a:rPr>
                        <a:t>Cost</a:t>
                      </a:r>
                    </a:p>
                  </a:txBody>
                  <a:tcPr anchor="ctr"/>
                </a:tc>
                <a:tc>
                  <a:txBody>
                    <a:bodyPr/>
                    <a:lstStyle/>
                    <a:p>
                      <a:pPr lvl="0">
                        <a:buNone/>
                      </a:pPr>
                      <a:r>
                        <a:rPr lang="en-US" sz="1600"/>
                        <a:t>Extremely cheap ~$7 </a:t>
                      </a:r>
                    </a:p>
                  </a:txBody>
                  <a:tcPr anchor="ctr"/>
                </a:tc>
                <a:extLst>
                  <a:ext uri="{0D108BD9-81ED-4DB2-BD59-A6C34878D82A}">
                    <a16:rowId xmlns:a16="http://schemas.microsoft.com/office/drawing/2014/main" val="2782873111"/>
                  </a:ext>
                </a:extLst>
              </a:tr>
              <a:tr h="218860">
                <a:tc>
                  <a:txBody>
                    <a:bodyPr/>
                    <a:lstStyle/>
                    <a:p>
                      <a:pPr lvl="0">
                        <a:buNone/>
                      </a:pPr>
                      <a:r>
                        <a:rPr lang="en-US" sz="1600" b="0" i="0" u="none" strike="noStrike" noProof="0">
                          <a:latin typeface="Avenir Next LT Pro"/>
                        </a:rPr>
                        <a:t>User Comfort</a:t>
                      </a:r>
                    </a:p>
                  </a:txBody>
                  <a:tcPr anchor="ctr"/>
                </a:tc>
                <a:tc>
                  <a:txBody>
                    <a:bodyPr/>
                    <a:lstStyle/>
                    <a:p>
                      <a:pPr lvl="0">
                        <a:buNone/>
                      </a:pPr>
                      <a:r>
                        <a:rPr lang="en-US" sz="1600" dirty="0"/>
                        <a:t>Very comfortable (users are children – adults)</a:t>
                      </a:r>
                      <a:endParaRPr lang="en-US" sz="2000" dirty="0"/>
                    </a:p>
                  </a:txBody>
                  <a:tcPr anchor="ctr"/>
                </a:tc>
                <a:extLst>
                  <a:ext uri="{0D108BD9-81ED-4DB2-BD59-A6C34878D82A}">
                    <a16:rowId xmlns:a16="http://schemas.microsoft.com/office/drawing/2014/main" val="1314128772"/>
                  </a:ext>
                </a:extLst>
              </a:tr>
            </a:tbl>
          </a:graphicData>
        </a:graphic>
      </p:graphicFrame>
      <p:sp>
        <p:nvSpPr>
          <p:cNvPr id="3" name="Action Button: Custom 2">
            <a:hlinkClick r:id="rId4" action="ppaction://hlinksldjump" highlightClick="1"/>
            <a:extLst>
              <a:ext uri="{FF2B5EF4-FFF2-40B4-BE49-F238E27FC236}">
                <a16:creationId xmlns:a16="http://schemas.microsoft.com/office/drawing/2014/main" id="{4151E6A5-DA79-273A-53BE-61DB8D5D21F8}"/>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5" action="ppaction://hlinksldjump" highlightClick="1"/>
            <a:extLst>
              <a:ext uri="{FF2B5EF4-FFF2-40B4-BE49-F238E27FC236}">
                <a16:creationId xmlns:a16="http://schemas.microsoft.com/office/drawing/2014/main" id="{58BE8894-ADF4-43AA-B1F4-C09402244B67}"/>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250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Braces</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568855" y="1946527"/>
            <a:ext cx="2245535" cy="823912"/>
          </a:xfrm>
        </p:spPr>
        <p:txBody>
          <a:bodyPr/>
          <a:lstStyle/>
          <a:p>
            <a:pPr algn="ctr"/>
            <a:r>
              <a:rPr lang="en-US" dirty="0"/>
              <a:t>Design Idea</a:t>
            </a:r>
          </a:p>
        </p:txBody>
      </p:sp>
      <p:pic>
        <p:nvPicPr>
          <p:cNvPr id="11" name="Content Placeholder 10">
            <a:extLst>
              <a:ext uri="{FF2B5EF4-FFF2-40B4-BE49-F238E27FC236}">
                <a16:creationId xmlns:a16="http://schemas.microsoft.com/office/drawing/2014/main" id="{54BB3603-8F78-BFEA-4AF6-3E4B9523A6C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115568" y="2959534"/>
            <a:ext cx="3152110" cy="2900517"/>
          </a:xfrm>
          <a:prstGeom prst="round2SameRect">
            <a:avLst/>
          </a:prstGeom>
        </p:spPr>
      </p:pic>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4826602" y="1906835"/>
            <a:ext cx="6618638" cy="823912"/>
          </a:xfrm>
        </p:spPr>
        <p:txBody>
          <a:bodyPr/>
          <a:lstStyle/>
          <a:p>
            <a:pPr algn="ctr"/>
            <a:r>
              <a:rPr lang="en-US" dirty="0"/>
              <a:t>Reason for Ranking</a:t>
            </a:r>
          </a:p>
        </p:txBody>
      </p:sp>
      <p:graphicFrame>
        <p:nvGraphicFramePr>
          <p:cNvPr id="12" name="Table 12">
            <a:extLst>
              <a:ext uri="{FF2B5EF4-FFF2-40B4-BE49-F238E27FC236}">
                <a16:creationId xmlns:a16="http://schemas.microsoft.com/office/drawing/2014/main" id="{271A9AB4-F173-CBF6-E411-F6524A6CB0B6}"/>
              </a:ext>
            </a:extLst>
          </p:cNvPr>
          <p:cNvGraphicFramePr>
            <a:graphicFrameLocks noGrp="1"/>
          </p:cNvGraphicFramePr>
          <p:nvPr>
            <p:ph sz="quarter" idx="4"/>
            <p:extLst>
              <p:ext uri="{D42A27DB-BD31-4B8C-83A1-F6EECF244321}">
                <p14:modId xmlns:p14="http://schemas.microsoft.com/office/powerpoint/2010/main" val="444290483"/>
              </p:ext>
            </p:extLst>
          </p:nvPr>
        </p:nvGraphicFramePr>
        <p:xfrm>
          <a:off x="4826602" y="2825705"/>
          <a:ext cx="6653596" cy="3395324"/>
        </p:xfrm>
        <a:graphic>
          <a:graphicData uri="http://schemas.openxmlformats.org/drawingml/2006/table">
            <a:tbl>
              <a:tblPr firstRow="1" bandRow="1">
                <a:tableStyleId>{5C22544A-7EE6-4342-B048-85BDC9FD1C3A}</a:tableStyleId>
              </a:tblPr>
              <a:tblGrid>
                <a:gridCol w="2014293">
                  <a:extLst>
                    <a:ext uri="{9D8B030D-6E8A-4147-A177-3AD203B41FA5}">
                      <a16:colId xmlns:a16="http://schemas.microsoft.com/office/drawing/2014/main" val="3910493617"/>
                    </a:ext>
                  </a:extLst>
                </a:gridCol>
                <a:gridCol w="4639303">
                  <a:extLst>
                    <a:ext uri="{9D8B030D-6E8A-4147-A177-3AD203B41FA5}">
                      <a16:colId xmlns:a16="http://schemas.microsoft.com/office/drawing/2014/main" val="3713205167"/>
                    </a:ext>
                  </a:extLst>
                </a:gridCol>
              </a:tblGrid>
              <a:tr h="283444">
                <a:tc>
                  <a:txBody>
                    <a:bodyPr/>
                    <a:lstStyle/>
                    <a:p>
                      <a:r>
                        <a:rPr lang="en-US" sz="1600"/>
                        <a:t>Criteria</a:t>
                      </a:r>
                    </a:p>
                  </a:txBody>
                  <a:tcPr anchor="ctr"/>
                </a:tc>
                <a:tc>
                  <a:txBody>
                    <a:bodyPr/>
                    <a:lstStyle/>
                    <a:p>
                      <a:r>
                        <a:rPr lang="en-US" sz="1600"/>
                        <a:t>Reasoning</a:t>
                      </a:r>
                    </a:p>
                  </a:txBody>
                  <a:tcPr anchor="ctr"/>
                </a:tc>
                <a:extLst>
                  <a:ext uri="{0D108BD9-81ED-4DB2-BD59-A6C34878D82A}">
                    <a16:rowId xmlns:a16="http://schemas.microsoft.com/office/drawing/2014/main" val="3998785725"/>
                  </a:ext>
                </a:extLst>
              </a:tr>
              <a:tr h="338805">
                <a:tc>
                  <a:txBody>
                    <a:bodyPr/>
                    <a:lstStyle/>
                    <a:p>
                      <a:pPr lvl="0">
                        <a:buNone/>
                      </a:pPr>
                      <a:r>
                        <a:rPr lang="en-US" sz="1600" b="0" i="0" u="none" strike="noStrike" noProof="0" dirty="0">
                          <a:latin typeface="Avenir Next LT Pro"/>
                        </a:rPr>
                        <a:t>Manufacturability</a:t>
                      </a:r>
                      <a:endParaRPr lang="en-US" sz="1600" b="0" dirty="0"/>
                    </a:p>
                  </a:txBody>
                  <a:tcPr anchor="ctr"/>
                </a:tc>
                <a:tc>
                  <a:txBody>
                    <a:bodyPr/>
                    <a:lstStyle/>
                    <a:p>
                      <a:r>
                        <a:rPr lang="en-US" sz="1600"/>
                        <a:t>Can be easily bought online or at a store</a:t>
                      </a:r>
                    </a:p>
                  </a:txBody>
                  <a:tcPr anchor="ctr"/>
                </a:tc>
                <a:extLst>
                  <a:ext uri="{0D108BD9-81ED-4DB2-BD59-A6C34878D82A}">
                    <a16:rowId xmlns:a16="http://schemas.microsoft.com/office/drawing/2014/main" val="1604262225"/>
                  </a:ext>
                </a:extLst>
              </a:tr>
              <a:tr h="328083">
                <a:tc>
                  <a:txBody>
                    <a:bodyPr/>
                    <a:lstStyle/>
                    <a:p>
                      <a:pPr lvl="0">
                        <a:buNone/>
                      </a:pPr>
                      <a:r>
                        <a:rPr lang="en-US" sz="1600" b="0" i="0" u="none" strike="noStrike" noProof="0">
                          <a:latin typeface="Avenir Next LT Pro"/>
                        </a:rPr>
                        <a:t>Resistivity</a:t>
                      </a:r>
                      <a:endParaRPr lang="en-US" sz="1600"/>
                    </a:p>
                  </a:txBody>
                  <a:tcPr anchor="ctr"/>
                </a:tc>
                <a:tc>
                  <a:txBody>
                    <a:bodyPr/>
                    <a:lstStyle/>
                    <a:p>
                      <a:r>
                        <a:rPr lang="en-US" sz="1600"/>
                        <a:t>Limited joint movement</a:t>
                      </a:r>
                    </a:p>
                  </a:txBody>
                  <a:tcPr anchor="ctr"/>
                </a:tc>
                <a:extLst>
                  <a:ext uri="{0D108BD9-81ED-4DB2-BD59-A6C34878D82A}">
                    <a16:rowId xmlns:a16="http://schemas.microsoft.com/office/drawing/2014/main" val="222516902"/>
                  </a:ext>
                </a:extLst>
              </a:tr>
              <a:tr h="328083">
                <a:tc>
                  <a:txBody>
                    <a:bodyPr/>
                    <a:lstStyle/>
                    <a:p>
                      <a:pPr lvl="0">
                        <a:buNone/>
                      </a:pPr>
                      <a:r>
                        <a:rPr lang="en-US" sz="1600" b="0" i="0" u="none" strike="noStrike" noProof="0">
                          <a:latin typeface="Avenir Next LT Pro"/>
                        </a:rPr>
                        <a:t>Durability</a:t>
                      </a:r>
                      <a:endParaRPr lang="en-US" sz="1600"/>
                    </a:p>
                  </a:txBody>
                  <a:tcPr anchor="ctr"/>
                </a:tc>
                <a:tc>
                  <a:txBody>
                    <a:bodyPr/>
                    <a:lstStyle/>
                    <a:p>
                      <a:r>
                        <a:rPr lang="en-US" sz="1600"/>
                        <a:t>Rigid but high durability due to material</a:t>
                      </a:r>
                    </a:p>
                  </a:txBody>
                  <a:tcPr anchor="ctr"/>
                </a:tc>
                <a:extLst>
                  <a:ext uri="{0D108BD9-81ED-4DB2-BD59-A6C34878D82A}">
                    <a16:rowId xmlns:a16="http://schemas.microsoft.com/office/drawing/2014/main" val="767132433"/>
                  </a:ext>
                </a:extLst>
              </a:tr>
              <a:tr h="351972">
                <a:tc>
                  <a:txBody>
                    <a:bodyPr/>
                    <a:lstStyle/>
                    <a:p>
                      <a:r>
                        <a:rPr lang="en-US" sz="1600"/>
                        <a:t>A</a:t>
                      </a:r>
                      <a:r>
                        <a:rPr lang="en-US" sz="1600" b="0" i="0" u="none" strike="noStrike" noProof="0">
                          <a:latin typeface="Avenir Next LT Pro"/>
                        </a:rPr>
                        <a:t>daptability</a:t>
                      </a:r>
                      <a:endParaRPr lang="en-US" sz="1600"/>
                    </a:p>
                  </a:txBody>
                  <a:tcPr anchor="ctr"/>
                </a:tc>
                <a:tc>
                  <a:txBody>
                    <a:bodyPr/>
                    <a:lstStyle/>
                    <a:p>
                      <a:r>
                        <a:rPr lang="en-US" sz="1600"/>
                        <a:t>Not as adaptable to modifications, different sizes depending on the user</a:t>
                      </a:r>
                    </a:p>
                  </a:txBody>
                  <a:tcPr anchor="ctr"/>
                </a:tc>
                <a:extLst>
                  <a:ext uri="{0D108BD9-81ED-4DB2-BD59-A6C34878D82A}">
                    <a16:rowId xmlns:a16="http://schemas.microsoft.com/office/drawing/2014/main" val="73192731"/>
                  </a:ext>
                </a:extLst>
              </a:tr>
              <a:tr h="317571">
                <a:tc>
                  <a:txBody>
                    <a:bodyPr/>
                    <a:lstStyle/>
                    <a:p>
                      <a:pPr lvl="0">
                        <a:buNone/>
                      </a:pPr>
                      <a:r>
                        <a:rPr lang="en-US" sz="1600" b="0" i="0" u="none" strike="noStrike" noProof="0" dirty="0"/>
                        <a:t>Maintainability</a:t>
                      </a:r>
                      <a:endParaRPr lang="en-US" sz="2000" dirty="0"/>
                    </a:p>
                  </a:txBody>
                  <a:tcPr anchor="ctr"/>
                </a:tc>
                <a:tc>
                  <a:txBody>
                    <a:bodyPr/>
                    <a:lstStyle/>
                    <a:p>
                      <a:r>
                        <a:rPr lang="en-US" sz="1600"/>
                        <a:t>Can be worn several times</a:t>
                      </a:r>
                    </a:p>
                  </a:txBody>
                  <a:tcPr anchor="ctr"/>
                </a:tc>
                <a:extLst>
                  <a:ext uri="{0D108BD9-81ED-4DB2-BD59-A6C34878D82A}">
                    <a16:rowId xmlns:a16="http://schemas.microsoft.com/office/drawing/2014/main" val="941860817"/>
                  </a:ext>
                </a:extLst>
              </a:tr>
              <a:tr h="349250">
                <a:tc>
                  <a:txBody>
                    <a:bodyPr/>
                    <a:lstStyle/>
                    <a:p>
                      <a:pPr lvl="0">
                        <a:buNone/>
                      </a:pPr>
                      <a:r>
                        <a:rPr lang="en-US" sz="1600" b="0" i="0" u="none" strike="noStrike" noProof="0">
                          <a:latin typeface="Avenir Next LT Pro"/>
                        </a:rPr>
                        <a:t>Material Availability</a:t>
                      </a:r>
                      <a:endParaRPr lang="en-US" sz="1600"/>
                    </a:p>
                  </a:txBody>
                  <a:tcPr anchor="ctr"/>
                </a:tc>
                <a:tc>
                  <a:txBody>
                    <a:bodyPr/>
                    <a:lstStyle/>
                    <a:p>
                      <a:r>
                        <a:rPr lang="en-US" sz="1600"/>
                        <a:t>Already assembled</a:t>
                      </a:r>
                    </a:p>
                  </a:txBody>
                  <a:tcPr anchor="ctr"/>
                </a:tc>
                <a:extLst>
                  <a:ext uri="{0D108BD9-81ED-4DB2-BD59-A6C34878D82A}">
                    <a16:rowId xmlns:a16="http://schemas.microsoft.com/office/drawing/2014/main" val="4047458407"/>
                  </a:ext>
                </a:extLst>
              </a:tr>
              <a:tr h="359833">
                <a:tc>
                  <a:txBody>
                    <a:bodyPr/>
                    <a:lstStyle/>
                    <a:p>
                      <a:pPr lvl="0">
                        <a:buNone/>
                      </a:pPr>
                      <a:r>
                        <a:rPr lang="en-US" sz="1600" b="0" i="0" u="none" strike="noStrike" noProof="0">
                          <a:latin typeface="Avenir Next LT Pro"/>
                        </a:rPr>
                        <a:t>Cost</a:t>
                      </a:r>
                    </a:p>
                  </a:txBody>
                  <a:tcPr anchor="ctr"/>
                </a:tc>
                <a:tc>
                  <a:txBody>
                    <a:bodyPr/>
                    <a:lstStyle/>
                    <a:p>
                      <a:pPr lvl="0">
                        <a:buNone/>
                      </a:pPr>
                      <a:r>
                        <a:rPr lang="en-US" sz="1600"/>
                        <a:t>Fairly expensive ~$50 for a high-end brace</a:t>
                      </a:r>
                    </a:p>
                  </a:txBody>
                  <a:tcPr anchor="ctr"/>
                </a:tc>
                <a:extLst>
                  <a:ext uri="{0D108BD9-81ED-4DB2-BD59-A6C34878D82A}">
                    <a16:rowId xmlns:a16="http://schemas.microsoft.com/office/drawing/2014/main" val="2782873111"/>
                  </a:ext>
                </a:extLst>
              </a:tr>
              <a:tr h="427196">
                <a:tc>
                  <a:txBody>
                    <a:bodyPr/>
                    <a:lstStyle/>
                    <a:p>
                      <a:pPr lvl="0">
                        <a:buNone/>
                      </a:pPr>
                      <a:r>
                        <a:rPr lang="en-US" sz="1600" b="0" i="0" u="none" strike="noStrike" noProof="0" dirty="0">
                          <a:latin typeface="Avenir Next LT Pro"/>
                        </a:rPr>
                        <a:t>User Comfort</a:t>
                      </a:r>
                    </a:p>
                  </a:txBody>
                  <a:tcPr anchor="ctr"/>
                </a:tc>
                <a:tc>
                  <a:txBody>
                    <a:bodyPr/>
                    <a:lstStyle/>
                    <a:p>
                      <a:pPr lvl="0">
                        <a:buNone/>
                      </a:pPr>
                      <a:r>
                        <a:rPr lang="en-US" sz="1600"/>
                        <a:t>Mixed customer reviews on comfort </a:t>
                      </a:r>
                    </a:p>
                  </a:txBody>
                  <a:tcPr anchor="ctr"/>
                </a:tc>
                <a:extLst>
                  <a:ext uri="{0D108BD9-81ED-4DB2-BD59-A6C34878D82A}">
                    <a16:rowId xmlns:a16="http://schemas.microsoft.com/office/drawing/2014/main" val="1314128772"/>
                  </a:ext>
                </a:extLst>
              </a:tr>
            </a:tbl>
          </a:graphicData>
        </a:graphic>
      </p:graphicFrame>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74</a:t>
            </a:fld>
            <a:endParaRPr lang="en-US"/>
          </a:p>
        </p:txBody>
      </p:sp>
      <p:sp>
        <p:nvSpPr>
          <p:cNvPr id="3" name="Action Button: Custom 2">
            <a:hlinkClick r:id="rId4" action="ppaction://hlinksldjump" highlightClick="1"/>
            <a:extLst>
              <a:ext uri="{FF2B5EF4-FFF2-40B4-BE49-F238E27FC236}">
                <a16:creationId xmlns:a16="http://schemas.microsoft.com/office/drawing/2014/main" id="{F4ADDDF4-1D30-97F4-FD41-E7157562D9A7}"/>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5" action="ppaction://hlinksldjump" highlightClick="1"/>
            <a:extLst>
              <a:ext uri="{FF2B5EF4-FFF2-40B4-BE49-F238E27FC236}">
                <a16:creationId xmlns:a16="http://schemas.microsoft.com/office/drawing/2014/main" id="{6D77364C-C61B-05FD-103A-432A00B5A3A7}"/>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73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Splints</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569720" y="1810615"/>
            <a:ext cx="4937760" cy="823912"/>
          </a:xfrm>
        </p:spPr>
        <p:txBody>
          <a:bodyPr/>
          <a:lstStyle/>
          <a:p>
            <a:r>
              <a:rPr lang="en-US" dirty="0"/>
              <a:t>Design Idea</a:t>
            </a:r>
          </a:p>
        </p:txBody>
      </p:sp>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6614924" y="1766820"/>
            <a:ext cx="4937760" cy="823912"/>
          </a:xfrm>
        </p:spPr>
        <p:txBody>
          <a:bodyPr/>
          <a:lstStyle/>
          <a:p>
            <a:r>
              <a:rPr lang="en-US" dirty="0"/>
              <a:t>Reason for Ranking</a:t>
            </a:r>
          </a:p>
        </p:txBody>
      </p:sp>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75</a:t>
            </a:fld>
            <a:endParaRPr lang="en-US"/>
          </a:p>
        </p:txBody>
      </p:sp>
      <p:graphicFrame>
        <p:nvGraphicFramePr>
          <p:cNvPr id="11" name="Table 12">
            <a:extLst>
              <a:ext uri="{FF2B5EF4-FFF2-40B4-BE49-F238E27FC236}">
                <a16:creationId xmlns:a16="http://schemas.microsoft.com/office/drawing/2014/main" id="{4E48B363-C3AF-0E61-002D-65A38FED2CD9}"/>
              </a:ext>
            </a:extLst>
          </p:cNvPr>
          <p:cNvGraphicFramePr>
            <a:graphicFrameLocks/>
          </p:cNvGraphicFramePr>
          <p:nvPr>
            <p:extLst>
              <p:ext uri="{D42A27DB-BD31-4B8C-83A1-F6EECF244321}">
                <p14:modId xmlns:p14="http://schemas.microsoft.com/office/powerpoint/2010/main" val="3443310311"/>
              </p:ext>
            </p:extLst>
          </p:nvPr>
        </p:nvGraphicFramePr>
        <p:xfrm>
          <a:off x="5088937" y="2713595"/>
          <a:ext cx="6374676" cy="3242703"/>
        </p:xfrm>
        <a:graphic>
          <a:graphicData uri="http://schemas.openxmlformats.org/drawingml/2006/table">
            <a:tbl>
              <a:tblPr firstRow="1" bandRow="1">
                <a:tableStyleId>{5C22544A-7EE6-4342-B048-85BDC9FD1C3A}</a:tableStyleId>
              </a:tblPr>
              <a:tblGrid>
                <a:gridCol w="1765461">
                  <a:extLst>
                    <a:ext uri="{9D8B030D-6E8A-4147-A177-3AD203B41FA5}">
                      <a16:colId xmlns:a16="http://schemas.microsoft.com/office/drawing/2014/main" val="3910493617"/>
                    </a:ext>
                  </a:extLst>
                </a:gridCol>
                <a:gridCol w="4609215">
                  <a:extLst>
                    <a:ext uri="{9D8B030D-6E8A-4147-A177-3AD203B41FA5}">
                      <a16:colId xmlns:a16="http://schemas.microsoft.com/office/drawing/2014/main" val="3713205167"/>
                    </a:ext>
                  </a:extLst>
                </a:gridCol>
              </a:tblGrid>
              <a:tr h="291172">
                <a:tc>
                  <a:txBody>
                    <a:bodyPr/>
                    <a:lstStyle/>
                    <a:p>
                      <a:r>
                        <a:rPr lang="en-US" sz="1400"/>
                        <a:t>Criteria</a:t>
                      </a:r>
                    </a:p>
                  </a:txBody>
                  <a:tcPr/>
                </a:tc>
                <a:tc>
                  <a:txBody>
                    <a:bodyPr/>
                    <a:lstStyle/>
                    <a:p>
                      <a:r>
                        <a:rPr lang="en-US" sz="1400"/>
                        <a:t>Reasoning</a:t>
                      </a:r>
                    </a:p>
                  </a:txBody>
                  <a:tcPr/>
                </a:tc>
                <a:extLst>
                  <a:ext uri="{0D108BD9-81ED-4DB2-BD59-A6C34878D82A}">
                    <a16:rowId xmlns:a16="http://schemas.microsoft.com/office/drawing/2014/main" val="3998785725"/>
                  </a:ext>
                </a:extLst>
              </a:tr>
              <a:tr h="401618">
                <a:tc>
                  <a:txBody>
                    <a:bodyPr/>
                    <a:lstStyle/>
                    <a:p>
                      <a:pPr lvl="0">
                        <a:buNone/>
                      </a:pPr>
                      <a:r>
                        <a:rPr lang="en-US" sz="1400" b="0" i="0" u="none" strike="noStrike" noProof="0">
                          <a:latin typeface="Avenir Next LT Pro"/>
                        </a:rPr>
                        <a:t>Manufacturability</a:t>
                      </a:r>
                      <a:endParaRPr lang="en-US" sz="1400" b="0"/>
                    </a:p>
                  </a:txBody>
                  <a:tcPr/>
                </a:tc>
                <a:tc>
                  <a:txBody>
                    <a:bodyPr/>
                    <a:lstStyle/>
                    <a:p>
                      <a:pPr lvl="0">
                        <a:buNone/>
                      </a:pPr>
                      <a:r>
                        <a:rPr lang="en-US" sz="1400" b="0" i="0" u="none" strike="noStrike" noProof="0">
                          <a:latin typeface="Avenir Next LT Pro"/>
                        </a:rPr>
                        <a:t>Can be easily bought online or at a store</a:t>
                      </a:r>
                      <a:endParaRPr lang="en-US"/>
                    </a:p>
                  </a:txBody>
                  <a:tcPr/>
                </a:tc>
                <a:extLst>
                  <a:ext uri="{0D108BD9-81ED-4DB2-BD59-A6C34878D82A}">
                    <a16:rowId xmlns:a16="http://schemas.microsoft.com/office/drawing/2014/main" val="1604262225"/>
                  </a:ext>
                </a:extLst>
              </a:tr>
              <a:tr h="370416">
                <a:tc>
                  <a:txBody>
                    <a:bodyPr/>
                    <a:lstStyle/>
                    <a:p>
                      <a:pPr lvl="0">
                        <a:buNone/>
                      </a:pPr>
                      <a:r>
                        <a:rPr lang="en-US" sz="1400" b="0" i="0" u="none" strike="noStrike" noProof="0">
                          <a:latin typeface="Avenir Next LT Pro"/>
                        </a:rPr>
                        <a:t>Resistivity</a:t>
                      </a:r>
                      <a:endParaRPr lang="en-US" sz="1400"/>
                    </a:p>
                  </a:txBody>
                  <a:tcPr/>
                </a:tc>
                <a:tc>
                  <a:txBody>
                    <a:bodyPr/>
                    <a:lstStyle/>
                    <a:p>
                      <a:r>
                        <a:rPr lang="en-US" sz="1400"/>
                        <a:t>Plates keep the elbow from moving </a:t>
                      </a:r>
                    </a:p>
                  </a:txBody>
                  <a:tcPr/>
                </a:tc>
                <a:extLst>
                  <a:ext uri="{0D108BD9-81ED-4DB2-BD59-A6C34878D82A}">
                    <a16:rowId xmlns:a16="http://schemas.microsoft.com/office/drawing/2014/main" val="222516902"/>
                  </a:ext>
                </a:extLst>
              </a:tr>
              <a:tr h="401618">
                <a:tc>
                  <a:txBody>
                    <a:bodyPr/>
                    <a:lstStyle/>
                    <a:p>
                      <a:pPr lvl="0">
                        <a:buNone/>
                      </a:pPr>
                      <a:r>
                        <a:rPr lang="en-US" sz="1400" b="0" i="0" u="none" strike="noStrike" noProof="0">
                          <a:latin typeface="Avenir Next LT Pro"/>
                        </a:rPr>
                        <a:t>Durability</a:t>
                      </a:r>
                      <a:endParaRPr lang="en-US" sz="1400"/>
                    </a:p>
                  </a:txBody>
                  <a:tcPr/>
                </a:tc>
                <a:tc>
                  <a:txBody>
                    <a:bodyPr/>
                    <a:lstStyle/>
                    <a:p>
                      <a:pPr lvl="0">
                        <a:buNone/>
                      </a:pPr>
                      <a:r>
                        <a:rPr lang="en-US" sz="1400" b="0" i="0" u="none" strike="noStrike" noProof="0">
                          <a:latin typeface="Avenir Next LT Pro"/>
                        </a:rPr>
                        <a:t>Rigid but high durability due to material</a:t>
                      </a:r>
                      <a:endParaRPr lang="en-US" sz="1400"/>
                    </a:p>
                  </a:txBody>
                  <a:tcPr/>
                </a:tc>
                <a:extLst>
                  <a:ext uri="{0D108BD9-81ED-4DB2-BD59-A6C34878D82A}">
                    <a16:rowId xmlns:a16="http://schemas.microsoft.com/office/drawing/2014/main" val="767132433"/>
                  </a:ext>
                </a:extLst>
              </a:tr>
              <a:tr h="351415">
                <a:tc>
                  <a:txBody>
                    <a:bodyPr/>
                    <a:lstStyle/>
                    <a:p>
                      <a:r>
                        <a:rPr lang="en-US" sz="1400"/>
                        <a:t>A</a:t>
                      </a:r>
                      <a:r>
                        <a:rPr lang="en-US" sz="1400" b="0" i="0" u="none" strike="noStrike" noProof="0">
                          <a:latin typeface="Avenir Next LT Pro"/>
                        </a:rPr>
                        <a:t>daptability</a:t>
                      </a:r>
                      <a:endParaRPr lang="en-US" sz="1400"/>
                    </a:p>
                  </a:txBody>
                  <a:tcPr/>
                </a:tc>
                <a:tc>
                  <a:txBody>
                    <a:bodyPr/>
                    <a:lstStyle/>
                    <a:p>
                      <a:pPr lvl="0">
                        <a:buNone/>
                      </a:pPr>
                      <a:r>
                        <a:rPr lang="en-US" sz="1400" b="0" i="0" u="none" strike="noStrike" noProof="0">
                          <a:latin typeface="Avenir Next LT Pro"/>
                        </a:rPr>
                        <a:t>Not as adaptable to modifications, one-size-fits-all</a:t>
                      </a:r>
                      <a:endParaRPr lang="en-US"/>
                    </a:p>
                  </a:txBody>
                  <a:tcPr/>
                </a:tc>
                <a:extLst>
                  <a:ext uri="{0D108BD9-81ED-4DB2-BD59-A6C34878D82A}">
                    <a16:rowId xmlns:a16="http://schemas.microsoft.com/office/drawing/2014/main" val="73192731"/>
                  </a:ext>
                </a:extLst>
              </a:tr>
              <a:tr h="291172">
                <a:tc>
                  <a:txBody>
                    <a:bodyPr/>
                    <a:lstStyle/>
                    <a:p>
                      <a:pPr lvl="0">
                        <a:buNone/>
                      </a:pPr>
                      <a:r>
                        <a:rPr lang="en-US" sz="1400" b="0" i="0" u="none" strike="noStrike" noProof="0"/>
                        <a:t>Maintainability</a:t>
                      </a:r>
                      <a:endParaRPr lang="en-US"/>
                    </a:p>
                  </a:txBody>
                  <a:tcPr/>
                </a:tc>
                <a:tc>
                  <a:txBody>
                    <a:bodyPr/>
                    <a:lstStyle/>
                    <a:p>
                      <a:r>
                        <a:rPr lang="en-US" sz="1400"/>
                        <a:t>Can be worn very often</a:t>
                      </a:r>
                    </a:p>
                  </a:txBody>
                  <a:tcPr/>
                </a:tc>
                <a:extLst>
                  <a:ext uri="{0D108BD9-81ED-4DB2-BD59-A6C34878D82A}">
                    <a16:rowId xmlns:a16="http://schemas.microsoft.com/office/drawing/2014/main" val="941860817"/>
                  </a:ext>
                </a:extLst>
              </a:tr>
              <a:tr h="199826">
                <a:tc>
                  <a:txBody>
                    <a:bodyPr/>
                    <a:lstStyle/>
                    <a:p>
                      <a:pPr lvl="0">
                        <a:buNone/>
                      </a:pPr>
                      <a:r>
                        <a:rPr lang="en-US" sz="1400" b="0" i="0" u="none" strike="noStrike" noProof="0">
                          <a:latin typeface="Avenir Next LT Pro"/>
                        </a:rPr>
                        <a:t>Material Availability</a:t>
                      </a:r>
                      <a:endParaRPr lang="en-US" sz="1400"/>
                    </a:p>
                  </a:txBody>
                  <a:tcPr/>
                </a:tc>
                <a:tc>
                  <a:txBody>
                    <a:bodyPr/>
                    <a:lstStyle/>
                    <a:p>
                      <a:pPr marL="0" lvl="0" indent="0" algn="l">
                        <a:lnSpc>
                          <a:spcPct val="100000"/>
                        </a:lnSpc>
                        <a:spcBef>
                          <a:spcPts val="0"/>
                        </a:spcBef>
                        <a:spcAft>
                          <a:spcPts val="0"/>
                        </a:spcAft>
                        <a:buNone/>
                      </a:pPr>
                      <a:r>
                        <a:rPr lang="en-US" sz="1400" b="0" i="0" u="none" strike="noStrike" noProof="0">
                          <a:latin typeface="Avenir Next LT Pro"/>
                        </a:rPr>
                        <a:t>Readily available</a:t>
                      </a:r>
                      <a:endParaRPr lang="en-US"/>
                    </a:p>
                  </a:txBody>
                  <a:tcPr/>
                </a:tc>
                <a:extLst>
                  <a:ext uri="{0D108BD9-81ED-4DB2-BD59-A6C34878D82A}">
                    <a16:rowId xmlns:a16="http://schemas.microsoft.com/office/drawing/2014/main" val="4047458407"/>
                  </a:ext>
                </a:extLst>
              </a:tr>
              <a:tr h="401618">
                <a:tc>
                  <a:txBody>
                    <a:bodyPr/>
                    <a:lstStyle/>
                    <a:p>
                      <a:pPr lvl="0">
                        <a:buNone/>
                      </a:pPr>
                      <a:r>
                        <a:rPr lang="en-US" sz="1400" b="0" i="0" u="none" strike="noStrike" noProof="0">
                          <a:latin typeface="Avenir Next LT Pro"/>
                        </a:rPr>
                        <a:t>Cost</a:t>
                      </a:r>
                    </a:p>
                  </a:txBody>
                  <a:tcPr/>
                </a:tc>
                <a:tc>
                  <a:txBody>
                    <a:bodyPr/>
                    <a:lstStyle/>
                    <a:p>
                      <a:pPr lvl="0">
                        <a:buNone/>
                      </a:pPr>
                      <a:r>
                        <a:rPr lang="en-US" sz="1400"/>
                        <a:t>~$25 </a:t>
                      </a:r>
                    </a:p>
                  </a:txBody>
                  <a:tcPr/>
                </a:tc>
                <a:extLst>
                  <a:ext uri="{0D108BD9-81ED-4DB2-BD59-A6C34878D82A}">
                    <a16:rowId xmlns:a16="http://schemas.microsoft.com/office/drawing/2014/main" val="2782873111"/>
                  </a:ext>
                </a:extLst>
              </a:tr>
              <a:tr h="401618">
                <a:tc>
                  <a:txBody>
                    <a:bodyPr/>
                    <a:lstStyle/>
                    <a:p>
                      <a:pPr lvl="0">
                        <a:buNone/>
                      </a:pPr>
                      <a:r>
                        <a:rPr lang="en-US" sz="1400" b="0" i="0" u="none" strike="noStrike" noProof="0">
                          <a:latin typeface="Avenir Next LT Pro"/>
                        </a:rPr>
                        <a:t>User Comfort</a:t>
                      </a:r>
                    </a:p>
                  </a:txBody>
                  <a:tcPr/>
                </a:tc>
                <a:tc>
                  <a:txBody>
                    <a:bodyPr/>
                    <a:lstStyle/>
                    <a:p>
                      <a:pPr lvl="0">
                        <a:buNone/>
                      </a:pPr>
                      <a:r>
                        <a:rPr lang="en-US" sz="1400" dirty="0"/>
                        <a:t>Relatively comfortable around the arm</a:t>
                      </a:r>
                    </a:p>
                  </a:txBody>
                  <a:tcPr/>
                </a:tc>
                <a:extLst>
                  <a:ext uri="{0D108BD9-81ED-4DB2-BD59-A6C34878D82A}">
                    <a16:rowId xmlns:a16="http://schemas.microsoft.com/office/drawing/2014/main" val="1314128772"/>
                  </a:ext>
                </a:extLst>
              </a:tr>
            </a:tbl>
          </a:graphicData>
        </a:graphic>
      </p:graphicFrame>
      <p:pic>
        <p:nvPicPr>
          <p:cNvPr id="10" name="Picture 11">
            <a:extLst>
              <a:ext uri="{FF2B5EF4-FFF2-40B4-BE49-F238E27FC236}">
                <a16:creationId xmlns:a16="http://schemas.microsoft.com/office/drawing/2014/main" id="{B3F5E6EF-35F2-0068-BB6E-92B2AB394B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387" y="2756468"/>
            <a:ext cx="3706283" cy="3270620"/>
          </a:xfrm>
          <a:prstGeom prst="roundRect">
            <a:avLst/>
          </a:prstGeom>
        </p:spPr>
      </p:pic>
      <p:sp>
        <p:nvSpPr>
          <p:cNvPr id="12" name="Action Button: Custom 11">
            <a:hlinkClick r:id="rId4" action="ppaction://hlinksldjump" highlightClick="1"/>
            <a:extLst>
              <a:ext uri="{FF2B5EF4-FFF2-40B4-BE49-F238E27FC236}">
                <a16:creationId xmlns:a16="http://schemas.microsoft.com/office/drawing/2014/main" id="{8517DEB7-2713-674C-F7DE-8EA3214D9F3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3" name="Action Button: Home 12">
            <a:hlinkClick r:id="rId5" action="ppaction://hlinksldjump" highlightClick="1"/>
            <a:extLst>
              <a:ext uri="{FF2B5EF4-FFF2-40B4-BE49-F238E27FC236}">
                <a16:creationId xmlns:a16="http://schemas.microsoft.com/office/drawing/2014/main" id="{616215E7-84DB-819E-5024-D5BAE3DA386A}"/>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57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Clothing/Clothing Material Sleeves</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265331" y="1939600"/>
            <a:ext cx="2163660" cy="823912"/>
          </a:xfrm>
        </p:spPr>
        <p:txBody>
          <a:bodyPr/>
          <a:lstStyle/>
          <a:p>
            <a:r>
              <a:rPr lang="en-US" dirty="0"/>
              <a:t>Design Idea</a:t>
            </a:r>
          </a:p>
        </p:txBody>
      </p:sp>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6708796" y="1815992"/>
            <a:ext cx="4937760" cy="823912"/>
          </a:xfrm>
        </p:spPr>
        <p:txBody>
          <a:bodyPr/>
          <a:lstStyle/>
          <a:p>
            <a:r>
              <a:rPr lang="en-US"/>
              <a:t>Reason for Ranking</a:t>
            </a:r>
          </a:p>
        </p:txBody>
      </p:sp>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76</a:t>
            </a:fld>
            <a:endParaRPr lang="en-US"/>
          </a:p>
        </p:txBody>
      </p:sp>
      <p:graphicFrame>
        <p:nvGraphicFramePr>
          <p:cNvPr id="3" name="Table 12">
            <a:extLst>
              <a:ext uri="{FF2B5EF4-FFF2-40B4-BE49-F238E27FC236}">
                <a16:creationId xmlns:a16="http://schemas.microsoft.com/office/drawing/2014/main" id="{DA7DF523-6468-1E83-93E2-EB8D16CC58F1}"/>
              </a:ext>
            </a:extLst>
          </p:cNvPr>
          <p:cNvGraphicFramePr>
            <a:graphicFrameLocks/>
          </p:cNvGraphicFramePr>
          <p:nvPr>
            <p:extLst>
              <p:ext uri="{D42A27DB-BD31-4B8C-83A1-F6EECF244321}">
                <p14:modId xmlns:p14="http://schemas.microsoft.com/office/powerpoint/2010/main" val="336313380"/>
              </p:ext>
            </p:extLst>
          </p:nvPr>
        </p:nvGraphicFramePr>
        <p:xfrm>
          <a:off x="4951589" y="2727681"/>
          <a:ext cx="6781993" cy="3027748"/>
        </p:xfrm>
        <a:graphic>
          <a:graphicData uri="http://schemas.openxmlformats.org/drawingml/2006/table">
            <a:tbl>
              <a:tblPr firstRow="1" bandRow="1">
                <a:tableStyleId>{5C22544A-7EE6-4342-B048-85BDC9FD1C3A}</a:tableStyleId>
              </a:tblPr>
              <a:tblGrid>
                <a:gridCol w="1829368">
                  <a:extLst>
                    <a:ext uri="{9D8B030D-6E8A-4147-A177-3AD203B41FA5}">
                      <a16:colId xmlns:a16="http://schemas.microsoft.com/office/drawing/2014/main" val="3910493617"/>
                    </a:ext>
                  </a:extLst>
                </a:gridCol>
                <a:gridCol w="4952625">
                  <a:extLst>
                    <a:ext uri="{9D8B030D-6E8A-4147-A177-3AD203B41FA5}">
                      <a16:colId xmlns:a16="http://schemas.microsoft.com/office/drawing/2014/main" val="3713205167"/>
                    </a:ext>
                  </a:extLst>
                </a:gridCol>
              </a:tblGrid>
              <a:tr h="375988">
                <a:tc>
                  <a:txBody>
                    <a:bodyPr/>
                    <a:lstStyle/>
                    <a:p>
                      <a:r>
                        <a:rPr lang="en-US" sz="1400" dirty="0"/>
                        <a:t>Criteria</a:t>
                      </a:r>
                    </a:p>
                  </a:txBody>
                  <a:tcPr anchor="ctr"/>
                </a:tc>
                <a:tc>
                  <a:txBody>
                    <a:bodyPr/>
                    <a:lstStyle/>
                    <a:p>
                      <a:r>
                        <a:rPr lang="en-US" sz="1400" dirty="0"/>
                        <a:t>Reasoning</a:t>
                      </a:r>
                    </a:p>
                  </a:txBody>
                  <a:tcPr anchor="ctr"/>
                </a:tc>
                <a:extLst>
                  <a:ext uri="{0D108BD9-81ED-4DB2-BD59-A6C34878D82A}">
                    <a16:rowId xmlns:a16="http://schemas.microsoft.com/office/drawing/2014/main" val="3998785725"/>
                  </a:ext>
                </a:extLst>
              </a:tr>
              <a:tr h="302662">
                <a:tc>
                  <a:txBody>
                    <a:bodyPr/>
                    <a:lstStyle/>
                    <a:p>
                      <a:pPr lvl="0">
                        <a:buNone/>
                      </a:pPr>
                      <a:r>
                        <a:rPr lang="en-US" sz="1400" b="0" i="0" u="none" strike="noStrike" noProof="0" dirty="0">
                          <a:latin typeface="Avenir Next LT Pro"/>
                        </a:rPr>
                        <a:t>Manufacturability</a:t>
                      </a:r>
                      <a:endParaRPr lang="en-US" sz="1400" b="0" dirty="0"/>
                    </a:p>
                  </a:txBody>
                  <a:tcPr anchor="ctr"/>
                </a:tc>
                <a:tc>
                  <a:txBody>
                    <a:bodyPr/>
                    <a:lstStyle/>
                    <a:p>
                      <a:r>
                        <a:rPr lang="en-US" sz="1400"/>
                        <a:t>Can be easily bought online or at a store</a:t>
                      </a:r>
                    </a:p>
                  </a:txBody>
                  <a:tcPr anchor="ctr"/>
                </a:tc>
                <a:extLst>
                  <a:ext uri="{0D108BD9-81ED-4DB2-BD59-A6C34878D82A}">
                    <a16:rowId xmlns:a16="http://schemas.microsoft.com/office/drawing/2014/main" val="1604262225"/>
                  </a:ext>
                </a:extLst>
              </a:tr>
              <a:tr h="514526">
                <a:tc>
                  <a:txBody>
                    <a:bodyPr/>
                    <a:lstStyle/>
                    <a:p>
                      <a:pPr lvl="0">
                        <a:buNone/>
                      </a:pPr>
                      <a:r>
                        <a:rPr lang="en-US" sz="1400" b="0" i="0" u="none" strike="noStrike" noProof="0" dirty="0">
                          <a:latin typeface="Avenir Next LT Pro"/>
                        </a:rPr>
                        <a:t>Resistivity</a:t>
                      </a:r>
                      <a:endParaRPr lang="en-US" sz="1400" dirty="0"/>
                    </a:p>
                  </a:txBody>
                  <a:tcPr anchor="ctr"/>
                </a:tc>
                <a:tc>
                  <a:txBody>
                    <a:bodyPr/>
                    <a:lstStyle/>
                    <a:p>
                      <a:r>
                        <a:rPr lang="en-US" sz="1400" dirty="0"/>
                        <a:t>Not very limiting in mobility, but adds the extra pressure similar to spacesuit</a:t>
                      </a:r>
                    </a:p>
                  </a:txBody>
                  <a:tcPr anchor="ctr"/>
                </a:tc>
                <a:extLst>
                  <a:ext uri="{0D108BD9-81ED-4DB2-BD59-A6C34878D82A}">
                    <a16:rowId xmlns:a16="http://schemas.microsoft.com/office/drawing/2014/main" val="222516902"/>
                  </a:ext>
                </a:extLst>
              </a:tr>
              <a:tr h="302662">
                <a:tc>
                  <a:txBody>
                    <a:bodyPr/>
                    <a:lstStyle/>
                    <a:p>
                      <a:pPr lvl="0">
                        <a:buNone/>
                      </a:pPr>
                      <a:r>
                        <a:rPr lang="en-US" sz="1400" b="0" i="0" u="none" strike="noStrike" noProof="0" dirty="0">
                          <a:latin typeface="Avenir Next LT Pro"/>
                        </a:rPr>
                        <a:t>Durability</a:t>
                      </a:r>
                      <a:endParaRPr lang="en-US" sz="1400" dirty="0"/>
                    </a:p>
                  </a:txBody>
                  <a:tcPr anchor="ctr"/>
                </a:tc>
                <a:tc>
                  <a:txBody>
                    <a:bodyPr/>
                    <a:lstStyle/>
                    <a:p>
                      <a:r>
                        <a:rPr lang="en-US" sz="1400" dirty="0"/>
                        <a:t>Fairly durable due to the material</a:t>
                      </a:r>
                    </a:p>
                  </a:txBody>
                  <a:tcPr anchor="ctr"/>
                </a:tc>
                <a:extLst>
                  <a:ext uri="{0D108BD9-81ED-4DB2-BD59-A6C34878D82A}">
                    <a16:rowId xmlns:a16="http://schemas.microsoft.com/office/drawing/2014/main" val="767132433"/>
                  </a:ext>
                </a:extLst>
              </a:tr>
              <a:tr h="302662">
                <a:tc>
                  <a:txBody>
                    <a:bodyPr/>
                    <a:lstStyle/>
                    <a:p>
                      <a:r>
                        <a:rPr lang="en-US" sz="1400"/>
                        <a:t>A</a:t>
                      </a:r>
                      <a:r>
                        <a:rPr lang="en-US" sz="1400" b="0" i="0" u="none" strike="noStrike" noProof="0">
                          <a:latin typeface="Avenir Next LT Pro"/>
                        </a:rPr>
                        <a:t>daptability</a:t>
                      </a:r>
                      <a:endParaRPr lang="en-US" sz="1400"/>
                    </a:p>
                  </a:txBody>
                  <a:tcPr anchor="ctr"/>
                </a:tc>
                <a:tc>
                  <a:txBody>
                    <a:bodyPr/>
                    <a:lstStyle/>
                    <a:p>
                      <a:r>
                        <a:rPr lang="en-US" sz="1400" dirty="0"/>
                        <a:t>Adaptable to different body types</a:t>
                      </a:r>
                    </a:p>
                  </a:txBody>
                  <a:tcPr anchor="ctr"/>
                </a:tc>
                <a:extLst>
                  <a:ext uri="{0D108BD9-81ED-4DB2-BD59-A6C34878D82A}">
                    <a16:rowId xmlns:a16="http://schemas.microsoft.com/office/drawing/2014/main" val="73192731"/>
                  </a:ext>
                </a:extLst>
              </a:tr>
              <a:tr h="302662">
                <a:tc>
                  <a:txBody>
                    <a:bodyPr/>
                    <a:lstStyle/>
                    <a:p>
                      <a:pPr lvl="0">
                        <a:buNone/>
                      </a:pPr>
                      <a:r>
                        <a:rPr lang="en-US" sz="1400" b="0" i="0" u="none" strike="noStrike" noProof="0" dirty="0"/>
                        <a:t>Maintainability</a:t>
                      </a:r>
                      <a:endParaRPr lang="en-US" dirty="0"/>
                    </a:p>
                  </a:txBody>
                  <a:tcPr anchor="ctr"/>
                </a:tc>
                <a:tc>
                  <a:txBody>
                    <a:bodyPr/>
                    <a:lstStyle/>
                    <a:p>
                      <a:r>
                        <a:rPr lang="en-US" sz="1400" dirty="0"/>
                        <a:t>Can be worn for a long period of time</a:t>
                      </a:r>
                    </a:p>
                  </a:txBody>
                  <a:tcPr anchor="ctr"/>
                </a:tc>
                <a:extLst>
                  <a:ext uri="{0D108BD9-81ED-4DB2-BD59-A6C34878D82A}">
                    <a16:rowId xmlns:a16="http://schemas.microsoft.com/office/drawing/2014/main" val="941860817"/>
                  </a:ext>
                </a:extLst>
              </a:tr>
              <a:tr h="302662">
                <a:tc>
                  <a:txBody>
                    <a:bodyPr/>
                    <a:lstStyle/>
                    <a:p>
                      <a:pPr lvl="0">
                        <a:buNone/>
                      </a:pPr>
                      <a:r>
                        <a:rPr lang="en-US" sz="1400" b="0" i="0" u="none" strike="noStrike" noProof="0">
                          <a:latin typeface="Avenir Next LT Pro"/>
                        </a:rPr>
                        <a:t>Material Availability</a:t>
                      </a:r>
                      <a:endParaRPr lang="en-US" sz="1400"/>
                    </a:p>
                  </a:txBody>
                  <a:tcPr anchor="ctr"/>
                </a:tc>
                <a:tc>
                  <a:txBody>
                    <a:bodyPr/>
                    <a:lstStyle/>
                    <a:p>
                      <a:r>
                        <a:rPr lang="en-US" sz="1400"/>
                        <a:t>N/A - already assembled</a:t>
                      </a:r>
                    </a:p>
                  </a:txBody>
                  <a:tcPr anchor="ctr"/>
                </a:tc>
                <a:extLst>
                  <a:ext uri="{0D108BD9-81ED-4DB2-BD59-A6C34878D82A}">
                    <a16:rowId xmlns:a16="http://schemas.microsoft.com/office/drawing/2014/main" val="4047458407"/>
                  </a:ext>
                </a:extLst>
              </a:tr>
              <a:tr h="302662">
                <a:tc>
                  <a:txBody>
                    <a:bodyPr/>
                    <a:lstStyle/>
                    <a:p>
                      <a:pPr lvl="0">
                        <a:buNone/>
                      </a:pPr>
                      <a:r>
                        <a:rPr lang="en-US" sz="1400" b="0" i="0" u="none" strike="noStrike" noProof="0">
                          <a:latin typeface="Avenir Next LT Pro"/>
                        </a:rPr>
                        <a:t>Cost</a:t>
                      </a:r>
                    </a:p>
                  </a:txBody>
                  <a:tcPr anchor="ctr"/>
                </a:tc>
                <a:tc>
                  <a:txBody>
                    <a:bodyPr/>
                    <a:lstStyle/>
                    <a:p>
                      <a:pPr lvl="0">
                        <a:buNone/>
                      </a:pPr>
                      <a:r>
                        <a:rPr lang="en-US" sz="1400" dirty="0"/>
                        <a:t>Not very expensive, but depends on material type ($5-$50)</a:t>
                      </a:r>
                    </a:p>
                  </a:txBody>
                  <a:tcPr anchor="ctr"/>
                </a:tc>
                <a:extLst>
                  <a:ext uri="{0D108BD9-81ED-4DB2-BD59-A6C34878D82A}">
                    <a16:rowId xmlns:a16="http://schemas.microsoft.com/office/drawing/2014/main" val="2782873111"/>
                  </a:ext>
                </a:extLst>
              </a:tr>
              <a:tr h="302662">
                <a:tc>
                  <a:txBody>
                    <a:bodyPr/>
                    <a:lstStyle/>
                    <a:p>
                      <a:pPr lvl="0">
                        <a:buNone/>
                      </a:pPr>
                      <a:r>
                        <a:rPr lang="en-US" sz="1400" b="0" i="0" u="none" strike="noStrike" noProof="0">
                          <a:latin typeface="Avenir Next LT Pro"/>
                        </a:rPr>
                        <a:t>User Comfort</a:t>
                      </a:r>
                    </a:p>
                  </a:txBody>
                  <a:tcPr anchor="ctr"/>
                </a:tc>
                <a:tc>
                  <a:txBody>
                    <a:bodyPr/>
                    <a:lstStyle/>
                    <a:p>
                      <a:pPr lvl="0">
                        <a:buNone/>
                      </a:pPr>
                      <a:r>
                        <a:rPr lang="en-US" sz="1400" dirty="0"/>
                        <a:t>Mostly comfortable</a:t>
                      </a:r>
                      <a:endParaRPr lang="en-US" dirty="0"/>
                    </a:p>
                  </a:txBody>
                  <a:tcPr anchor="ctr"/>
                </a:tc>
                <a:extLst>
                  <a:ext uri="{0D108BD9-81ED-4DB2-BD59-A6C34878D82A}">
                    <a16:rowId xmlns:a16="http://schemas.microsoft.com/office/drawing/2014/main" val="1314128772"/>
                  </a:ext>
                </a:extLst>
              </a:tr>
            </a:tbl>
          </a:graphicData>
        </a:graphic>
      </p:graphicFrame>
      <p:pic>
        <p:nvPicPr>
          <p:cNvPr id="2050" name="Picture 2" descr="Best 8 Compression Sleeves for Men 2022 - Compression Arm Sleeves">
            <a:extLst>
              <a:ext uri="{FF2B5EF4-FFF2-40B4-BE49-F238E27FC236}">
                <a16:creationId xmlns:a16="http://schemas.microsoft.com/office/drawing/2014/main" id="{EAEE359B-FA0B-1031-E741-DDC9B0C249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323" y="2974897"/>
            <a:ext cx="4449677" cy="2231857"/>
          </a:xfrm>
          <a:prstGeom prst="roundRect">
            <a:avLst/>
          </a:prstGeom>
          <a:noFill/>
          <a:extLst>
            <a:ext uri="{909E8E84-426E-40DD-AFC4-6F175D3DCCD1}">
              <a14:hiddenFill xmlns:a14="http://schemas.microsoft.com/office/drawing/2010/main">
                <a:solidFill>
                  <a:srgbClr val="FFFFFF"/>
                </a:solidFill>
              </a14:hiddenFill>
            </a:ext>
          </a:extLst>
        </p:spPr>
      </p:pic>
      <p:sp>
        <p:nvSpPr>
          <p:cNvPr id="11" name="Action Button: Custom 10">
            <a:hlinkClick r:id="rId4" action="ppaction://hlinksldjump" highlightClick="1"/>
            <a:extLst>
              <a:ext uri="{FF2B5EF4-FFF2-40B4-BE49-F238E27FC236}">
                <a16:creationId xmlns:a16="http://schemas.microsoft.com/office/drawing/2014/main" id="{9EB07AF4-B4B0-3D30-E658-434F8E6ABE6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2" name="Action Button: Home 11">
            <a:hlinkClick r:id="rId5" action="ppaction://hlinksldjump" highlightClick="1"/>
            <a:extLst>
              <a:ext uri="{FF2B5EF4-FFF2-40B4-BE49-F238E27FC236}">
                <a16:creationId xmlns:a16="http://schemas.microsoft.com/office/drawing/2014/main" id="{EE1F5FD9-4D63-07C6-6CEA-E3FACE9E4A7E}"/>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5208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dirty="0"/>
              <a:t>Shoulder Compression Support</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569720" y="1870468"/>
            <a:ext cx="4937760" cy="823912"/>
          </a:xfrm>
        </p:spPr>
        <p:txBody>
          <a:bodyPr/>
          <a:lstStyle/>
          <a:p>
            <a:r>
              <a:rPr lang="en-US" dirty="0"/>
              <a:t>Design Idea</a:t>
            </a:r>
          </a:p>
        </p:txBody>
      </p:sp>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6629190" y="1634061"/>
            <a:ext cx="3282906" cy="823912"/>
          </a:xfrm>
        </p:spPr>
        <p:txBody>
          <a:bodyPr/>
          <a:lstStyle/>
          <a:p>
            <a:r>
              <a:rPr lang="en-US" dirty="0"/>
              <a:t>Reason for Ranking</a:t>
            </a:r>
          </a:p>
        </p:txBody>
      </p:sp>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77</a:t>
            </a:fld>
            <a:endParaRPr lang="en-US"/>
          </a:p>
        </p:txBody>
      </p:sp>
      <p:pic>
        <p:nvPicPr>
          <p:cNvPr id="1026" name="Picture 2" descr="Shoulder Compression Sleeve | Torn Rotator Cuff Treatment">
            <a:extLst>
              <a:ext uri="{FF2B5EF4-FFF2-40B4-BE49-F238E27FC236}">
                <a16:creationId xmlns:a16="http://schemas.microsoft.com/office/drawing/2014/main" id="{FB9C7024-4E8F-B4B7-BD7B-FBF963BDE9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911" y="2788295"/>
            <a:ext cx="4112573" cy="3067712"/>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3" name="Table 12">
            <a:extLst>
              <a:ext uri="{FF2B5EF4-FFF2-40B4-BE49-F238E27FC236}">
                <a16:creationId xmlns:a16="http://schemas.microsoft.com/office/drawing/2014/main" id="{D3DE361E-0319-C65A-A0E4-65B59C375DDD}"/>
              </a:ext>
            </a:extLst>
          </p:cNvPr>
          <p:cNvGraphicFramePr>
            <a:graphicFrameLocks/>
          </p:cNvGraphicFramePr>
          <p:nvPr>
            <p:extLst>
              <p:ext uri="{D42A27DB-BD31-4B8C-83A1-F6EECF244321}">
                <p14:modId xmlns:p14="http://schemas.microsoft.com/office/powerpoint/2010/main" val="1342946873"/>
              </p:ext>
            </p:extLst>
          </p:nvPr>
        </p:nvGraphicFramePr>
        <p:xfrm>
          <a:off x="5146489" y="2444984"/>
          <a:ext cx="6137207" cy="3810000"/>
        </p:xfrm>
        <a:graphic>
          <a:graphicData uri="http://schemas.openxmlformats.org/drawingml/2006/table">
            <a:tbl>
              <a:tblPr firstRow="1" bandRow="1">
                <a:tableStyleId>{5C22544A-7EE6-4342-B048-85BDC9FD1C3A}</a:tableStyleId>
              </a:tblPr>
              <a:tblGrid>
                <a:gridCol w="1806104">
                  <a:extLst>
                    <a:ext uri="{9D8B030D-6E8A-4147-A177-3AD203B41FA5}">
                      <a16:colId xmlns:a16="http://schemas.microsoft.com/office/drawing/2014/main" val="3910493617"/>
                    </a:ext>
                  </a:extLst>
                </a:gridCol>
                <a:gridCol w="4331103">
                  <a:extLst>
                    <a:ext uri="{9D8B030D-6E8A-4147-A177-3AD203B41FA5}">
                      <a16:colId xmlns:a16="http://schemas.microsoft.com/office/drawing/2014/main" val="3713205167"/>
                    </a:ext>
                  </a:extLst>
                </a:gridCol>
              </a:tblGrid>
              <a:tr h="284848">
                <a:tc>
                  <a:txBody>
                    <a:bodyPr/>
                    <a:lstStyle/>
                    <a:p>
                      <a:r>
                        <a:rPr lang="en-US" sz="1400" dirty="0"/>
                        <a:t>Criteria</a:t>
                      </a:r>
                    </a:p>
                  </a:txBody>
                  <a:tcPr anchor="ctr"/>
                </a:tc>
                <a:tc>
                  <a:txBody>
                    <a:bodyPr/>
                    <a:lstStyle/>
                    <a:p>
                      <a:r>
                        <a:rPr lang="en-US" sz="1400"/>
                        <a:t>Reasoning</a:t>
                      </a:r>
                    </a:p>
                  </a:txBody>
                  <a:tcPr anchor="ctr"/>
                </a:tc>
                <a:extLst>
                  <a:ext uri="{0D108BD9-81ED-4DB2-BD59-A6C34878D82A}">
                    <a16:rowId xmlns:a16="http://schemas.microsoft.com/office/drawing/2014/main" val="3998785725"/>
                  </a:ext>
                </a:extLst>
              </a:tr>
              <a:tr h="284848">
                <a:tc>
                  <a:txBody>
                    <a:bodyPr/>
                    <a:lstStyle/>
                    <a:p>
                      <a:pPr lvl="0">
                        <a:buNone/>
                      </a:pPr>
                      <a:r>
                        <a:rPr lang="en-US" sz="1400" b="0" i="0" u="none" strike="noStrike" noProof="0" dirty="0">
                          <a:latin typeface="Avenir Next LT Pro"/>
                        </a:rPr>
                        <a:t>Manufacturability</a:t>
                      </a:r>
                      <a:endParaRPr lang="en-US" sz="1400" b="0" dirty="0"/>
                    </a:p>
                  </a:txBody>
                  <a:tcPr anchor="ctr"/>
                </a:tc>
                <a:tc>
                  <a:txBody>
                    <a:bodyPr/>
                    <a:lstStyle/>
                    <a:p>
                      <a:r>
                        <a:rPr lang="en-US" sz="1400" dirty="0"/>
                        <a:t>Can be easily bought online or at a store</a:t>
                      </a:r>
                    </a:p>
                  </a:txBody>
                  <a:tcPr anchor="ctr"/>
                </a:tc>
                <a:extLst>
                  <a:ext uri="{0D108BD9-81ED-4DB2-BD59-A6C34878D82A}">
                    <a16:rowId xmlns:a16="http://schemas.microsoft.com/office/drawing/2014/main" val="1604262225"/>
                  </a:ext>
                </a:extLst>
              </a:tr>
              <a:tr h="484242">
                <a:tc>
                  <a:txBody>
                    <a:bodyPr/>
                    <a:lstStyle/>
                    <a:p>
                      <a:pPr lvl="0">
                        <a:buNone/>
                      </a:pPr>
                      <a:r>
                        <a:rPr lang="en-US" sz="1400" b="0" i="0" u="none" strike="noStrike" noProof="0" dirty="0">
                          <a:latin typeface="Avenir Next LT Pro"/>
                        </a:rPr>
                        <a:t>Resistivity</a:t>
                      </a:r>
                      <a:endParaRPr lang="en-US" sz="1400" dirty="0"/>
                    </a:p>
                  </a:txBody>
                  <a:tcPr anchor="ctr"/>
                </a:tc>
                <a:tc>
                  <a:txBody>
                    <a:bodyPr/>
                    <a:lstStyle/>
                    <a:p>
                      <a:r>
                        <a:rPr lang="en-US" sz="1400" dirty="0"/>
                        <a:t>Limited joint movement from the resistance of the straps and wraps.</a:t>
                      </a:r>
                    </a:p>
                  </a:txBody>
                  <a:tcPr anchor="ctr"/>
                </a:tc>
                <a:extLst>
                  <a:ext uri="{0D108BD9-81ED-4DB2-BD59-A6C34878D82A}">
                    <a16:rowId xmlns:a16="http://schemas.microsoft.com/office/drawing/2014/main" val="222516902"/>
                  </a:ext>
                </a:extLst>
              </a:tr>
              <a:tr h="284848">
                <a:tc>
                  <a:txBody>
                    <a:bodyPr/>
                    <a:lstStyle/>
                    <a:p>
                      <a:pPr lvl="0">
                        <a:buNone/>
                      </a:pPr>
                      <a:r>
                        <a:rPr lang="en-US" sz="1400" b="0" i="0" u="none" strike="noStrike" noProof="0">
                          <a:latin typeface="Avenir Next LT Pro"/>
                        </a:rPr>
                        <a:t>Durability</a:t>
                      </a:r>
                      <a:endParaRPr lang="en-US" sz="1400"/>
                    </a:p>
                  </a:txBody>
                  <a:tcPr anchor="ctr"/>
                </a:tc>
                <a:tc>
                  <a:txBody>
                    <a:bodyPr/>
                    <a:lstStyle/>
                    <a:p>
                      <a:r>
                        <a:rPr lang="en-US" sz="1400" dirty="0"/>
                        <a:t>Fairly durable due to the material</a:t>
                      </a:r>
                    </a:p>
                  </a:txBody>
                  <a:tcPr anchor="ctr"/>
                </a:tc>
                <a:extLst>
                  <a:ext uri="{0D108BD9-81ED-4DB2-BD59-A6C34878D82A}">
                    <a16:rowId xmlns:a16="http://schemas.microsoft.com/office/drawing/2014/main" val="767132433"/>
                  </a:ext>
                </a:extLst>
              </a:tr>
              <a:tr h="484242">
                <a:tc>
                  <a:txBody>
                    <a:bodyPr/>
                    <a:lstStyle/>
                    <a:p>
                      <a:r>
                        <a:rPr lang="en-US" sz="1400"/>
                        <a:t>A</a:t>
                      </a:r>
                      <a:r>
                        <a:rPr lang="en-US" sz="1400" b="0" i="0" u="none" strike="noStrike" noProof="0">
                          <a:latin typeface="Avenir Next LT Pro"/>
                        </a:rPr>
                        <a:t>daptability</a:t>
                      </a:r>
                      <a:endParaRPr lang="en-US" sz="1400"/>
                    </a:p>
                  </a:txBody>
                  <a:tcPr anchor="ctr"/>
                </a:tc>
                <a:tc>
                  <a:txBody>
                    <a:bodyPr/>
                    <a:lstStyle/>
                    <a:p>
                      <a:r>
                        <a:rPr lang="en-US" sz="1400" dirty="0"/>
                        <a:t>Adaptable to different body types due to straps and wraps</a:t>
                      </a:r>
                    </a:p>
                  </a:txBody>
                  <a:tcPr anchor="ctr"/>
                </a:tc>
                <a:extLst>
                  <a:ext uri="{0D108BD9-81ED-4DB2-BD59-A6C34878D82A}">
                    <a16:rowId xmlns:a16="http://schemas.microsoft.com/office/drawing/2014/main" val="73192731"/>
                  </a:ext>
                </a:extLst>
              </a:tr>
              <a:tr h="484242">
                <a:tc>
                  <a:txBody>
                    <a:bodyPr/>
                    <a:lstStyle/>
                    <a:p>
                      <a:pPr lvl="0">
                        <a:buNone/>
                      </a:pPr>
                      <a:r>
                        <a:rPr lang="en-US" sz="1400" b="0" i="0" u="none" strike="noStrike" noProof="0" dirty="0"/>
                        <a:t>Maintainability</a:t>
                      </a:r>
                      <a:endParaRPr lang="en-US" dirty="0"/>
                    </a:p>
                  </a:txBody>
                  <a:tcPr anchor="ctr"/>
                </a:tc>
                <a:tc>
                  <a:txBody>
                    <a:bodyPr/>
                    <a:lstStyle/>
                    <a:p>
                      <a:r>
                        <a:rPr lang="en-US" sz="1400"/>
                        <a:t>Can be worn for a long period of time. Until velcro stops sticking.</a:t>
                      </a:r>
                    </a:p>
                  </a:txBody>
                  <a:tcPr anchor="ctr"/>
                </a:tc>
                <a:extLst>
                  <a:ext uri="{0D108BD9-81ED-4DB2-BD59-A6C34878D82A}">
                    <a16:rowId xmlns:a16="http://schemas.microsoft.com/office/drawing/2014/main" val="941860817"/>
                  </a:ext>
                </a:extLst>
              </a:tr>
              <a:tr h="284848">
                <a:tc>
                  <a:txBody>
                    <a:bodyPr/>
                    <a:lstStyle/>
                    <a:p>
                      <a:pPr lvl="0">
                        <a:buNone/>
                      </a:pPr>
                      <a:r>
                        <a:rPr lang="en-US" sz="1400" b="0" i="0" u="none" strike="noStrike" noProof="0">
                          <a:latin typeface="Avenir Next LT Pro"/>
                        </a:rPr>
                        <a:t>Material Availability</a:t>
                      </a:r>
                      <a:endParaRPr lang="en-US" sz="1400"/>
                    </a:p>
                  </a:txBody>
                  <a:tcPr anchor="ctr"/>
                </a:tc>
                <a:tc>
                  <a:txBody>
                    <a:bodyPr/>
                    <a:lstStyle/>
                    <a:p>
                      <a:r>
                        <a:rPr lang="en-US" sz="1400"/>
                        <a:t>N/A - already assembled</a:t>
                      </a:r>
                    </a:p>
                  </a:txBody>
                  <a:tcPr anchor="ctr"/>
                </a:tc>
                <a:extLst>
                  <a:ext uri="{0D108BD9-81ED-4DB2-BD59-A6C34878D82A}">
                    <a16:rowId xmlns:a16="http://schemas.microsoft.com/office/drawing/2014/main" val="4047458407"/>
                  </a:ext>
                </a:extLst>
              </a:tr>
              <a:tr h="484242">
                <a:tc>
                  <a:txBody>
                    <a:bodyPr/>
                    <a:lstStyle/>
                    <a:p>
                      <a:pPr lvl="0">
                        <a:buNone/>
                      </a:pPr>
                      <a:r>
                        <a:rPr lang="en-US" sz="1400" b="0" i="0" u="none" strike="noStrike" noProof="0">
                          <a:latin typeface="Avenir Next LT Pro"/>
                        </a:rPr>
                        <a:t>Cost</a:t>
                      </a:r>
                    </a:p>
                  </a:txBody>
                  <a:tcPr anchor="ctr"/>
                </a:tc>
                <a:tc>
                  <a:txBody>
                    <a:bodyPr/>
                    <a:lstStyle/>
                    <a:p>
                      <a:pPr lvl="0">
                        <a:buNone/>
                      </a:pPr>
                      <a:r>
                        <a:rPr lang="en-US" sz="1400" dirty="0"/>
                        <a:t>For a good brace, it will need to be a higher cost ($25-$150)</a:t>
                      </a:r>
                    </a:p>
                  </a:txBody>
                  <a:tcPr anchor="ctr"/>
                </a:tc>
                <a:extLst>
                  <a:ext uri="{0D108BD9-81ED-4DB2-BD59-A6C34878D82A}">
                    <a16:rowId xmlns:a16="http://schemas.microsoft.com/office/drawing/2014/main" val="2782873111"/>
                  </a:ext>
                </a:extLst>
              </a:tr>
              <a:tr h="484242">
                <a:tc>
                  <a:txBody>
                    <a:bodyPr/>
                    <a:lstStyle/>
                    <a:p>
                      <a:pPr lvl="0">
                        <a:buNone/>
                      </a:pPr>
                      <a:r>
                        <a:rPr lang="en-US" sz="1400" b="0" i="0" u="none" strike="noStrike" noProof="0">
                          <a:latin typeface="Avenir Next LT Pro"/>
                        </a:rPr>
                        <a:t>User Comfort</a:t>
                      </a:r>
                    </a:p>
                  </a:txBody>
                  <a:tcPr anchor="ctr"/>
                </a:tc>
                <a:tc>
                  <a:txBody>
                    <a:bodyPr/>
                    <a:lstStyle/>
                    <a:p>
                      <a:pPr lvl="0">
                        <a:buNone/>
                      </a:pPr>
                      <a:r>
                        <a:rPr lang="en-US" sz="1400" dirty="0"/>
                        <a:t>Mostly comfortable, but the straps can be uncomfortable. Will probably need lining</a:t>
                      </a:r>
                      <a:endParaRPr lang="en-US" dirty="0"/>
                    </a:p>
                  </a:txBody>
                  <a:tcPr anchor="ctr"/>
                </a:tc>
                <a:extLst>
                  <a:ext uri="{0D108BD9-81ED-4DB2-BD59-A6C34878D82A}">
                    <a16:rowId xmlns:a16="http://schemas.microsoft.com/office/drawing/2014/main" val="1314128772"/>
                  </a:ext>
                </a:extLst>
              </a:tr>
            </a:tbl>
          </a:graphicData>
        </a:graphic>
      </p:graphicFrame>
      <p:sp>
        <p:nvSpPr>
          <p:cNvPr id="11" name="Action Button: Custom 10">
            <a:hlinkClick r:id="rId4" action="ppaction://hlinksldjump" highlightClick="1"/>
            <a:extLst>
              <a:ext uri="{FF2B5EF4-FFF2-40B4-BE49-F238E27FC236}">
                <a16:creationId xmlns:a16="http://schemas.microsoft.com/office/drawing/2014/main" id="{82BC2FAA-0E41-7160-08DA-BB75B7A32B1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2" name="Action Button: Home 11">
            <a:hlinkClick r:id="rId5" action="ppaction://hlinksldjump" highlightClick="1"/>
            <a:extLst>
              <a:ext uri="{FF2B5EF4-FFF2-40B4-BE49-F238E27FC236}">
                <a16:creationId xmlns:a16="http://schemas.microsoft.com/office/drawing/2014/main" id="{7F56257D-A72E-8B4F-2FE3-AB5145216EDC}"/>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147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OCTOPUS – Ball and Socket Joint</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840387" y="2027419"/>
            <a:ext cx="3198213" cy="823912"/>
          </a:xfrm>
        </p:spPr>
        <p:txBody>
          <a:bodyPr anchor="ctr"/>
          <a:lstStyle/>
          <a:p>
            <a:pPr algn="ctr"/>
            <a:r>
              <a:rPr lang="en-US" dirty="0"/>
              <a:t>Design Idea</a:t>
            </a:r>
          </a:p>
        </p:txBody>
      </p:sp>
      <p:pic>
        <p:nvPicPr>
          <p:cNvPr id="12" name="Content Placeholder 11" descr="A close-up of a stethoscope&#10;&#10;Description automatically generated with medium confidence">
            <a:extLst>
              <a:ext uri="{FF2B5EF4-FFF2-40B4-BE49-F238E27FC236}">
                <a16:creationId xmlns:a16="http://schemas.microsoft.com/office/drawing/2014/main" id="{49AE6D9F-E361-F3D0-2D4B-1B117FEDBADC}"/>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40387" y="2817720"/>
            <a:ext cx="3198213" cy="3239427"/>
          </a:xfrm>
          <a:prstGeom prst="roundRect">
            <a:avLst/>
          </a:prstGeom>
        </p:spPr>
      </p:pic>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3932518" y="1944570"/>
            <a:ext cx="8441761" cy="823912"/>
          </a:xfrm>
        </p:spPr>
        <p:txBody>
          <a:bodyPr anchor="ctr"/>
          <a:lstStyle/>
          <a:p>
            <a:pPr algn="ctr"/>
            <a:r>
              <a:rPr lang="en-US" dirty="0"/>
              <a:t>Reason for Ranking</a:t>
            </a:r>
          </a:p>
        </p:txBody>
      </p:sp>
      <p:graphicFrame>
        <p:nvGraphicFramePr>
          <p:cNvPr id="3" name="Table 10">
            <a:extLst>
              <a:ext uri="{FF2B5EF4-FFF2-40B4-BE49-F238E27FC236}">
                <a16:creationId xmlns:a16="http://schemas.microsoft.com/office/drawing/2014/main" id="{15B80EB3-355A-A634-7181-ECAE0A82BCDC}"/>
              </a:ext>
            </a:extLst>
          </p:cNvPr>
          <p:cNvGraphicFramePr>
            <a:graphicFrameLocks noGrp="1"/>
          </p:cNvGraphicFramePr>
          <p:nvPr>
            <p:ph sz="quarter" idx="4"/>
            <p:extLst>
              <p:ext uri="{D42A27DB-BD31-4B8C-83A1-F6EECF244321}">
                <p14:modId xmlns:p14="http://schemas.microsoft.com/office/powerpoint/2010/main" val="3401453053"/>
              </p:ext>
            </p:extLst>
          </p:nvPr>
        </p:nvGraphicFramePr>
        <p:xfrm>
          <a:off x="4541433" y="2656427"/>
          <a:ext cx="6742263" cy="3383280"/>
        </p:xfrm>
        <a:graphic>
          <a:graphicData uri="http://schemas.openxmlformats.org/drawingml/2006/table">
            <a:tbl>
              <a:tblPr firstRow="1" bandRow="1">
                <a:tableStyleId>{5C22544A-7EE6-4342-B048-85BDC9FD1C3A}</a:tableStyleId>
              </a:tblPr>
              <a:tblGrid>
                <a:gridCol w="1843601">
                  <a:extLst>
                    <a:ext uri="{9D8B030D-6E8A-4147-A177-3AD203B41FA5}">
                      <a16:colId xmlns:a16="http://schemas.microsoft.com/office/drawing/2014/main" val="2653462388"/>
                    </a:ext>
                  </a:extLst>
                </a:gridCol>
                <a:gridCol w="4898662">
                  <a:extLst>
                    <a:ext uri="{9D8B030D-6E8A-4147-A177-3AD203B41FA5}">
                      <a16:colId xmlns:a16="http://schemas.microsoft.com/office/drawing/2014/main" val="230406576"/>
                    </a:ext>
                  </a:extLst>
                </a:gridCol>
              </a:tblGrid>
              <a:tr h="261732">
                <a:tc>
                  <a:txBody>
                    <a:bodyPr/>
                    <a:lstStyle/>
                    <a:p>
                      <a:r>
                        <a:rPr lang="en-US" sz="1400">
                          <a:latin typeface="+mn-lt"/>
                        </a:rPr>
                        <a:t>Criteria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Reasoning</a:t>
                      </a:r>
                    </a:p>
                  </a:txBody>
                  <a:tcPr anchor="ctr"/>
                </a:tc>
                <a:extLst>
                  <a:ext uri="{0D108BD9-81ED-4DB2-BD59-A6C34878D82A}">
                    <a16:rowId xmlns:a16="http://schemas.microsoft.com/office/drawing/2014/main" val="3895690065"/>
                  </a:ext>
                </a:extLst>
              </a:tr>
              <a:tr h="261732">
                <a:tc>
                  <a:txBody>
                    <a:bodyPr/>
                    <a:lstStyle/>
                    <a:p>
                      <a:pPr lvl="0">
                        <a:buNone/>
                      </a:pPr>
                      <a:r>
                        <a:rPr lang="en-US" sz="1400" b="0" i="0" u="none" strike="noStrike" noProof="0" dirty="0">
                          <a:latin typeface="+mn-lt"/>
                        </a:rPr>
                        <a:t>Manufacturability</a:t>
                      </a:r>
                      <a:endParaRPr lang="en-US" sz="1400" b="0" dirty="0">
                        <a:latin typeface="+mn-lt"/>
                      </a:endParaRPr>
                    </a:p>
                  </a:txBody>
                  <a:tcPr anchor="ctr"/>
                </a:tc>
                <a:tc>
                  <a:txBody>
                    <a:bodyPr/>
                    <a:lstStyle/>
                    <a:p>
                      <a:r>
                        <a:rPr lang="en-US" sz="1400">
                          <a:latin typeface="+mn-lt"/>
                        </a:rPr>
                        <a:t>May be able to purchase, in house design may be more difficult</a:t>
                      </a:r>
                    </a:p>
                  </a:txBody>
                  <a:tcPr anchor="ctr"/>
                </a:tc>
                <a:extLst>
                  <a:ext uri="{0D108BD9-81ED-4DB2-BD59-A6C34878D82A}">
                    <a16:rowId xmlns:a16="http://schemas.microsoft.com/office/drawing/2014/main" val="3721914718"/>
                  </a:ext>
                </a:extLst>
              </a:tr>
              <a:tr h="444944">
                <a:tc>
                  <a:txBody>
                    <a:bodyPr/>
                    <a:lstStyle/>
                    <a:p>
                      <a:pPr lvl="0">
                        <a:buNone/>
                      </a:pPr>
                      <a:r>
                        <a:rPr lang="en-US" sz="1400" b="0" i="0" u="none" strike="noStrike" noProof="0" dirty="0">
                          <a:latin typeface="+mn-lt"/>
                        </a:rPr>
                        <a:t>Resistivity</a:t>
                      </a:r>
                      <a:endParaRPr lang="en-US" sz="1400" dirty="0">
                        <a:latin typeface="+mn-lt"/>
                      </a:endParaRPr>
                    </a:p>
                  </a:txBody>
                  <a:tcPr anchor="ctr"/>
                </a:tc>
                <a:tc>
                  <a:txBody>
                    <a:bodyPr/>
                    <a:lstStyle/>
                    <a:p>
                      <a:r>
                        <a:rPr lang="en-US" sz="1400">
                          <a:latin typeface="+mn-lt"/>
                        </a:rPr>
                        <a:t>Unknown level or resistance, but presumed some resistance based on purpose of design</a:t>
                      </a:r>
                    </a:p>
                  </a:txBody>
                  <a:tcPr anchor="ctr"/>
                </a:tc>
                <a:extLst>
                  <a:ext uri="{0D108BD9-81ED-4DB2-BD59-A6C34878D82A}">
                    <a16:rowId xmlns:a16="http://schemas.microsoft.com/office/drawing/2014/main" val="489853966"/>
                  </a:ext>
                </a:extLst>
              </a:tr>
              <a:tr h="261732">
                <a:tc>
                  <a:txBody>
                    <a:bodyPr/>
                    <a:lstStyle/>
                    <a:p>
                      <a:pPr lvl="0">
                        <a:buNone/>
                      </a:pPr>
                      <a:r>
                        <a:rPr lang="en-US" sz="1400" b="0" i="0" u="none" strike="noStrike" noProof="0" dirty="0">
                          <a:latin typeface="+mn-lt"/>
                        </a:rPr>
                        <a:t>Durability</a:t>
                      </a:r>
                      <a:endParaRPr lang="en-US" sz="1400" dirty="0">
                        <a:latin typeface="+mn-lt"/>
                      </a:endParaRPr>
                    </a:p>
                  </a:txBody>
                  <a:tcPr anchor="ctr"/>
                </a:tc>
                <a:tc>
                  <a:txBody>
                    <a:bodyPr/>
                    <a:lstStyle/>
                    <a:p>
                      <a:r>
                        <a:rPr lang="en-US" sz="1400">
                          <a:latin typeface="+mn-lt"/>
                        </a:rPr>
                        <a:t>Relatively durable</a:t>
                      </a:r>
                    </a:p>
                  </a:txBody>
                  <a:tcPr anchor="ctr"/>
                </a:tc>
                <a:extLst>
                  <a:ext uri="{0D108BD9-81ED-4DB2-BD59-A6C34878D82A}">
                    <a16:rowId xmlns:a16="http://schemas.microsoft.com/office/drawing/2014/main" val="1855575841"/>
                  </a:ext>
                </a:extLst>
              </a:tr>
              <a:tr h="261732">
                <a:tc>
                  <a:txBody>
                    <a:bodyPr/>
                    <a:lstStyle/>
                    <a:p>
                      <a:r>
                        <a:rPr lang="en-US" sz="1400">
                          <a:latin typeface="+mn-lt"/>
                        </a:rPr>
                        <a:t>A</a:t>
                      </a:r>
                      <a:r>
                        <a:rPr lang="en-US" sz="1400" b="0" i="0" u="none" strike="noStrike" noProof="0">
                          <a:latin typeface="+mn-lt"/>
                        </a:rPr>
                        <a:t>daptability</a:t>
                      </a:r>
                      <a:endParaRPr lang="en-US" sz="1400">
                        <a:latin typeface="+mn-lt"/>
                      </a:endParaRPr>
                    </a:p>
                  </a:txBody>
                  <a:tcPr anchor="ctr"/>
                </a:tc>
                <a:tc>
                  <a:txBody>
                    <a:bodyPr/>
                    <a:lstStyle/>
                    <a:p>
                      <a:r>
                        <a:rPr lang="en-US" sz="1400">
                          <a:latin typeface="+mn-lt"/>
                        </a:rPr>
                        <a:t>Very adaptable</a:t>
                      </a:r>
                    </a:p>
                  </a:txBody>
                  <a:tcPr anchor="ctr"/>
                </a:tc>
                <a:extLst>
                  <a:ext uri="{0D108BD9-81ED-4DB2-BD59-A6C34878D82A}">
                    <a16:rowId xmlns:a16="http://schemas.microsoft.com/office/drawing/2014/main" val="1404759994"/>
                  </a:ext>
                </a:extLst>
              </a:tr>
              <a:tr h="261732">
                <a:tc>
                  <a:txBody>
                    <a:bodyPr/>
                    <a:lstStyle/>
                    <a:p>
                      <a:pPr lvl="0">
                        <a:buNone/>
                      </a:pPr>
                      <a:r>
                        <a:rPr lang="en-US" sz="1400" b="0" i="0" u="none" strike="noStrike" noProof="0" dirty="0">
                          <a:latin typeface="+mn-lt"/>
                        </a:rPr>
                        <a:t>Maintainability</a:t>
                      </a:r>
                      <a:endParaRPr lang="en-US" sz="1400" dirty="0">
                        <a:latin typeface="+mn-lt"/>
                      </a:endParaRPr>
                    </a:p>
                  </a:txBody>
                  <a:tcPr anchor="ctr"/>
                </a:tc>
                <a:tc>
                  <a:txBody>
                    <a:bodyPr/>
                    <a:lstStyle/>
                    <a:p>
                      <a:r>
                        <a:rPr lang="en-US" sz="1400">
                          <a:latin typeface="+mn-lt"/>
                        </a:rPr>
                        <a:t>Pretty maintainable</a:t>
                      </a:r>
                    </a:p>
                  </a:txBody>
                  <a:tcPr anchor="ctr"/>
                </a:tc>
                <a:extLst>
                  <a:ext uri="{0D108BD9-81ED-4DB2-BD59-A6C34878D82A}">
                    <a16:rowId xmlns:a16="http://schemas.microsoft.com/office/drawing/2014/main" val="1404236612"/>
                  </a:ext>
                </a:extLst>
              </a:tr>
              <a:tr h="261732">
                <a:tc>
                  <a:txBody>
                    <a:bodyPr/>
                    <a:lstStyle/>
                    <a:p>
                      <a:pPr lvl="0">
                        <a:buNone/>
                      </a:pPr>
                      <a:r>
                        <a:rPr lang="en-US" sz="1400" b="0" i="0" u="none" strike="noStrike" noProof="0" dirty="0">
                          <a:latin typeface="+mn-lt"/>
                        </a:rPr>
                        <a:t>Material Availability</a:t>
                      </a:r>
                      <a:endParaRPr lang="en-US" sz="1400" dirty="0">
                        <a:latin typeface="+mn-lt"/>
                      </a:endParaRPr>
                    </a:p>
                  </a:txBody>
                  <a:tcPr anchor="ctr"/>
                </a:tc>
                <a:tc>
                  <a:txBody>
                    <a:bodyPr/>
                    <a:lstStyle/>
                    <a:p>
                      <a:r>
                        <a:rPr lang="en-US" sz="1400">
                          <a:latin typeface="+mn-lt"/>
                        </a:rPr>
                        <a:t>Pre-made forms can be bought, materials are also available for in house manufacturing</a:t>
                      </a:r>
                    </a:p>
                  </a:txBody>
                  <a:tcPr anchor="ctr"/>
                </a:tc>
                <a:extLst>
                  <a:ext uri="{0D108BD9-81ED-4DB2-BD59-A6C34878D82A}">
                    <a16:rowId xmlns:a16="http://schemas.microsoft.com/office/drawing/2014/main" val="2161843839"/>
                  </a:ext>
                </a:extLst>
              </a:tr>
              <a:tr h="261732">
                <a:tc>
                  <a:txBody>
                    <a:bodyPr/>
                    <a:lstStyle/>
                    <a:p>
                      <a:pPr lvl="0">
                        <a:buNone/>
                      </a:pPr>
                      <a:r>
                        <a:rPr lang="en-US" sz="1400" b="0" i="0" u="none" strike="noStrike" noProof="0" dirty="0">
                          <a:latin typeface="+mn-lt"/>
                        </a:rPr>
                        <a:t>Cost</a:t>
                      </a:r>
                    </a:p>
                  </a:txBody>
                  <a:tcPr anchor="ctr"/>
                </a:tc>
                <a:tc>
                  <a:txBody>
                    <a:bodyPr/>
                    <a:lstStyle/>
                    <a:p>
                      <a:r>
                        <a:rPr lang="en-US" sz="1400">
                          <a:latin typeface="+mn-lt"/>
                        </a:rPr>
                        <a:t>Some cost, more expensive for in house (3D print?)</a:t>
                      </a:r>
                    </a:p>
                  </a:txBody>
                  <a:tcPr anchor="ctr"/>
                </a:tc>
                <a:extLst>
                  <a:ext uri="{0D108BD9-81ED-4DB2-BD59-A6C34878D82A}">
                    <a16:rowId xmlns:a16="http://schemas.microsoft.com/office/drawing/2014/main" val="177611189"/>
                  </a:ext>
                </a:extLst>
              </a:tr>
              <a:tr h="299743">
                <a:tc>
                  <a:txBody>
                    <a:bodyPr/>
                    <a:lstStyle/>
                    <a:p>
                      <a:pPr lvl="0">
                        <a:buNone/>
                      </a:pPr>
                      <a:r>
                        <a:rPr lang="en-US" sz="1400" b="0" i="0" u="none" strike="noStrike" noProof="0" dirty="0">
                          <a:latin typeface="+mn-lt"/>
                        </a:rPr>
                        <a:t>User Comfort</a:t>
                      </a:r>
                    </a:p>
                  </a:txBody>
                  <a:tcPr anchor="ctr"/>
                </a:tc>
                <a:tc>
                  <a:txBody>
                    <a:bodyPr/>
                    <a:lstStyle/>
                    <a:p>
                      <a:r>
                        <a:rPr lang="en-US" sz="1400" dirty="0">
                          <a:latin typeface="+mn-lt"/>
                        </a:rPr>
                        <a:t>Not very comfortable, would require lining of some sort</a:t>
                      </a:r>
                    </a:p>
                  </a:txBody>
                  <a:tcPr anchor="ctr"/>
                </a:tc>
                <a:extLst>
                  <a:ext uri="{0D108BD9-81ED-4DB2-BD59-A6C34878D82A}">
                    <a16:rowId xmlns:a16="http://schemas.microsoft.com/office/drawing/2014/main" val="1788476578"/>
                  </a:ext>
                </a:extLst>
              </a:tr>
            </a:tbl>
          </a:graphicData>
        </a:graphic>
      </p:graphicFrame>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78</a:t>
            </a:fld>
            <a:endParaRPr lang="en-US"/>
          </a:p>
        </p:txBody>
      </p:sp>
      <p:sp>
        <p:nvSpPr>
          <p:cNvPr id="11" name="Action Button: Custom 10">
            <a:hlinkClick r:id="rId4" action="ppaction://hlinksldjump" highlightClick="1"/>
            <a:extLst>
              <a:ext uri="{FF2B5EF4-FFF2-40B4-BE49-F238E27FC236}">
                <a16:creationId xmlns:a16="http://schemas.microsoft.com/office/drawing/2014/main" id="{13CEAADD-A61D-17C6-8DFD-952AA984F1A9}"/>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3" name="Action Button: Home 12">
            <a:hlinkClick r:id="rId5" action="ppaction://hlinksldjump" highlightClick="1"/>
            <a:extLst>
              <a:ext uri="{FF2B5EF4-FFF2-40B4-BE49-F238E27FC236}">
                <a16:creationId xmlns:a16="http://schemas.microsoft.com/office/drawing/2014/main" id="{ED73913D-BA26-04CE-BB15-51C6DCAF88E4}"/>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28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Foam Sleeve</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568667" y="2153095"/>
            <a:ext cx="3630642" cy="823912"/>
          </a:xfrm>
        </p:spPr>
        <p:txBody>
          <a:bodyPr anchor="ctr"/>
          <a:lstStyle/>
          <a:p>
            <a:pPr algn="ctr"/>
            <a:r>
              <a:rPr lang="en-US" dirty="0"/>
              <a:t>Design Idea</a:t>
            </a:r>
          </a:p>
        </p:txBody>
      </p:sp>
      <p:pic>
        <p:nvPicPr>
          <p:cNvPr id="16" name="Content Placeholder 15" descr="A picture containing person, person&#10;&#10;Description automatically generated">
            <a:extLst>
              <a:ext uri="{FF2B5EF4-FFF2-40B4-BE49-F238E27FC236}">
                <a16:creationId xmlns:a16="http://schemas.microsoft.com/office/drawing/2014/main" id="{74988F5D-507F-0197-B932-24DF90977F6C}"/>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02426" y="2977007"/>
            <a:ext cx="3630642" cy="2968625"/>
          </a:xfrm>
          <a:prstGeom prst="roundRect">
            <a:avLst/>
          </a:prstGeom>
        </p:spPr>
      </p:pic>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3858765" y="1856454"/>
            <a:ext cx="8238495" cy="823912"/>
          </a:xfrm>
        </p:spPr>
        <p:txBody>
          <a:bodyPr anchor="ctr"/>
          <a:lstStyle/>
          <a:p>
            <a:pPr algn="ctr"/>
            <a:r>
              <a:rPr lang="en-US" dirty="0"/>
              <a:t>Reason for Ranking</a:t>
            </a:r>
          </a:p>
        </p:txBody>
      </p:sp>
      <p:graphicFrame>
        <p:nvGraphicFramePr>
          <p:cNvPr id="14" name="Table 14">
            <a:extLst>
              <a:ext uri="{FF2B5EF4-FFF2-40B4-BE49-F238E27FC236}">
                <a16:creationId xmlns:a16="http://schemas.microsoft.com/office/drawing/2014/main" id="{3087908A-ED0C-C56C-A642-CB184BDB7BD8}"/>
              </a:ext>
            </a:extLst>
          </p:cNvPr>
          <p:cNvGraphicFramePr>
            <a:graphicFrameLocks noGrp="1"/>
          </p:cNvGraphicFramePr>
          <p:nvPr>
            <p:ph sz="quarter" idx="4"/>
            <p:extLst>
              <p:ext uri="{D42A27DB-BD31-4B8C-83A1-F6EECF244321}">
                <p14:modId xmlns:p14="http://schemas.microsoft.com/office/powerpoint/2010/main" val="218595800"/>
              </p:ext>
            </p:extLst>
          </p:nvPr>
        </p:nvGraphicFramePr>
        <p:xfrm>
          <a:off x="4364257" y="2554351"/>
          <a:ext cx="7227513" cy="3596640"/>
        </p:xfrm>
        <a:graphic>
          <a:graphicData uri="http://schemas.openxmlformats.org/drawingml/2006/table">
            <a:tbl>
              <a:tblPr firstRow="1" bandRow="1">
                <a:tableStyleId>{5C22544A-7EE6-4342-B048-85BDC9FD1C3A}</a:tableStyleId>
              </a:tblPr>
              <a:tblGrid>
                <a:gridCol w="1867237">
                  <a:extLst>
                    <a:ext uri="{9D8B030D-6E8A-4147-A177-3AD203B41FA5}">
                      <a16:colId xmlns:a16="http://schemas.microsoft.com/office/drawing/2014/main" val="3836003487"/>
                    </a:ext>
                  </a:extLst>
                </a:gridCol>
                <a:gridCol w="5360276">
                  <a:extLst>
                    <a:ext uri="{9D8B030D-6E8A-4147-A177-3AD203B41FA5}">
                      <a16:colId xmlns:a16="http://schemas.microsoft.com/office/drawing/2014/main" val="2032270782"/>
                    </a:ext>
                  </a:extLst>
                </a:gridCol>
              </a:tblGrid>
              <a:tr h="0">
                <a:tc>
                  <a:txBody>
                    <a:bodyPr/>
                    <a:lstStyle/>
                    <a:p>
                      <a:r>
                        <a:rPr lang="en-US" sz="1400">
                          <a:latin typeface="+mn-lt"/>
                        </a:rPr>
                        <a:t>Criteria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Reasoning</a:t>
                      </a:r>
                    </a:p>
                  </a:txBody>
                  <a:tcPr anchor="ctr"/>
                </a:tc>
                <a:extLst>
                  <a:ext uri="{0D108BD9-81ED-4DB2-BD59-A6C34878D82A}">
                    <a16:rowId xmlns:a16="http://schemas.microsoft.com/office/drawing/2014/main" val="2791212439"/>
                  </a:ext>
                </a:extLst>
              </a:tr>
              <a:tr h="377760">
                <a:tc>
                  <a:txBody>
                    <a:bodyPr/>
                    <a:lstStyle/>
                    <a:p>
                      <a:pPr lvl="0">
                        <a:buNone/>
                      </a:pPr>
                      <a:r>
                        <a:rPr lang="en-US" sz="1400" b="0" i="0" u="none" strike="noStrike" noProof="0">
                          <a:latin typeface="+mn-lt"/>
                        </a:rPr>
                        <a:t>Manufacturability</a:t>
                      </a:r>
                      <a:endParaRPr lang="en-US" sz="1400" b="0">
                        <a:latin typeface="+mn-lt"/>
                      </a:endParaRPr>
                    </a:p>
                  </a:txBody>
                  <a:tcPr anchor="ctr"/>
                </a:tc>
                <a:tc>
                  <a:txBody>
                    <a:bodyPr/>
                    <a:lstStyle/>
                    <a:p>
                      <a:r>
                        <a:rPr lang="en-US" sz="1400">
                          <a:latin typeface="+mn-lt"/>
                        </a:rPr>
                        <a:t>May be able to purchase. In house manufacturing would require some work</a:t>
                      </a:r>
                    </a:p>
                  </a:txBody>
                  <a:tcPr anchor="ctr"/>
                </a:tc>
                <a:extLst>
                  <a:ext uri="{0D108BD9-81ED-4DB2-BD59-A6C34878D82A}">
                    <a16:rowId xmlns:a16="http://schemas.microsoft.com/office/drawing/2014/main" val="2623080030"/>
                  </a:ext>
                </a:extLst>
              </a:tr>
              <a:tr h="222212">
                <a:tc>
                  <a:txBody>
                    <a:bodyPr/>
                    <a:lstStyle/>
                    <a:p>
                      <a:pPr lvl="0">
                        <a:buNone/>
                      </a:pPr>
                      <a:r>
                        <a:rPr lang="en-US" sz="1400" b="0" i="0" u="none" strike="noStrike" noProof="0">
                          <a:latin typeface="+mn-lt"/>
                        </a:rPr>
                        <a:t>Resistivity</a:t>
                      </a:r>
                      <a:endParaRPr lang="en-US" sz="1400">
                        <a:latin typeface="+mn-lt"/>
                      </a:endParaRPr>
                    </a:p>
                  </a:txBody>
                  <a:tcPr anchor="ctr"/>
                </a:tc>
                <a:tc>
                  <a:txBody>
                    <a:bodyPr/>
                    <a:lstStyle/>
                    <a:p>
                      <a:r>
                        <a:rPr lang="en-US" sz="1400">
                          <a:latin typeface="+mn-lt"/>
                        </a:rPr>
                        <a:t>Some resistance, depends on material and thickness</a:t>
                      </a:r>
                    </a:p>
                  </a:txBody>
                  <a:tcPr anchor="ctr"/>
                </a:tc>
                <a:extLst>
                  <a:ext uri="{0D108BD9-81ED-4DB2-BD59-A6C34878D82A}">
                    <a16:rowId xmlns:a16="http://schemas.microsoft.com/office/drawing/2014/main" val="1733278496"/>
                  </a:ext>
                </a:extLst>
              </a:tr>
              <a:tr h="377760">
                <a:tc>
                  <a:txBody>
                    <a:bodyPr/>
                    <a:lstStyle/>
                    <a:p>
                      <a:pPr lvl="0">
                        <a:buNone/>
                      </a:pPr>
                      <a:r>
                        <a:rPr lang="en-US" sz="1400" b="0" i="0" u="none" strike="noStrike" noProof="0" dirty="0">
                          <a:latin typeface="+mn-lt"/>
                        </a:rPr>
                        <a:t>Durability</a:t>
                      </a:r>
                      <a:endParaRPr lang="en-US" sz="1400" dirty="0">
                        <a:latin typeface="+mn-lt"/>
                      </a:endParaRPr>
                    </a:p>
                  </a:txBody>
                  <a:tcPr anchor="ctr"/>
                </a:tc>
                <a:tc>
                  <a:txBody>
                    <a:bodyPr/>
                    <a:lstStyle/>
                    <a:p>
                      <a:r>
                        <a:rPr lang="en-US" sz="1400">
                          <a:latin typeface="+mn-lt"/>
                        </a:rPr>
                        <a:t>Limited durability, multiple uses can star to wear and provide creases in the foam</a:t>
                      </a:r>
                    </a:p>
                  </a:txBody>
                  <a:tcPr anchor="ctr"/>
                </a:tc>
                <a:extLst>
                  <a:ext uri="{0D108BD9-81ED-4DB2-BD59-A6C34878D82A}">
                    <a16:rowId xmlns:a16="http://schemas.microsoft.com/office/drawing/2014/main" val="3697722016"/>
                  </a:ext>
                </a:extLst>
              </a:tr>
              <a:tr h="222212">
                <a:tc>
                  <a:txBody>
                    <a:bodyPr/>
                    <a:lstStyle/>
                    <a:p>
                      <a:r>
                        <a:rPr lang="en-US" sz="1400">
                          <a:latin typeface="+mn-lt"/>
                        </a:rPr>
                        <a:t>A</a:t>
                      </a:r>
                      <a:r>
                        <a:rPr lang="en-US" sz="1400" b="0" i="0" u="none" strike="noStrike" noProof="0">
                          <a:latin typeface="+mn-lt"/>
                        </a:rPr>
                        <a:t>daptability</a:t>
                      </a:r>
                      <a:endParaRPr lang="en-US" sz="1400">
                        <a:latin typeface="+mn-lt"/>
                      </a:endParaRPr>
                    </a:p>
                  </a:txBody>
                  <a:tcPr anchor="ctr"/>
                </a:tc>
                <a:tc>
                  <a:txBody>
                    <a:bodyPr/>
                    <a:lstStyle/>
                    <a:p>
                      <a:r>
                        <a:rPr lang="en-US" sz="1400" dirty="0">
                          <a:latin typeface="+mn-lt"/>
                        </a:rPr>
                        <a:t>In house foam sleeve would allow for Velcro adjustability</a:t>
                      </a:r>
                    </a:p>
                  </a:txBody>
                  <a:tcPr anchor="ctr"/>
                </a:tc>
                <a:extLst>
                  <a:ext uri="{0D108BD9-81ED-4DB2-BD59-A6C34878D82A}">
                    <a16:rowId xmlns:a16="http://schemas.microsoft.com/office/drawing/2014/main" val="1019517005"/>
                  </a:ext>
                </a:extLst>
              </a:tr>
              <a:tr h="222212">
                <a:tc>
                  <a:txBody>
                    <a:bodyPr/>
                    <a:lstStyle/>
                    <a:p>
                      <a:pPr lvl="0">
                        <a:buNone/>
                      </a:pPr>
                      <a:r>
                        <a:rPr lang="en-US" sz="1400" b="0" i="0" u="none" strike="noStrike" noProof="0">
                          <a:latin typeface="+mn-lt"/>
                        </a:rPr>
                        <a:t>Maintainability</a:t>
                      </a:r>
                      <a:endParaRPr lang="en-US" sz="1400">
                        <a:latin typeface="+mn-lt"/>
                      </a:endParaRPr>
                    </a:p>
                  </a:txBody>
                  <a:tcPr anchor="ctr"/>
                </a:tc>
                <a:tc>
                  <a:txBody>
                    <a:bodyPr/>
                    <a:lstStyle/>
                    <a:p>
                      <a:r>
                        <a:rPr lang="en-US" sz="1400">
                          <a:latin typeface="+mn-lt"/>
                        </a:rPr>
                        <a:t>Would be relatively easy to maintain</a:t>
                      </a:r>
                    </a:p>
                  </a:txBody>
                  <a:tcPr anchor="ctr"/>
                </a:tc>
                <a:extLst>
                  <a:ext uri="{0D108BD9-81ED-4DB2-BD59-A6C34878D82A}">
                    <a16:rowId xmlns:a16="http://schemas.microsoft.com/office/drawing/2014/main" val="1766025724"/>
                  </a:ext>
                </a:extLst>
              </a:tr>
              <a:tr h="222212">
                <a:tc>
                  <a:txBody>
                    <a:bodyPr/>
                    <a:lstStyle/>
                    <a:p>
                      <a:pPr lvl="0">
                        <a:buNone/>
                      </a:pPr>
                      <a:r>
                        <a:rPr lang="en-US" sz="1400" b="0" i="0" u="none" strike="noStrike" noProof="0">
                          <a:latin typeface="+mn-lt"/>
                        </a:rPr>
                        <a:t>Material Availability</a:t>
                      </a:r>
                      <a:endParaRPr lang="en-US" sz="1400">
                        <a:latin typeface="+mn-lt"/>
                      </a:endParaRPr>
                    </a:p>
                  </a:txBody>
                  <a:tcPr anchor="ctr"/>
                </a:tc>
                <a:tc>
                  <a:txBody>
                    <a:bodyPr/>
                    <a:lstStyle/>
                    <a:p>
                      <a:r>
                        <a:rPr lang="en-US" sz="1400">
                          <a:latin typeface="+mn-lt"/>
                        </a:rPr>
                        <a:t>Depending on the foam used, material is readily available</a:t>
                      </a:r>
                    </a:p>
                  </a:txBody>
                  <a:tcPr anchor="ctr"/>
                </a:tc>
                <a:extLst>
                  <a:ext uri="{0D108BD9-81ED-4DB2-BD59-A6C34878D82A}">
                    <a16:rowId xmlns:a16="http://schemas.microsoft.com/office/drawing/2014/main" val="1048418212"/>
                  </a:ext>
                </a:extLst>
              </a:tr>
              <a:tr h="377760">
                <a:tc>
                  <a:txBody>
                    <a:bodyPr/>
                    <a:lstStyle/>
                    <a:p>
                      <a:pPr lvl="0">
                        <a:buNone/>
                      </a:pPr>
                      <a:r>
                        <a:rPr lang="en-US" sz="1400" b="0" i="0" u="none" strike="noStrike" noProof="0">
                          <a:latin typeface="+mn-lt"/>
                        </a:rPr>
                        <a:t>Cost</a:t>
                      </a:r>
                    </a:p>
                  </a:txBody>
                  <a:tcPr anchor="ctr"/>
                </a:tc>
                <a:tc>
                  <a:txBody>
                    <a:bodyPr/>
                    <a:lstStyle/>
                    <a:p>
                      <a:r>
                        <a:rPr lang="en-US" sz="1400">
                          <a:latin typeface="+mn-lt"/>
                        </a:rPr>
                        <a:t>Depending on the material, the cost can range, but on the more expensive side (&gt; $50)</a:t>
                      </a:r>
                    </a:p>
                  </a:txBody>
                  <a:tcPr anchor="ctr"/>
                </a:tc>
                <a:extLst>
                  <a:ext uri="{0D108BD9-81ED-4DB2-BD59-A6C34878D82A}">
                    <a16:rowId xmlns:a16="http://schemas.microsoft.com/office/drawing/2014/main" val="548337602"/>
                  </a:ext>
                </a:extLst>
              </a:tr>
              <a:tr h="377760">
                <a:tc>
                  <a:txBody>
                    <a:bodyPr/>
                    <a:lstStyle/>
                    <a:p>
                      <a:pPr lvl="0">
                        <a:buNone/>
                      </a:pPr>
                      <a:r>
                        <a:rPr lang="en-US" sz="1400" b="0" i="0" u="none" strike="noStrike" noProof="0">
                          <a:latin typeface="+mn-lt"/>
                        </a:rPr>
                        <a:t>User Comfort</a:t>
                      </a:r>
                    </a:p>
                  </a:txBody>
                  <a:tcPr anchor="ctr"/>
                </a:tc>
                <a:tc>
                  <a:txBody>
                    <a:bodyPr/>
                    <a:lstStyle/>
                    <a:p>
                      <a:r>
                        <a:rPr lang="en-US" sz="1400" dirty="0">
                          <a:latin typeface="+mn-lt"/>
                        </a:rPr>
                        <a:t>Many foams my be less comfortable, would probably require a lining</a:t>
                      </a:r>
                    </a:p>
                  </a:txBody>
                  <a:tcPr anchor="ctr"/>
                </a:tc>
                <a:extLst>
                  <a:ext uri="{0D108BD9-81ED-4DB2-BD59-A6C34878D82A}">
                    <a16:rowId xmlns:a16="http://schemas.microsoft.com/office/drawing/2014/main" val="231160166"/>
                  </a:ext>
                </a:extLst>
              </a:tr>
            </a:tbl>
          </a:graphicData>
        </a:graphic>
      </p:graphicFrame>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79</a:t>
            </a:fld>
            <a:endParaRPr lang="en-US"/>
          </a:p>
        </p:txBody>
      </p:sp>
      <p:sp>
        <p:nvSpPr>
          <p:cNvPr id="3" name="Action Button: Custom 2">
            <a:hlinkClick r:id="rId4" action="ppaction://hlinksldjump" highlightClick="1"/>
            <a:extLst>
              <a:ext uri="{FF2B5EF4-FFF2-40B4-BE49-F238E27FC236}">
                <a16:creationId xmlns:a16="http://schemas.microsoft.com/office/drawing/2014/main" id="{CAC35094-A1CE-500F-3D46-3268075B8667}"/>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1" name="Action Button: Home 10">
            <a:hlinkClick r:id="rId5" action="ppaction://hlinksldjump" highlightClick="1"/>
            <a:extLst>
              <a:ext uri="{FF2B5EF4-FFF2-40B4-BE49-F238E27FC236}">
                <a16:creationId xmlns:a16="http://schemas.microsoft.com/office/drawing/2014/main" id="{EBF52378-4A44-197B-5271-C8180D5877A2}"/>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35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ED49-C769-4882-79DA-4435862D818D}"/>
              </a:ext>
            </a:extLst>
          </p:cNvPr>
          <p:cNvSpPr>
            <a:spLocks noGrp="1"/>
          </p:cNvSpPr>
          <p:nvPr>
            <p:ph type="title"/>
          </p:nvPr>
        </p:nvSpPr>
        <p:spPr>
          <a:xfrm>
            <a:off x="356347" y="432360"/>
            <a:ext cx="2693894" cy="1347974"/>
          </a:xfrm>
        </p:spPr>
        <p:txBody>
          <a:bodyPr/>
          <a:lstStyle/>
          <a:p>
            <a:r>
              <a:rPr lang="en-US"/>
              <a:t>CONOPS</a:t>
            </a:r>
          </a:p>
        </p:txBody>
      </p:sp>
      <p:sp>
        <p:nvSpPr>
          <p:cNvPr id="4" name="Slide Number Placeholder 3">
            <a:extLst>
              <a:ext uri="{FF2B5EF4-FFF2-40B4-BE49-F238E27FC236}">
                <a16:creationId xmlns:a16="http://schemas.microsoft.com/office/drawing/2014/main" id="{3D7A7567-2A85-7D37-696D-6D3EBA3CAF0A}"/>
              </a:ext>
            </a:extLst>
          </p:cNvPr>
          <p:cNvSpPr>
            <a:spLocks noGrp="1"/>
          </p:cNvSpPr>
          <p:nvPr>
            <p:ph type="sldNum" sz="quarter" idx="12"/>
          </p:nvPr>
        </p:nvSpPr>
        <p:spPr/>
        <p:txBody>
          <a:bodyPr/>
          <a:lstStyle/>
          <a:p>
            <a:fld id="{B2DC25EE-239B-4C5F-AAD1-255A7D5F1EE2}" type="slidenum">
              <a:rPr lang="en-US" smtClean="0"/>
              <a:t>8</a:t>
            </a:fld>
            <a:endParaRPr lang="en-US"/>
          </a:p>
        </p:txBody>
      </p:sp>
      <p:pic>
        <p:nvPicPr>
          <p:cNvPr id="3" name="Picture 4" descr="Graphical user interface&#10;&#10;Description automatically generated">
            <a:extLst>
              <a:ext uri="{FF2B5EF4-FFF2-40B4-BE49-F238E27FC236}">
                <a16:creationId xmlns:a16="http://schemas.microsoft.com/office/drawing/2014/main" id="{D9889CC1-84CA-D3FB-F8F2-2F95069807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329" y="317046"/>
            <a:ext cx="11878127" cy="6686549"/>
          </a:xfrm>
          <a:prstGeom prst="rect">
            <a:avLst/>
          </a:prstGeom>
        </p:spPr>
      </p:pic>
    </p:spTree>
    <p:extLst>
      <p:ext uri="{BB962C8B-B14F-4D97-AF65-F5344CB8AC3E}">
        <p14:creationId xmlns:p14="http://schemas.microsoft.com/office/powerpoint/2010/main" val="2772633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Wire Arm Harness</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115978" y="2605088"/>
            <a:ext cx="4320116" cy="823912"/>
          </a:xfrm>
        </p:spPr>
        <p:txBody>
          <a:bodyPr anchor="ctr"/>
          <a:lstStyle/>
          <a:p>
            <a:pPr algn="ctr"/>
            <a:r>
              <a:rPr lang="en-US"/>
              <a:t>Design Idea</a:t>
            </a:r>
          </a:p>
        </p:txBody>
      </p:sp>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4237346" y="1988451"/>
            <a:ext cx="7493511" cy="823912"/>
          </a:xfrm>
        </p:spPr>
        <p:txBody>
          <a:bodyPr anchor="ctr"/>
          <a:lstStyle/>
          <a:p>
            <a:pPr algn="ctr"/>
            <a:r>
              <a:rPr lang="en-US" dirty="0"/>
              <a:t>Reason for Ranking</a:t>
            </a:r>
          </a:p>
        </p:txBody>
      </p:sp>
      <p:graphicFrame>
        <p:nvGraphicFramePr>
          <p:cNvPr id="3" name="Table 10">
            <a:extLst>
              <a:ext uri="{FF2B5EF4-FFF2-40B4-BE49-F238E27FC236}">
                <a16:creationId xmlns:a16="http://schemas.microsoft.com/office/drawing/2014/main" id="{560D7539-9B0D-0D35-58E1-EC6994D84212}"/>
              </a:ext>
            </a:extLst>
          </p:cNvPr>
          <p:cNvGraphicFramePr>
            <a:graphicFrameLocks noGrp="1"/>
          </p:cNvGraphicFramePr>
          <p:nvPr>
            <p:ph sz="quarter" idx="4"/>
            <p:extLst>
              <p:ext uri="{D42A27DB-BD31-4B8C-83A1-F6EECF244321}">
                <p14:modId xmlns:p14="http://schemas.microsoft.com/office/powerpoint/2010/main" val="1782086672"/>
              </p:ext>
            </p:extLst>
          </p:nvPr>
        </p:nvGraphicFramePr>
        <p:xfrm>
          <a:off x="4802807" y="2661934"/>
          <a:ext cx="6963658" cy="3524966"/>
        </p:xfrm>
        <a:graphic>
          <a:graphicData uri="http://schemas.openxmlformats.org/drawingml/2006/table">
            <a:tbl>
              <a:tblPr firstRow="1" bandRow="1">
                <a:tableStyleId>{5C22544A-7EE6-4342-B048-85BDC9FD1C3A}</a:tableStyleId>
              </a:tblPr>
              <a:tblGrid>
                <a:gridCol w="1818554">
                  <a:extLst>
                    <a:ext uri="{9D8B030D-6E8A-4147-A177-3AD203B41FA5}">
                      <a16:colId xmlns:a16="http://schemas.microsoft.com/office/drawing/2014/main" val="3301484045"/>
                    </a:ext>
                  </a:extLst>
                </a:gridCol>
                <a:gridCol w="5145104">
                  <a:extLst>
                    <a:ext uri="{9D8B030D-6E8A-4147-A177-3AD203B41FA5}">
                      <a16:colId xmlns:a16="http://schemas.microsoft.com/office/drawing/2014/main" val="2081660967"/>
                    </a:ext>
                  </a:extLst>
                </a:gridCol>
              </a:tblGrid>
              <a:tr h="262639">
                <a:tc>
                  <a:txBody>
                    <a:bodyPr/>
                    <a:lstStyle/>
                    <a:p>
                      <a:r>
                        <a:rPr lang="en-US" sz="1400">
                          <a:latin typeface="+mn-lt"/>
                        </a:rPr>
                        <a:t>Criteria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Reasoning</a:t>
                      </a:r>
                    </a:p>
                  </a:txBody>
                  <a:tcPr anchor="ctr"/>
                </a:tc>
                <a:extLst>
                  <a:ext uri="{0D108BD9-81ED-4DB2-BD59-A6C34878D82A}">
                    <a16:rowId xmlns:a16="http://schemas.microsoft.com/office/drawing/2014/main" val="3796821769"/>
                  </a:ext>
                </a:extLst>
              </a:tr>
              <a:tr h="262639">
                <a:tc>
                  <a:txBody>
                    <a:bodyPr/>
                    <a:lstStyle/>
                    <a:p>
                      <a:pPr lvl="0">
                        <a:buNone/>
                      </a:pPr>
                      <a:r>
                        <a:rPr lang="en-US" sz="1400" b="0" i="0" u="none" strike="noStrike" noProof="0">
                          <a:latin typeface="+mn-lt"/>
                        </a:rPr>
                        <a:t>Manufacturability</a:t>
                      </a:r>
                      <a:endParaRPr lang="en-US" sz="1400" b="0">
                        <a:latin typeface="+mn-lt"/>
                      </a:endParaRPr>
                    </a:p>
                  </a:txBody>
                  <a:tcPr anchor="ctr"/>
                </a:tc>
                <a:tc>
                  <a:txBody>
                    <a:bodyPr/>
                    <a:lstStyle/>
                    <a:p>
                      <a:r>
                        <a:rPr lang="en-US" sz="1400">
                          <a:latin typeface="+mn-lt"/>
                        </a:rPr>
                        <a:t>Some difficulty in manufacturing</a:t>
                      </a:r>
                    </a:p>
                  </a:txBody>
                  <a:tcPr anchor="ctr"/>
                </a:tc>
                <a:extLst>
                  <a:ext uri="{0D108BD9-81ED-4DB2-BD59-A6C34878D82A}">
                    <a16:rowId xmlns:a16="http://schemas.microsoft.com/office/drawing/2014/main" val="3541048400"/>
                  </a:ext>
                </a:extLst>
              </a:tr>
              <a:tr h="446486">
                <a:tc>
                  <a:txBody>
                    <a:bodyPr/>
                    <a:lstStyle/>
                    <a:p>
                      <a:pPr lvl="0">
                        <a:buNone/>
                      </a:pPr>
                      <a:r>
                        <a:rPr lang="en-US" sz="1400" b="0" i="0" u="none" strike="noStrike" noProof="0">
                          <a:latin typeface="+mn-lt"/>
                        </a:rPr>
                        <a:t>Resistivity</a:t>
                      </a:r>
                      <a:endParaRPr lang="en-US" sz="1400">
                        <a:latin typeface="+mn-lt"/>
                      </a:endParaRPr>
                    </a:p>
                  </a:txBody>
                  <a:tcPr anchor="ctr"/>
                </a:tc>
                <a:tc>
                  <a:txBody>
                    <a:bodyPr/>
                    <a:lstStyle/>
                    <a:p>
                      <a:r>
                        <a:rPr lang="en-US" sz="1400">
                          <a:latin typeface="+mn-lt"/>
                        </a:rPr>
                        <a:t>Depending on material and thickness of wire, can be quite resistive or too resistive</a:t>
                      </a:r>
                    </a:p>
                  </a:txBody>
                  <a:tcPr anchor="ctr"/>
                </a:tc>
                <a:extLst>
                  <a:ext uri="{0D108BD9-81ED-4DB2-BD59-A6C34878D82A}">
                    <a16:rowId xmlns:a16="http://schemas.microsoft.com/office/drawing/2014/main" val="637309516"/>
                  </a:ext>
                </a:extLst>
              </a:tr>
              <a:tr h="262639">
                <a:tc>
                  <a:txBody>
                    <a:bodyPr/>
                    <a:lstStyle/>
                    <a:p>
                      <a:pPr lvl="0">
                        <a:buNone/>
                      </a:pPr>
                      <a:r>
                        <a:rPr lang="en-US" sz="1400" b="0" i="0" u="none" strike="noStrike" noProof="0">
                          <a:latin typeface="+mn-lt"/>
                        </a:rPr>
                        <a:t>Durability</a:t>
                      </a:r>
                      <a:endParaRPr lang="en-US" sz="1400">
                        <a:latin typeface="+mn-lt"/>
                      </a:endParaRPr>
                    </a:p>
                  </a:txBody>
                  <a:tcPr anchor="ctr"/>
                </a:tc>
                <a:tc>
                  <a:txBody>
                    <a:bodyPr/>
                    <a:lstStyle/>
                    <a:p>
                      <a:r>
                        <a:rPr lang="en-US" sz="1400">
                          <a:latin typeface="+mn-lt"/>
                        </a:rPr>
                        <a:t>Depending in material, can be quite durable</a:t>
                      </a:r>
                    </a:p>
                  </a:txBody>
                  <a:tcPr anchor="ctr"/>
                </a:tc>
                <a:extLst>
                  <a:ext uri="{0D108BD9-81ED-4DB2-BD59-A6C34878D82A}">
                    <a16:rowId xmlns:a16="http://schemas.microsoft.com/office/drawing/2014/main" val="1127303555"/>
                  </a:ext>
                </a:extLst>
              </a:tr>
              <a:tr h="446486">
                <a:tc>
                  <a:txBody>
                    <a:bodyPr/>
                    <a:lstStyle/>
                    <a:p>
                      <a:r>
                        <a:rPr lang="en-US" sz="1400">
                          <a:latin typeface="+mn-lt"/>
                        </a:rPr>
                        <a:t>A</a:t>
                      </a:r>
                      <a:r>
                        <a:rPr lang="en-US" sz="1400" b="0" i="0" u="none" strike="noStrike" noProof="0">
                          <a:latin typeface="+mn-lt"/>
                        </a:rPr>
                        <a:t>daptability</a:t>
                      </a:r>
                      <a:endParaRPr lang="en-US" sz="1400">
                        <a:latin typeface="+mn-lt"/>
                      </a:endParaRPr>
                    </a:p>
                  </a:txBody>
                  <a:tcPr anchor="ctr"/>
                </a:tc>
                <a:tc>
                  <a:txBody>
                    <a:bodyPr/>
                    <a:lstStyle/>
                    <a:p>
                      <a:r>
                        <a:rPr lang="en-US" sz="1400">
                          <a:latin typeface="+mn-lt"/>
                        </a:rPr>
                        <a:t>Can be adaptable with adjustable arm bands, wire length not adaptable</a:t>
                      </a:r>
                    </a:p>
                  </a:txBody>
                  <a:tcPr anchor="ctr"/>
                </a:tc>
                <a:extLst>
                  <a:ext uri="{0D108BD9-81ED-4DB2-BD59-A6C34878D82A}">
                    <a16:rowId xmlns:a16="http://schemas.microsoft.com/office/drawing/2014/main" val="1273305100"/>
                  </a:ext>
                </a:extLst>
              </a:tr>
              <a:tr h="262639">
                <a:tc>
                  <a:txBody>
                    <a:bodyPr/>
                    <a:lstStyle/>
                    <a:p>
                      <a:pPr lvl="0">
                        <a:buNone/>
                      </a:pPr>
                      <a:r>
                        <a:rPr lang="en-US" sz="1400" b="0" i="0" u="none" strike="noStrike" noProof="0">
                          <a:latin typeface="+mn-lt"/>
                        </a:rPr>
                        <a:t>Maintainability</a:t>
                      </a:r>
                      <a:endParaRPr lang="en-US" sz="1400">
                        <a:latin typeface="+mn-lt"/>
                      </a:endParaRPr>
                    </a:p>
                  </a:txBody>
                  <a:tcPr anchor="ctr"/>
                </a:tc>
                <a:tc>
                  <a:txBody>
                    <a:bodyPr/>
                    <a:lstStyle/>
                    <a:p>
                      <a:r>
                        <a:rPr lang="en-US" sz="1400">
                          <a:latin typeface="+mn-lt"/>
                        </a:rPr>
                        <a:t>Relatively easy to maintain</a:t>
                      </a:r>
                    </a:p>
                  </a:txBody>
                  <a:tcPr anchor="ctr"/>
                </a:tc>
                <a:extLst>
                  <a:ext uri="{0D108BD9-81ED-4DB2-BD59-A6C34878D82A}">
                    <a16:rowId xmlns:a16="http://schemas.microsoft.com/office/drawing/2014/main" val="698141336"/>
                  </a:ext>
                </a:extLst>
              </a:tr>
              <a:tr h="446486">
                <a:tc>
                  <a:txBody>
                    <a:bodyPr/>
                    <a:lstStyle/>
                    <a:p>
                      <a:pPr lvl="0">
                        <a:buNone/>
                      </a:pPr>
                      <a:r>
                        <a:rPr lang="en-US" sz="1400" b="0" i="0" u="none" strike="noStrike" noProof="0">
                          <a:latin typeface="+mn-lt"/>
                        </a:rPr>
                        <a:t>Material Availability</a:t>
                      </a:r>
                      <a:endParaRPr lang="en-US" sz="1400">
                        <a:latin typeface="+mn-lt"/>
                      </a:endParaRPr>
                    </a:p>
                  </a:txBody>
                  <a:tcPr anchor="ctr"/>
                </a:tc>
                <a:tc>
                  <a:txBody>
                    <a:bodyPr/>
                    <a:lstStyle/>
                    <a:p>
                      <a:r>
                        <a:rPr lang="en-US" sz="1400">
                          <a:latin typeface="+mn-lt"/>
                        </a:rPr>
                        <a:t>Depending on material, material is readily available</a:t>
                      </a:r>
                    </a:p>
                  </a:txBody>
                  <a:tcPr anchor="ctr"/>
                </a:tc>
                <a:extLst>
                  <a:ext uri="{0D108BD9-81ED-4DB2-BD59-A6C34878D82A}">
                    <a16:rowId xmlns:a16="http://schemas.microsoft.com/office/drawing/2014/main" val="1238181331"/>
                  </a:ext>
                </a:extLst>
              </a:tr>
              <a:tr h="262639">
                <a:tc>
                  <a:txBody>
                    <a:bodyPr/>
                    <a:lstStyle/>
                    <a:p>
                      <a:pPr lvl="0">
                        <a:buNone/>
                      </a:pPr>
                      <a:r>
                        <a:rPr lang="en-US" sz="1400" b="0" i="0" u="none" strike="noStrike" noProof="0">
                          <a:latin typeface="+mn-lt"/>
                        </a:rPr>
                        <a:t>Cost</a:t>
                      </a:r>
                    </a:p>
                  </a:txBody>
                  <a:tcPr anchor="ctr"/>
                </a:tc>
                <a:tc>
                  <a:txBody>
                    <a:bodyPr/>
                    <a:lstStyle/>
                    <a:p>
                      <a:r>
                        <a:rPr lang="en-US" sz="1400">
                          <a:latin typeface="+mn-lt"/>
                        </a:rPr>
                        <a:t>Somewhat pricey if more expensive materials are used (≥ $25)</a:t>
                      </a:r>
                    </a:p>
                  </a:txBody>
                  <a:tcPr anchor="ctr"/>
                </a:tc>
                <a:extLst>
                  <a:ext uri="{0D108BD9-81ED-4DB2-BD59-A6C34878D82A}">
                    <a16:rowId xmlns:a16="http://schemas.microsoft.com/office/drawing/2014/main" val="487764624"/>
                  </a:ext>
                </a:extLst>
              </a:tr>
              <a:tr h="262639">
                <a:tc>
                  <a:txBody>
                    <a:bodyPr/>
                    <a:lstStyle/>
                    <a:p>
                      <a:pPr lvl="0">
                        <a:buNone/>
                      </a:pPr>
                      <a:r>
                        <a:rPr lang="en-US" sz="1400" b="0" i="0" u="none" strike="noStrike" noProof="0">
                          <a:latin typeface="+mn-lt"/>
                        </a:rPr>
                        <a:t>User Comfort</a:t>
                      </a:r>
                    </a:p>
                  </a:txBody>
                  <a:tcPr anchor="ctr"/>
                </a:tc>
                <a:tc>
                  <a:txBody>
                    <a:bodyPr/>
                    <a:lstStyle/>
                    <a:p>
                      <a:r>
                        <a:rPr lang="en-US" sz="1400" dirty="0">
                          <a:latin typeface="+mn-lt"/>
                        </a:rPr>
                        <a:t>Not very comfortable</a:t>
                      </a:r>
                    </a:p>
                  </a:txBody>
                  <a:tcPr anchor="ctr"/>
                </a:tc>
                <a:extLst>
                  <a:ext uri="{0D108BD9-81ED-4DB2-BD59-A6C34878D82A}">
                    <a16:rowId xmlns:a16="http://schemas.microsoft.com/office/drawing/2014/main" val="1245117570"/>
                  </a:ext>
                </a:extLst>
              </a:tr>
            </a:tbl>
          </a:graphicData>
        </a:graphic>
      </p:graphicFrame>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80</a:t>
            </a:fld>
            <a:endParaRPr lang="en-US"/>
          </a:p>
        </p:txBody>
      </p:sp>
      <p:pic>
        <p:nvPicPr>
          <p:cNvPr id="12" name="Picture 12" descr="A picture containing diagram&#10;&#10;Description automatically generated">
            <a:extLst>
              <a:ext uri="{FF2B5EF4-FFF2-40B4-BE49-F238E27FC236}">
                <a16:creationId xmlns:a16="http://schemas.microsoft.com/office/drawing/2014/main" id="{67286D00-A210-371E-48F3-692FAEDFD4B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14725" y="3429000"/>
            <a:ext cx="3922621" cy="2305078"/>
          </a:xfrm>
          <a:prstGeom prst="roundRect">
            <a:avLst/>
          </a:prstGeom>
        </p:spPr>
      </p:pic>
      <p:sp>
        <p:nvSpPr>
          <p:cNvPr id="11" name="Action Button: Custom 10">
            <a:hlinkClick r:id="rId4" action="ppaction://hlinksldjump" highlightClick="1"/>
            <a:extLst>
              <a:ext uri="{FF2B5EF4-FFF2-40B4-BE49-F238E27FC236}">
                <a16:creationId xmlns:a16="http://schemas.microsoft.com/office/drawing/2014/main" id="{AF1477FA-FD79-A6CE-D5EB-974C357D468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3" name="Action Button: Home 12">
            <a:hlinkClick r:id="rId5" action="ppaction://hlinksldjump" highlightClick="1"/>
            <a:extLst>
              <a:ext uri="{FF2B5EF4-FFF2-40B4-BE49-F238E27FC236}">
                <a16:creationId xmlns:a16="http://schemas.microsoft.com/office/drawing/2014/main" id="{D9CC8A7B-CB25-A3CB-FBC7-33EC13D233F9}"/>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951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1C28-6C44-B1CD-4F54-12857F606893}"/>
              </a:ext>
            </a:extLst>
          </p:cNvPr>
          <p:cNvSpPr>
            <a:spLocks noGrp="1"/>
          </p:cNvSpPr>
          <p:nvPr>
            <p:ph type="title"/>
          </p:nvPr>
        </p:nvSpPr>
        <p:spPr/>
        <p:txBody>
          <a:bodyPr/>
          <a:lstStyle/>
          <a:p>
            <a:r>
              <a:rPr lang="en-US"/>
              <a:t>Cast</a:t>
            </a:r>
          </a:p>
        </p:txBody>
      </p:sp>
      <p:sp>
        <p:nvSpPr>
          <p:cNvPr id="7" name="Text Placeholder 6">
            <a:extLst>
              <a:ext uri="{FF2B5EF4-FFF2-40B4-BE49-F238E27FC236}">
                <a16:creationId xmlns:a16="http://schemas.microsoft.com/office/drawing/2014/main" id="{14A1157F-F4E4-CF33-3A5E-48361C2295B1}"/>
              </a:ext>
            </a:extLst>
          </p:cNvPr>
          <p:cNvSpPr>
            <a:spLocks noGrp="1"/>
          </p:cNvSpPr>
          <p:nvPr>
            <p:ph type="body" idx="1"/>
          </p:nvPr>
        </p:nvSpPr>
        <p:spPr>
          <a:xfrm>
            <a:off x="894164" y="2181910"/>
            <a:ext cx="3953117" cy="823912"/>
          </a:xfrm>
        </p:spPr>
        <p:txBody>
          <a:bodyPr anchor="ctr"/>
          <a:lstStyle/>
          <a:p>
            <a:pPr algn="ctr"/>
            <a:r>
              <a:rPr lang="en-US" dirty="0"/>
              <a:t>Design Idea</a:t>
            </a:r>
          </a:p>
        </p:txBody>
      </p:sp>
      <p:pic>
        <p:nvPicPr>
          <p:cNvPr id="12" name="Content Placeholder 11" descr="A picture containing indoor, person, floor&#10;&#10;Description automatically generated">
            <a:extLst>
              <a:ext uri="{FF2B5EF4-FFF2-40B4-BE49-F238E27FC236}">
                <a16:creationId xmlns:a16="http://schemas.microsoft.com/office/drawing/2014/main" id="{7FADDD8C-2D43-E41B-F487-026D999145BC}"/>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94163" y="3062885"/>
            <a:ext cx="3953117" cy="2968625"/>
          </a:xfrm>
          <a:prstGeom prst="roundRect">
            <a:avLst/>
          </a:prstGeom>
        </p:spPr>
      </p:pic>
      <p:sp>
        <p:nvSpPr>
          <p:cNvPr id="9" name="Text Placeholder 8">
            <a:extLst>
              <a:ext uri="{FF2B5EF4-FFF2-40B4-BE49-F238E27FC236}">
                <a16:creationId xmlns:a16="http://schemas.microsoft.com/office/drawing/2014/main" id="{6CC2B74B-3BB5-A974-BF9F-84B2AB512A18}"/>
              </a:ext>
            </a:extLst>
          </p:cNvPr>
          <p:cNvSpPr>
            <a:spLocks noGrp="1"/>
          </p:cNvSpPr>
          <p:nvPr>
            <p:ph type="body" sz="quarter" idx="3"/>
          </p:nvPr>
        </p:nvSpPr>
        <p:spPr>
          <a:xfrm>
            <a:off x="5476133" y="2181910"/>
            <a:ext cx="6128726" cy="823912"/>
          </a:xfrm>
        </p:spPr>
        <p:txBody>
          <a:bodyPr anchor="ctr"/>
          <a:lstStyle/>
          <a:p>
            <a:pPr algn="ctr"/>
            <a:r>
              <a:rPr lang="en-US" dirty="0"/>
              <a:t>Reason for Ranking</a:t>
            </a:r>
          </a:p>
        </p:txBody>
      </p:sp>
      <p:graphicFrame>
        <p:nvGraphicFramePr>
          <p:cNvPr id="3" name="Table 10">
            <a:extLst>
              <a:ext uri="{FF2B5EF4-FFF2-40B4-BE49-F238E27FC236}">
                <a16:creationId xmlns:a16="http://schemas.microsoft.com/office/drawing/2014/main" id="{D6CBE344-D419-9035-4202-B91ED17BB56B}"/>
              </a:ext>
            </a:extLst>
          </p:cNvPr>
          <p:cNvGraphicFramePr>
            <a:graphicFrameLocks noGrp="1"/>
          </p:cNvGraphicFramePr>
          <p:nvPr>
            <p:ph sz="quarter" idx="4"/>
            <p:extLst>
              <p:ext uri="{D42A27DB-BD31-4B8C-83A1-F6EECF244321}">
                <p14:modId xmlns:p14="http://schemas.microsoft.com/office/powerpoint/2010/main" val="175407923"/>
              </p:ext>
            </p:extLst>
          </p:nvPr>
        </p:nvGraphicFramePr>
        <p:xfrm>
          <a:off x="5476133" y="3013990"/>
          <a:ext cx="6128726" cy="3017520"/>
        </p:xfrm>
        <a:graphic>
          <a:graphicData uri="http://schemas.openxmlformats.org/drawingml/2006/table">
            <a:tbl>
              <a:tblPr firstRow="1" bandRow="1">
                <a:tableStyleId>{5C22544A-7EE6-4342-B048-85BDC9FD1C3A}</a:tableStyleId>
              </a:tblPr>
              <a:tblGrid>
                <a:gridCol w="2007214">
                  <a:extLst>
                    <a:ext uri="{9D8B030D-6E8A-4147-A177-3AD203B41FA5}">
                      <a16:colId xmlns:a16="http://schemas.microsoft.com/office/drawing/2014/main" val="663236914"/>
                    </a:ext>
                  </a:extLst>
                </a:gridCol>
                <a:gridCol w="4121512">
                  <a:extLst>
                    <a:ext uri="{9D8B030D-6E8A-4147-A177-3AD203B41FA5}">
                      <a16:colId xmlns:a16="http://schemas.microsoft.com/office/drawing/2014/main" val="538525407"/>
                    </a:ext>
                  </a:extLst>
                </a:gridCol>
              </a:tblGrid>
              <a:tr h="329847">
                <a:tc>
                  <a:txBody>
                    <a:bodyPr/>
                    <a:lstStyle/>
                    <a:p>
                      <a:r>
                        <a:rPr lang="en-US" sz="1600">
                          <a:latin typeface="+mn-lt"/>
                          <a:cs typeface="Times New Roman" panose="02020603050405020304" pitchFamily="18" charset="0"/>
                        </a:rPr>
                        <a:t>Criteria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cs typeface="Times New Roman" panose="02020603050405020304" pitchFamily="18" charset="0"/>
                        </a:rPr>
                        <a:t>Reasoning</a:t>
                      </a:r>
                    </a:p>
                  </a:txBody>
                  <a:tcPr/>
                </a:tc>
                <a:extLst>
                  <a:ext uri="{0D108BD9-81ED-4DB2-BD59-A6C34878D82A}">
                    <a16:rowId xmlns:a16="http://schemas.microsoft.com/office/drawing/2014/main" val="879127063"/>
                  </a:ext>
                </a:extLst>
              </a:tr>
              <a:tr h="329847">
                <a:tc>
                  <a:txBody>
                    <a:bodyPr/>
                    <a:lstStyle/>
                    <a:p>
                      <a:pPr lvl="0">
                        <a:buNone/>
                      </a:pPr>
                      <a:r>
                        <a:rPr lang="en-US" sz="1600" b="0" i="0" u="none" strike="noStrike" noProof="0">
                          <a:latin typeface="+mn-lt"/>
                          <a:cs typeface="Times New Roman" panose="02020603050405020304" pitchFamily="18" charset="0"/>
                        </a:rPr>
                        <a:t>Manufacturability</a:t>
                      </a:r>
                      <a:endParaRPr lang="en-US" sz="1600" b="0">
                        <a:latin typeface="+mn-lt"/>
                        <a:cs typeface="Times New Roman" panose="02020603050405020304" pitchFamily="18" charset="0"/>
                      </a:endParaRPr>
                    </a:p>
                  </a:txBody>
                  <a:tcPr/>
                </a:tc>
                <a:tc>
                  <a:txBody>
                    <a:bodyPr/>
                    <a:lstStyle/>
                    <a:p>
                      <a:r>
                        <a:rPr lang="en-US" sz="1600">
                          <a:latin typeface="+mn-lt"/>
                          <a:cs typeface="Times New Roman" panose="02020603050405020304" pitchFamily="18" charset="0"/>
                        </a:rPr>
                        <a:t>Difficult to manufacture</a:t>
                      </a:r>
                    </a:p>
                  </a:txBody>
                  <a:tcPr/>
                </a:tc>
                <a:extLst>
                  <a:ext uri="{0D108BD9-81ED-4DB2-BD59-A6C34878D82A}">
                    <a16:rowId xmlns:a16="http://schemas.microsoft.com/office/drawing/2014/main" val="4259212981"/>
                  </a:ext>
                </a:extLst>
              </a:tr>
              <a:tr h="329847">
                <a:tc>
                  <a:txBody>
                    <a:bodyPr/>
                    <a:lstStyle/>
                    <a:p>
                      <a:pPr lvl="0">
                        <a:buNone/>
                      </a:pPr>
                      <a:r>
                        <a:rPr lang="en-US" sz="1600" b="0" i="0" u="none" strike="noStrike" noProof="0">
                          <a:latin typeface="+mn-lt"/>
                          <a:cs typeface="Times New Roman" panose="02020603050405020304" pitchFamily="18" charset="0"/>
                        </a:rPr>
                        <a:t>Resistivity</a:t>
                      </a:r>
                      <a:endParaRPr lang="en-US" sz="1600">
                        <a:latin typeface="+mn-lt"/>
                        <a:cs typeface="Times New Roman" panose="02020603050405020304" pitchFamily="18" charset="0"/>
                      </a:endParaRPr>
                    </a:p>
                  </a:txBody>
                  <a:tcPr/>
                </a:tc>
                <a:tc>
                  <a:txBody>
                    <a:bodyPr/>
                    <a:lstStyle/>
                    <a:p>
                      <a:r>
                        <a:rPr lang="en-US" sz="1600">
                          <a:latin typeface="+mn-lt"/>
                          <a:cs typeface="Times New Roman" panose="02020603050405020304" pitchFamily="18" charset="0"/>
                        </a:rPr>
                        <a:t>Too much resistance, no movement</a:t>
                      </a:r>
                    </a:p>
                  </a:txBody>
                  <a:tcPr/>
                </a:tc>
                <a:extLst>
                  <a:ext uri="{0D108BD9-81ED-4DB2-BD59-A6C34878D82A}">
                    <a16:rowId xmlns:a16="http://schemas.microsoft.com/office/drawing/2014/main" val="1917305214"/>
                  </a:ext>
                </a:extLst>
              </a:tr>
              <a:tr h="329847">
                <a:tc>
                  <a:txBody>
                    <a:bodyPr/>
                    <a:lstStyle/>
                    <a:p>
                      <a:pPr lvl="0">
                        <a:buNone/>
                      </a:pPr>
                      <a:r>
                        <a:rPr lang="en-US" sz="1600" b="0" i="0" u="none" strike="noStrike" noProof="0">
                          <a:latin typeface="+mn-lt"/>
                          <a:cs typeface="Times New Roman" panose="02020603050405020304" pitchFamily="18" charset="0"/>
                        </a:rPr>
                        <a:t>Durability</a:t>
                      </a:r>
                      <a:endParaRPr lang="en-US" sz="1600">
                        <a:latin typeface="+mn-lt"/>
                        <a:cs typeface="Times New Roman" panose="02020603050405020304" pitchFamily="18" charset="0"/>
                      </a:endParaRPr>
                    </a:p>
                  </a:txBody>
                  <a:tcPr/>
                </a:tc>
                <a:tc>
                  <a:txBody>
                    <a:bodyPr/>
                    <a:lstStyle/>
                    <a:p>
                      <a:r>
                        <a:rPr lang="en-US" sz="1600">
                          <a:latin typeface="+mn-lt"/>
                          <a:cs typeface="Times New Roman" panose="02020603050405020304" pitchFamily="18" charset="0"/>
                        </a:rPr>
                        <a:t>Very durable</a:t>
                      </a:r>
                    </a:p>
                  </a:txBody>
                  <a:tcPr/>
                </a:tc>
                <a:extLst>
                  <a:ext uri="{0D108BD9-81ED-4DB2-BD59-A6C34878D82A}">
                    <a16:rowId xmlns:a16="http://schemas.microsoft.com/office/drawing/2014/main" val="635399289"/>
                  </a:ext>
                </a:extLst>
              </a:tr>
              <a:tr h="329847">
                <a:tc>
                  <a:txBody>
                    <a:bodyPr/>
                    <a:lstStyle/>
                    <a:p>
                      <a:r>
                        <a:rPr lang="en-US" sz="1600">
                          <a:latin typeface="+mn-lt"/>
                          <a:cs typeface="Times New Roman" panose="02020603050405020304" pitchFamily="18" charset="0"/>
                        </a:rPr>
                        <a:t>A</a:t>
                      </a:r>
                      <a:r>
                        <a:rPr lang="en-US" sz="1600" b="0" i="0" u="none" strike="noStrike" noProof="0">
                          <a:latin typeface="+mn-lt"/>
                          <a:cs typeface="Times New Roman" panose="02020603050405020304" pitchFamily="18" charset="0"/>
                        </a:rPr>
                        <a:t>daptability</a:t>
                      </a:r>
                      <a:endParaRPr lang="en-US" sz="1600">
                        <a:latin typeface="+mn-lt"/>
                        <a:cs typeface="Times New Roman" panose="02020603050405020304" pitchFamily="18" charset="0"/>
                      </a:endParaRPr>
                    </a:p>
                  </a:txBody>
                  <a:tcPr/>
                </a:tc>
                <a:tc>
                  <a:txBody>
                    <a:bodyPr/>
                    <a:lstStyle/>
                    <a:p>
                      <a:r>
                        <a:rPr lang="en-US" sz="1600" dirty="0">
                          <a:latin typeface="+mn-lt"/>
                          <a:cs typeface="Times New Roman" panose="02020603050405020304" pitchFamily="18" charset="0"/>
                        </a:rPr>
                        <a:t>Not adaptable</a:t>
                      </a:r>
                    </a:p>
                  </a:txBody>
                  <a:tcPr/>
                </a:tc>
                <a:extLst>
                  <a:ext uri="{0D108BD9-81ED-4DB2-BD59-A6C34878D82A}">
                    <a16:rowId xmlns:a16="http://schemas.microsoft.com/office/drawing/2014/main" val="845985058"/>
                  </a:ext>
                </a:extLst>
              </a:tr>
              <a:tr h="329847">
                <a:tc>
                  <a:txBody>
                    <a:bodyPr/>
                    <a:lstStyle/>
                    <a:p>
                      <a:pPr lvl="0">
                        <a:buNone/>
                      </a:pPr>
                      <a:r>
                        <a:rPr lang="en-US" sz="1600" b="0" i="0" u="none" strike="noStrike" noProof="0">
                          <a:latin typeface="+mn-lt"/>
                          <a:cs typeface="Times New Roman" panose="02020603050405020304" pitchFamily="18" charset="0"/>
                        </a:rPr>
                        <a:t>Maintainability</a:t>
                      </a:r>
                      <a:endParaRPr lang="en-US" sz="1600">
                        <a:latin typeface="+mn-lt"/>
                        <a:cs typeface="Times New Roman" panose="02020603050405020304" pitchFamily="18" charset="0"/>
                      </a:endParaRPr>
                    </a:p>
                  </a:txBody>
                  <a:tcPr/>
                </a:tc>
                <a:tc>
                  <a:txBody>
                    <a:bodyPr/>
                    <a:lstStyle/>
                    <a:p>
                      <a:r>
                        <a:rPr lang="en-US" sz="1600">
                          <a:latin typeface="+mn-lt"/>
                          <a:cs typeface="Times New Roman" panose="02020603050405020304" pitchFamily="18" charset="0"/>
                        </a:rPr>
                        <a:t>Easily maintainable</a:t>
                      </a:r>
                    </a:p>
                  </a:txBody>
                  <a:tcPr/>
                </a:tc>
                <a:extLst>
                  <a:ext uri="{0D108BD9-81ED-4DB2-BD59-A6C34878D82A}">
                    <a16:rowId xmlns:a16="http://schemas.microsoft.com/office/drawing/2014/main" val="2009581830"/>
                  </a:ext>
                </a:extLst>
              </a:tr>
              <a:tr h="329847">
                <a:tc>
                  <a:txBody>
                    <a:bodyPr/>
                    <a:lstStyle/>
                    <a:p>
                      <a:pPr lvl="0">
                        <a:buNone/>
                      </a:pPr>
                      <a:r>
                        <a:rPr lang="en-US" sz="1600" b="0" i="0" u="none" strike="noStrike" noProof="0">
                          <a:latin typeface="+mn-lt"/>
                          <a:cs typeface="Times New Roman" panose="02020603050405020304" pitchFamily="18" charset="0"/>
                        </a:rPr>
                        <a:t>Material Availability</a:t>
                      </a:r>
                      <a:endParaRPr lang="en-US" sz="1600">
                        <a:latin typeface="+mn-lt"/>
                        <a:cs typeface="Times New Roman" panose="02020603050405020304" pitchFamily="18" charset="0"/>
                      </a:endParaRPr>
                    </a:p>
                  </a:txBody>
                  <a:tcPr/>
                </a:tc>
                <a:tc>
                  <a:txBody>
                    <a:bodyPr/>
                    <a:lstStyle/>
                    <a:p>
                      <a:r>
                        <a:rPr lang="en-US" sz="1600">
                          <a:latin typeface="+mn-lt"/>
                          <a:cs typeface="Times New Roman" panose="02020603050405020304" pitchFamily="18" charset="0"/>
                        </a:rPr>
                        <a:t>Material not readily available</a:t>
                      </a:r>
                    </a:p>
                  </a:txBody>
                  <a:tcPr/>
                </a:tc>
                <a:extLst>
                  <a:ext uri="{0D108BD9-81ED-4DB2-BD59-A6C34878D82A}">
                    <a16:rowId xmlns:a16="http://schemas.microsoft.com/office/drawing/2014/main" val="4115021461"/>
                  </a:ext>
                </a:extLst>
              </a:tr>
              <a:tr h="329847">
                <a:tc>
                  <a:txBody>
                    <a:bodyPr/>
                    <a:lstStyle/>
                    <a:p>
                      <a:pPr lvl="0">
                        <a:buNone/>
                      </a:pPr>
                      <a:r>
                        <a:rPr lang="en-US" sz="1600" b="0" i="0" u="none" strike="noStrike" noProof="0">
                          <a:latin typeface="+mn-lt"/>
                          <a:cs typeface="Times New Roman" panose="02020603050405020304" pitchFamily="18" charset="0"/>
                        </a:rPr>
                        <a:t>Cost</a:t>
                      </a:r>
                    </a:p>
                  </a:txBody>
                  <a:tcPr/>
                </a:tc>
                <a:tc>
                  <a:txBody>
                    <a:bodyPr/>
                    <a:lstStyle/>
                    <a:p>
                      <a:r>
                        <a:rPr lang="en-US" sz="1600">
                          <a:latin typeface="+mn-lt"/>
                          <a:cs typeface="Times New Roman" panose="02020603050405020304" pitchFamily="18" charset="0"/>
                        </a:rPr>
                        <a:t>Can be costly ($25-$2000)</a:t>
                      </a:r>
                    </a:p>
                  </a:txBody>
                  <a:tcPr/>
                </a:tc>
                <a:extLst>
                  <a:ext uri="{0D108BD9-81ED-4DB2-BD59-A6C34878D82A}">
                    <a16:rowId xmlns:a16="http://schemas.microsoft.com/office/drawing/2014/main" val="1131085256"/>
                  </a:ext>
                </a:extLst>
              </a:tr>
              <a:tr h="329847">
                <a:tc>
                  <a:txBody>
                    <a:bodyPr/>
                    <a:lstStyle/>
                    <a:p>
                      <a:pPr lvl="0">
                        <a:buNone/>
                      </a:pPr>
                      <a:r>
                        <a:rPr lang="en-US" sz="1600" b="0" i="0" u="none" strike="noStrike" noProof="0">
                          <a:latin typeface="+mn-lt"/>
                          <a:cs typeface="Times New Roman" panose="02020603050405020304" pitchFamily="18" charset="0"/>
                        </a:rPr>
                        <a:t>User Comfort</a:t>
                      </a:r>
                    </a:p>
                  </a:txBody>
                  <a:tcPr/>
                </a:tc>
                <a:tc>
                  <a:txBody>
                    <a:bodyPr/>
                    <a:lstStyle/>
                    <a:p>
                      <a:r>
                        <a:rPr lang="en-US" sz="1600" dirty="0">
                          <a:latin typeface="+mn-lt"/>
                          <a:cs typeface="Times New Roman" panose="02020603050405020304" pitchFamily="18" charset="0"/>
                        </a:rPr>
                        <a:t>Not comfortable</a:t>
                      </a:r>
                    </a:p>
                  </a:txBody>
                  <a:tcPr/>
                </a:tc>
                <a:extLst>
                  <a:ext uri="{0D108BD9-81ED-4DB2-BD59-A6C34878D82A}">
                    <a16:rowId xmlns:a16="http://schemas.microsoft.com/office/drawing/2014/main" val="2598551898"/>
                  </a:ext>
                </a:extLst>
              </a:tr>
            </a:tbl>
          </a:graphicData>
        </a:graphic>
      </p:graphicFrame>
      <p:sp>
        <p:nvSpPr>
          <p:cNvPr id="5" name="Footer Placeholder 4">
            <a:extLst>
              <a:ext uri="{FF2B5EF4-FFF2-40B4-BE49-F238E27FC236}">
                <a16:creationId xmlns:a16="http://schemas.microsoft.com/office/drawing/2014/main" id="{ED53650E-2D57-1EF4-230F-F6BE1C4E744C}"/>
              </a:ext>
            </a:extLst>
          </p:cNvPr>
          <p:cNvSpPr>
            <a:spLocks noGrp="1"/>
          </p:cNvSpPr>
          <p:nvPr>
            <p:ph type="ftr" sz="quarter" idx="11"/>
          </p:nvPr>
        </p:nvSpPr>
        <p:spPr/>
        <p:txBody>
          <a:bodyPr/>
          <a:lstStyle/>
          <a:p>
            <a:r>
              <a:rPr lang="en-US"/>
              <a:t>Preliminary Design Review (PDR)</a:t>
            </a:r>
          </a:p>
        </p:txBody>
      </p:sp>
      <p:sp>
        <p:nvSpPr>
          <p:cNvPr id="6" name="Slide Number Placeholder 5">
            <a:extLst>
              <a:ext uri="{FF2B5EF4-FFF2-40B4-BE49-F238E27FC236}">
                <a16:creationId xmlns:a16="http://schemas.microsoft.com/office/drawing/2014/main" id="{D9AD7BDE-AD68-1442-2BCE-3FB3A1DE0761}"/>
              </a:ext>
            </a:extLst>
          </p:cNvPr>
          <p:cNvSpPr>
            <a:spLocks noGrp="1"/>
          </p:cNvSpPr>
          <p:nvPr>
            <p:ph type="sldNum" sz="quarter" idx="12"/>
          </p:nvPr>
        </p:nvSpPr>
        <p:spPr/>
        <p:txBody>
          <a:bodyPr/>
          <a:lstStyle/>
          <a:p>
            <a:fld id="{B2DC25EE-239B-4C5F-AAD1-255A7D5F1EE2}" type="slidenum">
              <a:rPr lang="en-US" smtClean="0"/>
              <a:t>81</a:t>
            </a:fld>
            <a:endParaRPr lang="en-US"/>
          </a:p>
        </p:txBody>
      </p:sp>
      <p:sp>
        <p:nvSpPr>
          <p:cNvPr id="11" name="Action Button: Custom 10">
            <a:hlinkClick r:id="rId4" action="ppaction://hlinksldjump" highlightClick="1"/>
            <a:extLst>
              <a:ext uri="{FF2B5EF4-FFF2-40B4-BE49-F238E27FC236}">
                <a16:creationId xmlns:a16="http://schemas.microsoft.com/office/drawing/2014/main" id="{35668AC1-2280-1369-CBAC-AFA7C86BAC1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3" name="Action Button: Home 12">
            <a:hlinkClick r:id="rId5" action="ppaction://hlinksldjump" highlightClick="1"/>
            <a:extLst>
              <a:ext uri="{FF2B5EF4-FFF2-40B4-BE49-F238E27FC236}">
                <a16:creationId xmlns:a16="http://schemas.microsoft.com/office/drawing/2014/main" id="{91C4E606-14CB-2947-D254-B6048598395E}"/>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186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1437-5AF1-F69F-C85A-0B4B9BB93ADF}"/>
              </a:ext>
            </a:extLst>
          </p:cNvPr>
          <p:cNvSpPr>
            <a:spLocks noGrp="1"/>
          </p:cNvSpPr>
          <p:nvPr>
            <p:ph type="title"/>
          </p:nvPr>
        </p:nvSpPr>
        <p:spPr/>
        <p:txBody>
          <a:bodyPr/>
          <a:lstStyle/>
          <a:p>
            <a:r>
              <a:rPr lang="en-US" dirty="0"/>
              <a:t>Object Tracking</a:t>
            </a:r>
            <a:br>
              <a:rPr lang="en-US" dirty="0"/>
            </a:br>
            <a:r>
              <a:rPr lang="en-US" dirty="0"/>
              <a:t>Trade Options</a:t>
            </a:r>
          </a:p>
        </p:txBody>
      </p:sp>
      <p:sp>
        <p:nvSpPr>
          <p:cNvPr id="4" name="Footer Placeholder 3">
            <a:extLst>
              <a:ext uri="{FF2B5EF4-FFF2-40B4-BE49-F238E27FC236}">
                <a16:creationId xmlns:a16="http://schemas.microsoft.com/office/drawing/2014/main" id="{AB625D42-C3B0-92B8-04E4-0C2FDD9A5C93}"/>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DEE84439-9695-75C8-6545-9D8884DEE4CE}"/>
              </a:ext>
            </a:extLst>
          </p:cNvPr>
          <p:cNvSpPr>
            <a:spLocks noGrp="1"/>
          </p:cNvSpPr>
          <p:nvPr>
            <p:ph type="sldNum" sz="quarter" idx="12"/>
          </p:nvPr>
        </p:nvSpPr>
        <p:spPr/>
        <p:txBody>
          <a:bodyPr/>
          <a:lstStyle/>
          <a:p>
            <a:fld id="{B2DC25EE-239B-4C5F-AAD1-255A7D5F1EE2}" type="slidenum">
              <a:rPr lang="en-US" smtClean="0"/>
              <a:t>82</a:t>
            </a:fld>
            <a:endParaRPr lang="en-US"/>
          </a:p>
        </p:txBody>
      </p:sp>
      <p:sp>
        <p:nvSpPr>
          <p:cNvPr id="6" name="Action Button: Custom 5">
            <a:hlinkClick r:id="rId2" action="ppaction://hlinksldjump" highlightClick="1"/>
            <a:extLst>
              <a:ext uri="{FF2B5EF4-FFF2-40B4-BE49-F238E27FC236}">
                <a16:creationId xmlns:a16="http://schemas.microsoft.com/office/drawing/2014/main" id="{BDE1AD65-4D2D-F329-8A67-47A0777BAB6D}"/>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912591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a:t>TRADE TREE: Object Tracking</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83</a:t>
            </a:fld>
            <a:endParaRPr lang="en-US"/>
          </a:p>
        </p:txBody>
      </p:sp>
      <p:graphicFrame>
        <p:nvGraphicFramePr>
          <p:cNvPr id="8" name="Diagram 7">
            <a:extLst>
              <a:ext uri="{FF2B5EF4-FFF2-40B4-BE49-F238E27FC236}">
                <a16:creationId xmlns:a16="http://schemas.microsoft.com/office/drawing/2014/main" id="{E8190070-33B0-3F88-1A1A-C6EE61329CB9}"/>
              </a:ext>
            </a:extLst>
          </p:cNvPr>
          <p:cNvGraphicFramePr/>
          <p:nvPr>
            <p:extLst>
              <p:ext uri="{D42A27DB-BD31-4B8C-83A1-F6EECF244321}">
                <p14:modId xmlns:p14="http://schemas.microsoft.com/office/powerpoint/2010/main" val="144148677"/>
              </p:ext>
            </p:extLst>
          </p:nvPr>
        </p:nvGraphicFramePr>
        <p:xfrm>
          <a:off x="740448" y="1519121"/>
          <a:ext cx="10532327" cy="4234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ction Button: Custom 2">
            <a:hlinkClick r:id="rId7" action="ppaction://hlinksldjump" highlightClick="1"/>
            <a:extLst>
              <a:ext uri="{FF2B5EF4-FFF2-40B4-BE49-F238E27FC236}">
                <a16:creationId xmlns:a16="http://schemas.microsoft.com/office/drawing/2014/main" id="{470D8194-8586-9F7A-EA42-023F6F77DC2F}"/>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6" name="Action Button: Home 5">
            <a:hlinkClick r:id="rId8" action="ppaction://hlinksldjump" highlightClick="1"/>
            <a:extLst>
              <a:ext uri="{FF2B5EF4-FFF2-40B4-BE49-F238E27FC236}">
                <a16:creationId xmlns:a16="http://schemas.microsoft.com/office/drawing/2014/main" id="{A39B6C49-6552-B100-539F-D32182983C2B}"/>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042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6DFC-5519-0BDB-6CAA-155886D99864}"/>
              </a:ext>
            </a:extLst>
          </p:cNvPr>
          <p:cNvSpPr>
            <a:spLocks noGrp="1"/>
          </p:cNvSpPr>
          <p:nvPr>
            <p:ph type="title"/>
          </p:nvPr>
        </p:nvSpPr>
        <p:spPr/>
        <p:txBody>
          <a:bodyPr/>
          <a:lstStyle/>
          <a:p>
            <a:r>
              <a:rPr lang="en-US" dirty="0"/>
              <a:t>Training Profile</a:t>
            </a:r>
            <a:br>
              <a:rPr lang="en-US" dirty="0"/>
            </a:br>
            <a:r>
              <a:rPr lang="en-US" dirty="0"/>
              <a:t>Trade Tree</a:t>
            </a:r>
          </a:p>
        </p:txBody>
      </p:sp>
      <p:sp>
        <p:nvSpPr>
          <p:cNvPr id="4" name="Footer Placeholder 3">
            <a:extLst>
              <a:ext uri="{FF2B5EF4-FFF2-40B4-BE49-F238E27FC236}">
                <a16:creationId xmlns:a16="http://schemas.microsoft.com/office/drawing/2014/main" id="{9815FEC0-2223-83A4-0DB3-9BB7E4F82BC2}"/>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53D0A9DC-457D-871D-875A-964D0FE6A2C0}"/>
              </a:ext>
            </a:extLst>
          </p:cNvPr>
          <p:cNvSpPr>
            <a:spLocks noGrp="1"/>
          </p:cNvSpPr>
          <p:nvPr>
            <p:ph type="sldNum" sz="quarter" idx="12"/>
          </p:nvPr>
        </p:nvSpPr>
        <p:spPr/>
        <p:txBody>
          <a:bodyPr/>
          <a:lstStyle/>
          <a:p>
            <a:fld id="{B2DC25EE-239B-4C5F-AAD1-255A7D5F1EE2}" type="slidenum">
              <a:rPr lang="en-US" smtClean="0"/>
              <a:t>84</a:t>
            </a:fld>
            <a:endParaRPr lang="en-US"/>
          </a:p>
        </p:txBody>
      </p:sp>
      <p:sp>
        <p:nvSpPr>
          <p:cNvPr id="6" name="Action Button: Custom 5">
            <a:hlinkClick r:id="rId2" action="ppaction://hlinksldjump" highlightClick="1"/>
            <a:extLst>
              <a:ext uri="{FF2B5EF4-FFF2-40B4-BE49-F238E27FC236}">
                <a16:creationId xmlns:a16="http://schemas.microsoft.com/office/drawing/2014/main" id="{6EA1185D-1125-7625-ED3B-A9185E7D05E2}"/>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2366055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A826-2AE5-D8D7-58AA-45CA618CBA5E}"/>
              </a:ext>
            </a:extLst>
          </p:cNvPr>
          <p:cNvSpPr>
            <a:spLocks noGrp="1"/>
          </p:cNvSpPr>
          <p:nvPr>
            <p:ph type="title"/>
          </p:nvPr>
        </p:nvSpPr>
        <p:spPr>
          <a:xfrm>
            <a:off x="637267" y="379552"/>
            <a:ext cx="10515600" cy="1325563"/>
          </a:xfrm>
        </p:spPr>
        <p:txBody>
          <a:bodyPr/>
          <a:lstStyle/>
          <a:p>
            <a:r>
              <a:rPr lang="en-US"/>
              <a:t>TRADE TREE: Training Profile</a:t>
            </a:r>
          </a:p>
        </p:txBody>
      </p:sp>
      <p:sp>
        <p:nvSpPr>
          <p:cNvPr id="4" name="Footer Placeholder 3">
            <a:extLst>
              <a:ext uri="{FF2B5EF4-FFF2-40B4-BE49-F238E27FC236}">
                <a16:creationId xmlns:a16="http://schemas.microsoft.com/office/drawing/2014/main" id="{48B8CD0A-A40C-A22D-EAE0-789D4D324F4F}"/>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655C9505-9133-3318-81EB-8B45ECAAD2F8}"/>
              </a:ext>
            </a:extLst>
          </p:cNvPr>
          <p:cNvSpPr>
            <a:spLocks noGrp="1"/>
          </p:cNvSpPr>
          <p:nvPr>
            <p:ph type="sldNum" sz="quarter" idx="12"/>
          </p:nvPr>
        </p:nvSpPr>
        <p:spPr/>
        <p:txBody>
          <a:bodyPr/>
          <a:lstStyle/>
          <a:p>
            <a:fld id="{B2DC25EE-239B-4C5F-AAD1-255A7D5F1EE2}" type="slidenum">
              <a:rPr lang="en-US" smtClean="0"/>
              <a:t>85</a:t>
            </a:fld>
            <a:endParaRPr lang="en-US"/>
          </a:p>
        </p:txBody>
      </p:sp>
      <p:graphicFrame>
        <p:nvGraphicFramePr>
          <p:cNvPr id="7" name="Diagram 6">
            <a:extLst>
              <a:ext uri="{FF2B5EF4-FFF2-40B4-BE49-F238E27FC236}">
                <a16:creationId xmlns:a16="http://schemas.microsoft.com/office/drawing/2014/main" id="{0491D434-9213-C0CB-DAA6-B24F7AF9EE3D}"/>
              </a:ext>
            </a:extLst>
          </p:cNvPr>
          <p:cNvGraphicFramePr/>
          <p:nvPr>
            <p:extLst>
              <p:ext uri="{D42A27DB-BD31-4B8C-83A1-F6EECF244321}">
                <p14:modId xmlns:p14="http://schemas.microsoft.com/office/powerpoint/2010/main" val="243514009"/>
              </p:ext>
            </p:extLst>
          </p:nvPr>
        </p:nvGraphicFramePr>
        <p:xfrm>
          <a:off x="-677068" y="1417635"/>
          <a:ext cx="11366500" cy="4938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Badge Cross with solid fill">
            <a:extLst>
              <a:ext uri="{FF2B5EF4-FFF2-40B4-BE49-F238E27FC236}">
                <a16:creationId xmlns:a16="http://schemas.microsoft.com/office/drawing/2014/main" id="{E1AF3692-1E27-90E7-6987-843204F635C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943348" y="2168523"/>
            <a:ext cx="401421" cy="401421"/>
          </a:xfrm>
          <a:prstGeom prst="rect">
            <a:avLst/>
          </a:prstGeom>
        </p:spPr>
      </p:pic>
      <p:pic>
        <p:nvPicPr>
          <p:cNvPr id="14" name="Graphic 13" descr="Checkmark with solid fill">
            <a:extLst>
              <a:ext uri="{FF2B5EF4-FFF2-40B4-BE49-F238E27FC236}">
                <a16:creationId xmlns:a16="http://schemas.microsoft.com/office/drawing/2014/main" id="{2F42AB12-C3F6-89F3-C22D-09D2B027B7F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643916" y="3226233"/>
            <a:ext cx="362176" cy="362176"/>
          </a:xfrm>
          <a:prstGeom prst="rect">
            <a:avLst/>
          </a:prstGeom>
        </p:spPr>
      </p:pic>
      <p:pic>
        <p:nvPicPr>
          <p:cNvPr id="15" name="Graphic 14" descr="Checkmark with solid fill">
            <a:extLst>
              <a:ext uri="{FF2B5EF4-FFF2-40B4-BE49-F238E27FC236}">
                <a16:creationId xmlns:a16="http://schemas.microsoft.com/office/drawing/2014/main" id="{8B8E3922-EC5A-D1C9-D62F-06B112175E7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643916" y="3676191"/>
            <a:ext cx="362176" cy="362176"/>
          </a:xfrm>
          <a:prstGeom prst="rect">
            <a:avLst/>
          </a:prstGeom>
        </p:spPr>
      </p:pic>
      <p:pic>
        <p:nvPicPr>
          <p:cNvPr id="16" name="Graphic 15" descr="Checkmark with solid fill">
            <a:extLst>
              <a:ext uri="{FF2B5EF4-FFF2-40B4-BE49-F238E27FC236}">
                <a16:creationId xmlns:a16="http://schemas.microsoft.com/office/drawing/2014/main" id="{72068CB9-8EA5-70A6-184C-38B441D2D9CC}"/>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630515" y="4166910"/>
            <a:ext cx="362176" cy="362176"/>
          </a:xfrm>
          <a:prstGeom prst="rect">
            <a:avLst/>
          </a:prstGeom>
        </p:spPr>
      </p:pic>
      <p:pic>
        <p:nvPicPr>
          <p:cNvPr id="17" name="Graphic 16" descr="Checkmark with solid fill">
            <a:extLst>
              <a:ext uri="{FF2B5EF4-FFF2-40B4-BE49-F238E27FC236}">
                <a16:creationId xmlns:a16="http://schemas.microsoft.com/office/drawing/2014/main" id="{06189C3F-64E3-AC2E-2A43-12EBD43D42A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643916" y="4670320"/>
            <a:ext cx="362176" cy="362176"/>
          </a:xfrm>
          <a:prstGeom prst="rect">
            <a:avLst/>
          </a:prstGeom>
        </p:spPr>
      </p:pic>
      <p:pic>
        <p:nvPicPr>
          <p:cNvPr id="18" name="Graphic 17" descr="Checkmark with solid fill">
            <a:extLst>
              <a:ext uri="{FF2B5EF4-FFF2-40B4-BE49-F238E27FC236}">
                <a16:creationId xmlns:a16="http://schemas.microsoft.com/office/drawing/2014/main" id="{C06E50F2-A1FF-1AA5-8961-1EB59127EAB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643916" y="5390699"/>
            <a:ext cx="362176" cy="362176"/>
          </a:xfrm>
          <a:prstGeom prst="rect">
            <a:avLst/>
          </a:prstGeom>
        </p:spPr>
      </p:pic>
      <p:pic>
        <p:nvPicPr>
          <p:cNvPr id="20" name="Graphic 19" descr="Exclamation mark with solid fill">
            <a:extLst>
              <a:ext uri="{FF2B5EF4-FFF2-40B4-BE49-F238E27FC236}">
                <a16:creationId xmlns:a16="http://schemas.microsoft.com/office/drawing/2014/main" id="{3B0AA72F-DAF9-3D5B-6248-9912955B4DE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473889" y="5969497"/>
            <a:ext cx="392002" cy="392002"/>
          </a:xfrm>
          <a:prstGeom prst="rect">
            <a:avLst/>
          </a:prstGeom>
        </p:spPr>
      </p:pic>
      <p:pic>
        <p:nvPicPr>
          <p:cNvPr id="21" name="Graphic 20" descr="Exclamation mark with solid fill">
            <a:extLst>
              <a:ext uri="{FF2B5EF4-FFF2-40B4-BE49-F238E27FC236}">
                <a16:creationId xmlns:a16="http://schemas.microsoft.com/office/drawing/2014/main" id="{92257C07-52E8-642C-FAE8-EC54E1AD2F0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9612224" y="2653401"/>
            <a:ext cx="392002" cy="392002"/>
          </a:xfrm>
          <a:prstGeom prst="rect">
            <a:avLst/>
          </a:prstGeom>
        </p:spPr>
      </p:pic>
      <p:pic>
        <p:nvPicPr>
          <p:cNvPr id="22" name="Graphic 21" descr="Exclamation mark with solid fill">
            <a:extLst>
              <a:ext uri="{FF2B5EF4-FFF2-40B4-BE49-F238E27FC236}">
                <a16:creationId xmlns:a16="http://schemas.microsoft.com/office/drawing/2014/main" id="{8D64B528-D32A-476E-4BDC-CE720A5F7CF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9612224" y="1681323"/>
            <a:ext cx="392002" cy="694632"/>
          </a:xfrm>
          <a:prstGeom prst="rect">
            <a:avLst/>
          </a:prstGeom>
        </p:spPr>
      </p:pic>
      <p:pic>
        <p:nvPicPr>
          <p:cNvPr id="30" name="Graphic 29" descr="Badge Cross with solid fill">
            <a:extLst>
              <a:ext uri="{FF2B5EF4-FFF2-40B4-BE49-F238E27FC236}">
                <a16:creationId xmlns:a16="http://schemas.microsoft.com/office/drawing/2014/main" id="{D3F8DD7B-DC9E-63E4-A420-C4A4DDA8045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947123" y="3686281"/>
            <a:ext cx="401421" cy="401421"/>
          </a:xfrm>
          <a:prstGeom prst="rect">
            <a:avLst/>
          </a:prstGeom>
        </p:spPr>
      </p:pic>
      <p:pic>
        <p:nvPicPr>
          <p:cNvPr id="31" name="Graphic 30" descr="Badge Cross with solid fill">
            <a:extLst>
              <a:ext uri="{FF2B5EF4-FFF2-40B4-BE49-F238E27FC236}">
                <a16:creationId xmlns:a16="http://schemas.microsoft.com/office/drawing/2014/main" id="{469F57DD-E3FA-468E-BB51-419FFF23926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943348" y="4939501"/>
            <a:ext cx="401421" cy="401421"/>
          </a:xfrm>
          <a:prstGeom prst="rect">
            <a:avLst/>
          </a:prstGeom>
        </p:spPr>
      </p:pic>
      <p:sp>
        <p:nvSpPr>
          <p:cNvPr id="32" name="TextBox 31">
            <a:extLst>
              <a:ext uri="{FF2B5EF4-FFF2-40B4-BE49-F238E27FC236}">
                <a16:creationId xmlns:a16="http://schemas.microsoft.com/office/drawing/2014/main" id="{808D8DD3-13F2-31D2-5521-D38B2C90FC3C}"/>
              </a:ext>
            </a:extLst>
          </p:cNvPr>
          <p:cNvSpPr txBox="1"/>
          <p:nvPr/>
        </p:nvSpPr>
        <p:spPr>
          <a:xfrm>
            <a:off x="10408926" y="1843973"/>
            <a:ext cx="944874" cy="369332"/>
          </a:xfrm>
          <a:prstGeom prst="rect">
            <a:avLst/>
          </a:prstGeom>
          <a:noFill/>
        </p:spPr>
        <p:txBody>
          <a:bodyPr wrap="none" rtlCol="0">
            <a:spAutoFit/>
          </a:bodyPr>
          <a:lstStyle/>
          <a:p>
            <a:r>
              <a:rPr lang="en-US"/>
              <a:t>SCOPE</a:t>
            </a:r>
          </a:p>
        </p:txBody>
      </p:sp>
      <p:sp>
        <p:nvSpPr>
          <p:cNvPr id="33" name="TextBox 32">
            <a:extLst>
              <a:ext uri="{FF2B5EF4-FFF2-40B4-BE49-F238E27FC236}">
                <a16:creationId xmlns:a16="http://schemas.microsoft.com/office/drawing/2014/main" id="{219A681F-78A8-AAB6-5173-DBF3A49B3B26}"/>
              </a:ext>
            </a:extLst>
          </p:cNvPr>
          <p:cNvSpPr txBox="1"/>
          <p:nvPr/>
        </p:nvSpPr>
        <p:spPr>
          <a:xfrm>
            <a:off x="10216995" y="2526236"/>
            <a:ext cx="1337481" cy="646331"/>
          </a:xfrm>
          <a:prstGeom prst="rect">
            <a:avLst/>
          </a:prstGeom>
          <a:noFill/>
        </p:spPr>
        <p:txBody>
          <a:bodyPr wrap="square" rtlCol="0">
            <a:spAutoFit/>
          </a:bodyPr>
          <a:lstStyle/>
          <a:p>
            <a:pPr algn="ctr"/>
            <a:r>
              <a:rPr lang="en-US"/>
              <a:t>NOT VERSATILE</a:t>
            </a:r>
          </a:p>
        </p:txBody>
      </p:sp>
      <p:sp>
        <p:nvSpPr>
          <p:cNvPr id="34" name="TextBox 33">
            <a:extLst>
              <a:ext uri="{FF2B5EF4-FFF2-40B4-BE49-F238E27FC236}">
                <a16:creationId xmlns:a16="http://schemas.microsoft.com/office/drawing/2014/main" id="{34CFF40B-237A-D308-6AB7-D8FA3CEEF0E4}"/>
              </a:ext>
            </a:extLst>
          </p:cNvPr>
          <p:cNvSpPr txBox="1"/>
          <p:nvPr/>
        </p:nvSpPr>
        <p:spPr>
          <a:xfrm>
            <a:off x="6010632" y="5984773"/>
            <a:ext cx="944874" cy="369332"/>
          </a:xfrm>
          <a:prstGeom prst="rect">
            <a:avLst/>
          </a:prstGeom>
          <a:noFill/>
        </p:spPr>
        <p:txBody>
          <a:bodyPr wrap="none" rtlCol="0">
            <a:spAutoFit/>
          </a:bodyPr>
          <a:lstStyle/>
          <a:p>
            <a:r>
              <a:rPr lang="en-US"/>
              <a:t>SCOPE</a:t>
            </a:r>
          </a:p>
        </p:txBody>
      </p:sp>
      <p:sp>
        <p:nvSpPr>
          <p:cNvPr id="6" name="Action Button: Custom 5">
            <a:hlinkClick r:id="rId15" action="ppaction://hlinksldjump" highlightClick="1"/>
            <a:extLst>
              <a:ext uri="{FF2B5EF4-FFF2-40B4-BE49-F238E27FC236}">
                <a16:creationId xmlns:a16="http://schemas.microsoft.com/office/drawing/2014/main" id="{61A6717F-94AE-F63F-D4FA-030526D1462D}"/>
              </a:ext>
            </a:extLst>
          </p:cNvPr>
          <p:cNvSpPr/>
          <p:nvPr/>
        </p:nvSpPr>
        <p:spPr>
          <a:xfrm>
            <a:off x="8636075" y="6345386"/>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16" action="ppaction://hlinksldjump" highlightClick="1"/>
            <a:extLst>
              <a:ext uri="{FF2B5EF4-FFF2-40B4-BE49-F238E27FC236}">
                <a16:creationId xmlns:a16="http://schemas.microsoft.com/office/drawing/2014/main" id="{B038A725-3FDE-A393-49C6-006C2DBEF0C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349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A2AD-3F5E-CDA7-127C-AA927E54315B}"/>
              </a:ext>
            </a:extLst>
          </p:cNvPr>
          <p:cNvSpPr>
            <a:spLocks noGrp="1"/>
          </p:cNvSpPr>
          <p:nvPr>
            <p:ph type="title"/>
          </p:nvPr>
        </p:nvSpPr>
        <p:spPr/>
        <p:txBody>
          <a:bodyPr/>
          <a:lstStyle/>
          <a:p>
            <a:r>
              <a:rPr lang="en-US" dirty="0"/>
              <a:t>VR Computer</a:t>
            </a:r>
            <a:br>
              <a:rPr lang="en-US" dirty="0"/>
            </a:br>
            <a:r>
              <a:rPr lang="en-US" dirty="0"/>
              <a:t>Trade Options</a:t>
            </a:r>
          </a:p>
        </p:txBody>
      </p:sp>
      <p:sp>
        <p:nvSpPr>
          <p:cNvPr id="4" name="Footer Placeholder 3">
            <a:extLst>
              <a:ext uri="{FF2B5EF4-FFF2-40B4-BE49-F238E27FC236}">
                <a16:creationId xmlns:a16="http://schemas.microsoft.com/office/drawing/2014/main" id="{1927AA3B-FEE7-F61C-F958-748B73F016FE}"/>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EB008BB7-08EC-C112-DD46-348CEE0533EF}"/>
              </a:ext>
            </a:extLst>
          </p:cNvPr>
          <p:cNvSpPr>
            <a:spLocks noGrp="1"/>
          </p:cNvSpPr>
          <p:nvPr>
            <p:ph type="sldNum" sz="quarter" idx="12"/>
          </p:nvPr>
        </p:nvSpPr>
        <p:spPr/>
        <p:txBody>
          <a:bodyPr/>
          <a:lstStyle/>
          <a:p>
            <a:fld id="{B2DC25EE-239B-4C5F-AAD1-255A7D5F1EE2}" type="slidenum">
              <a:rPr lang="en-US" smtClean="0"/>
              <a:t>86</a:t>
            </a:fld>
            <a:endParaRPr lang="en-US"/>
          </a:p>
        </p:txBody>
      </p:sp>
      <p:sp>
        <p:nvSpPr>
          <p:cNvPr id="6" name="Action Button: Custom 5">
            <a:hlinkClick r:id="rId2" action="ppaction://hlinksldjump" highlightClick="1"/>
            <a:extLst>
              <a:ext uri="{FF2B5EF4-FFF2-40B4-BE49-F238E27FC236}">
                <a16:creationId xmlns:a16="http://schemas.microsoft.com/office/drawing/2014/main" id="{932D3998-1976-A409-5030-6300FEDBF1E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2590091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D30-5D79-4206-D285-B583B2C142C3}"/>
              </a:ext>
            </a:extLst>
          </p:cNvPr>
          <p:cNvSpPr>
            <a:spLocks noGrp="1"/>
          </p:cNvSpPr>
          <p:nvPr>
            <p:ph type="title"/>
          </p:nvPr>
        </p:nvSpPr>
        <p:spPr/>
        <p:txBody>
          <a:bodyPr/>
          <a:lstStyle/>
          <a:p>
            <a:r>
              <a:rPr lang="en-US"/>
              <a:t>TRADE TREE: VR Computer</a:t>
            </a:r>
          </a:p>
        </p:txBody>
      </p:sp>
      <p:sp>
        <p:nvSpPr>
          <p:cNvPr id="4" name="Footer Placeholder 3">
            <a:extLst>
              <a:ext uri="{FF2B5EF4-FFF2-40B4-BE49-F238E27FC236}">
                <a16:creationId xmlns:a16="http://schemas.microsoft.com/office/drawing/2014/main" id="{EED7FB16-1AB3-C470-DC12-A6CC7A6E2C88}"/>
              </a:ext>
            </a:extLst>
          </p:cNvPr>
          <p:cNvSpPr>
            <a:spLocks noGrp="1"/>
          </p:cNvSpPr>
          <p:nvPr>
            <p:ph type="ftr" sz="quarter" idx="11"/>
          </p:nvPr>
        </p:nvSpPr>
        <p:spPr>
          <a:xfrm>
            <a:off x="3957575" y="6356350"/>
            <a:ext cx="4114800" cy="365125"/>
          </a:xfrm>
        </p:spPr>
        <p:txBody>
          <a:bodyPr/>
          <a:lstStyle/>
          <a:p>
            <a:r>
              <a:rPr lang="en-US"/>
              <a:t>Preliminary Design Review (PDR)</a:t>
            </a:r>
          </a:p>
        </p:txBody>
      </p:sp>
      <p:sp>
        <p:nvSpPr>
          <p:cNvPr id="5" name="Slide Number Placeholder 4">
            <a:extLst>
              <a:ext uri="{FF2B5EF4-FFF2-40B4-BE49-F238E27FC236}">
                <a16:creationId xmlns:a16="http://schemas.microsoft.com/office/drawing/2014/main" id="{12EF2FAF-B397-2B71-8589-35EF6028225D}"/>
              </a:ext>
            </a:extLst>
          </p:cNvPr>
          <p:cNvSpPr>
            <a:spLocks noGrp="1"/>
          </p:cNvSpPr>
          <p:nvPr>
            <p:ph type="sldNum" sz="quarter" idx="12"/>
          </p:nvPr>
        </p:nvSpPr>
        <p:spPr>
          <a:xfrm>
            <a:off x="8529575" y="6356350"/>
            <a:ext cx="2743200" cy="365125"/>
          </a:xfrm>
        </p:spPr>
        <p:txBody>
          <a:bodyPr/>
          <a:lstStyle/>
          <a:p>
            <a:fld id="{B2DC25EE-239B-4C5F-AAD1-255A7D5F1EE2}" type="slidenum">
              <a:rPr lang="en-US" smtClean="0"/>
              <a:t>87</a:t>
            </a:fld>
            <a:endParaRPr lang="en-US"/>
          </a:p>
        </p:txBody>
      </p:sp>
      <p:graphicFrame>
        <p:nvGraphicFramePr>
          <p:cNvPr id="6" name="Diagram 5">
            <a:extLst>
              <a:ext uri="{FF2B5EF4-FFF2-40B4-BE49-F238E27FC236}">
                <a16:creationId xmlns:a16="http://schemas.microsoft.com/office/drawing/2014/main" id="{C09900D5-083E-9607-7560-65CAF4B8D3CC}"/>
              </a:ext>
            </a:extLst>
          </p:cNvPr>
          <p:cNvGraphicFramePr/>
          <p:nvPr>
            <p:extLst>
              <p:ext uri="{D42A27DB-BD31-4B8C-83A1-F6EECF244321}">
                <p14:modId xmlns:p14="http://schemas.microsoft.com/office/powerpoint/2010/main" val="1116374003"/>
              </p:ext>
            </p:extLst>
          </p:nvPr>
        </p:nvGraphicFramePr>
        <p:xfrm>
          <a:off x="170658" y="1787768"/>
          <a:ext cx="5179714" cy="3688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Exclamation mark with solid fill">
            <a:extLst>
              <a:ext uri="{FF2B5EF4-FFF2-40B4-BE49-F238E27FC236}">
                <a16:creationId xmlns:a16="http://schemas.microsoft.com/office/drawing/2014/main" id="{142F2B8C-1AB8-BDE2-0176-465A3F0EF78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53266" y="4334106"/>
            <a:ext cx="392002" cy="392002"/>
          </a:xfrm>
          <a:prstGeom prst="rect">
            <a:avLst/>
          </a:prstGeom>
        </p:spPr>
      </p:pic>
      <p:sp>
        <p:nvSpPr>
          <p:cNvPr id="16" name="TextBox 15">
            <a:extLst>
              <a:ext uri="{FF2B5EF4-FFF2-40B4-BE49-F238E27FC236}">
                <a16:creationId xmlns:a16="http://schemas.microsoft.com/office/drawing/2014/main" id="{BCD47CF0-B9EA-5F8A-2927-7C4810F8D2C3}"/>
              </a:ext>
            </a:extLst>
          </p:cNvPr>
          <p:cNvSpPr txBox="1"/>
          <p:nvPr/>
        </p:nvSpPr>
        <p:spPr>
          <a:xfrm>
            <a:off x="5477406" y="4237719"/>
            <a:ext cx="3142487" cy="830997"/>
          </a:xfrm>
          <a:prstGeom prst="rect">
            <a:avLst/>
          </a:prstGeom>
          <a:noFill/>
        </p:spPr>
        <p:txBody>
          <a:bodyPr wrap="square" lIns="91440" tIns="45720" rIns="91440" bIns="45720" rtlCol="0" anchor="t">
            <a:spAutoFit/>
          </a:bodyPr>
          <a:lstStyle/>
          <a:p>
            <a:r>
              <a:rPr lang="en-US" sz="1600"/>
              <a:t>Expensive, not easily portable, could take months for parts to ship</a:t>
            </a:r>
          </a:p>
        </p:txBody>
      </p:sp>
      <p:pic>
        <p:nvPicPr>
          <p:cNvPr id="18" name="Graphic 17" descr="Exclamation mark with solid fill">
            <a:extLst>
              <a:ext uri="{FF2B5EF4-FFF2-40B4-BE49-F238E27FC236}">
                <a16:creationId xmlns:a16="http://schemas.microsoft.com/office/drawing/2014/main" id="{3E3271F4-EAA2-8B74-9B13-8D06068F5FC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53266" y="2616401"/>
            <a:ext cx="392002" cy="392002"/>
          </a:xfrm>
          <a:prstGeom prst="rect">
            <a:avLst/>
          </a:prstGeom>
        </p:spPr>
      </p:pic>
      <p:sp>
        <p:nvSpPr>
          <p:cNvPr id="19" name="TextBox 18">
            <a:extLst>
              <a:ext uri="{FF2B5EF4-FFF2-40B4-BE49-F238E27FC236}">
                <a16:creationId xmlns:a16="http://schemas.microsoft.com/office/drawing/2014/main" id="{33B64308-04C3-973D-D409-DA7681360A4B}"/>
              </a:ext>
            </a:extLst>
          </p:cNvPr>
          <p:cNvSpPr txBox="1"/>
          <p:nvPr/>
        </p:nvSpPr>
        <p:spPr>
          <a:xfrm>
            <a:off x="5477406" y="2520014"/>
            <a:ext cx="2826028" cy="584775"/>
          </a:xfrm>
          <a:prstGeom prst="rect">
            <a:avLst/>
          </a:prstGeom>
          <a:noFill/>
        </p:spPr>
        <p:txBody>
          <a:bodyPr wrap="square" lIns="91440" tIns="45720" rIns="91440" bIns="45720" rtlCol="0" anchor="t">
            <a:spAutoFit/>
          </a:bodyPr>
          <a:lstStyle/>
          <a:p>
            <a:r>
              <a:rPr lang="en-US" sz="1600"/>
              <a:t>Availability, might not meet required specifications</a:t>
            </a:r>
          </a:p>
        </p:txBody>
      </p:sp>
      <p:sp>
        <p:nvSpPr>
          <p:cNvPr id="3" name="Action Button: Custom 2">
            <a:hlinkClick r:id="rId10" action="ppaction://hlinksldjump" highlightClick="1"/>
            <a:extLst>
              <a:ext uri="{FF2B5EF4-FFF2-40B4-BE49-F238E27FC236}">
                <a16:creationId xmlns:a16="http://schemas.microsoft.com/office/drawing/2014/main" id="{E1711720-9F22-02AC-2295-EC6D5E1E6243}"/>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7" name="Action Button: Home 6">
            <a:hlinkClick r:id="rId11" action="ppaction://hlinksldjump" highlightClick="1"/>
            <a:extLst>
              <a:ext uri="{FF2B5EF4-FFF2-40B4-BE49-F238E27FC236}">
                <a16:creationId xmlns:a16="http://schemas.microsoft.com/office/drawing/2014/main" id="{6A3D2638-0CBA-AB19-A00F-4E2E9C7C2763}"/>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31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99D-C11D-3E31-FFD3-F389946B283A}"/>
              </a:ext>
            </a:extLst>
          </p:cNvPr>
          <p:cNvSpPr>
            <a:spLocks noGrp="1"/>
          </p:cNvSpPr>
          <p:nvPr>
            <p:ph type="title"/>
          </p:nvPr>
        </p:nvSpPr>
        <p:spPr/>
        <p:txBody>
          <a:bodyPr/>
          <a:lstStyle/>
          <a:p>
            <a:r>
              <a:rPr lang="en-US"/>
              <a:t>VR Computer Trade Study Grading</a:t>
            </a:r>
          </a:p>
        </p:txBody>
      </p:sp>
      <p:sp>
        <p:nvSpPr>
          <p:cNvPr id="4" name="Footer Placeholder 3">
            <a:extLst>
              <a:ext uri="{FF2B5EF4-FFF2-40B4-BE49-F238E27FC236}">
                <a16:creationId xmlns:a16="http://schemas.microsoft.com/office/drawing/2014/main" id="{C6E4F97B-2FDC-0254-45F5-2C9A527BBC3D}"/>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96D77E3-D450-005C-29E0-06ACC51ED2CD}"/>
              </a:ext>
            </a:extLst>
          </p:cNvPr>
          <p:cNvSpPr>
            <a:spLocks noGrp="1"/>
          </p:cNvSpPr>
          <p:nvPr>
            <p:ph type="sldNum" sz="quarter" idx="12"/>
          </p:nvPr>
        </p:nvSpPr>
        <p:spPr/>
        <p:txBody>
          <a:bodyPr/>
          <a:lstStyle/>
          <a:p>
            <a:fld id="{B2DC25EE-239B-4C5F-AAD1-255A7D5F1EE2}" type="slidenum">
              <a:rPr lang="en-US" smtClean="0"/>
              <a:t>88</a:t>
            </a:fld>
            <a:endParaRPr lang="en-US"/>
          </a:p>
        </p:txBody>
      </p:sp>
      <p:graphicFrame>
        <p:nvGraphicFramePr>
          <p:cNvPr id="8" name="Table 8">
            <a:extLst>
              <a:ext uri="{FF2B5EF4-FFF2-40B4-BE49-F238E27FC236}">
                <a16:creationId xmlns:a16="http://schemas.microsoft.com/office/drawing/2014/main" id="{8612C726-90EC-734F-F060-34A2E75DCB91}"/>
              </a:ext>
            </a:extLst>
          </p:cNvPr>
          <p:cNvGraphicFramePr>
            <a:graphicFrameLocks noGrp="1"/>
          </p:cNvGraphicFramePr>
          <p:nvPr>
            <p:extLst>
              <p:ext uri="{D42A27DB-BD31-4B8C-83A1-F6EECF244321}">
                <p14:modId xmlns:p14="http://schemas.microsoft.com/office/powerpoint/2010/main" val="352955700"/>
              </p:ext>
            </p:extLst>
          </p:nvPr>
        </p:nvGraphicFramePr>
        <p:xfrm>
          <a:off x="984612" y="1568245"/>
          <a:ext cx="10222776" cy="4337404"/>
        </p:xfrm>
        <a:graphic>
          <a:graphicData uri="http://schemas.openxmlformats.org/drawingml/2006/table">
            <a:tbl>
              <a:tblPr firstRow="1" firstCol="1" bandRow="1">
                <a:tableStyleId>{5C22544A-7EE6-4342-B048-85BDC9FD1C3A}</a:tableStyleId>
              </a:tblPr>
              <a:tblGrid>
                <a:gridCol w="1796222">
                  <a:extLst>
                    <a:ext uri="{9D8B030D-6E8A-4147-A177-3AD203B41FA5}">
                      <a16:colId xmlns:a16="http://schemas.microsoft.com/office/drawing/2014/main" val="856325663"/>
                    </a:ext>
                  </a:extLst>
                </a:gridCol>
                <a:gridCol w="2565306">
                  <a:extLst>
                    <a:ext uri="{9D8B030D-6E8A-4147-A177-3AD203B41FA5}">
                      <a16:colId xmlns:a16="http://schemas.microsoft.com/office/drawing/2014/main" val="1209207327"/>
                    </a:ext>
                  </a:extLst>
                </a:gridCol>
                <a:gridCol w="2778793">
                  <a:extLst>
                    <a:ext uri="{9D8B030D-6E8A-4147-A177-3AD203B41FA5}">
                      <a16:colId xmlns:a16="http://schemas.microsoft.com/office/drawing/2014/main" val="614371693"/>
                    </a:ext>
                  </a:extLst>
                </a:gridCol>
                <a:gridCol w="3082455">
                  <a:extLst>
                    <a:ext uri="{9D8B030D-6E8A-4147-A177-3AD203B41FA5}">
                      <a16:colId xmlns:a16="http://schemas.microsoft.com/office/drawing/2014/main" val="418979938"/>
                    </a:ext>
                  </a:extLst>
                </a:gridCol>
              </a:tblGrid>
              <a:tr h="530978">
                <a:tc>
                  <a:txBody>
                    <a:bodyPr/>
                    <a:lstStyle/>
                    <a:p>
                      <a:r>
                        <a:rPr lang="en-US" sz="1400"/>
                        <a:t>Criteria</a:t>
                      </a:r>
                    </a:p>
                  </a:txBody>
                  <a:tcPr/>
                </a:tc>
                <a:tc>
                  <a:txBody>
                    <a:bodyPr/>
                    <a:lstStyle/>
                    <a:p>
                      <a:pPr lvl="0">
                        <a:buNone/>
                      </a:pPr>
                      <a:r>
                        <a:rPr lang="en-US" sz="1400"/>
                        <a:t>Personal Computer</a:t>
                      </a:r>
                    </a:p>
                  </a:txBody>
                  <a:tcPr/>
                </a:tc>
                <a:tc>
                  <a:txBody>
                    <a:bodyPr/>
                    <a:lstStyle/>
                    <a:p>
                      <a:pPr lvl="0">
                        <a:buNone/>
                      </a:pPr>
                      <a:r>
                        <a:rPr lang="en-US" sz="1400" dirty="0"/>
                        <a:t>Electronic Shop Computer</a:t>
                      </a:r>
                    </a:p>
                  </a:txBody>
                  <a:tcPr/>
                </a:tc>
                <a:tc>
                  <a:txBody>
                    <a:bodyPr/>
                    <a:lstStyle/>
                    <a:p>
                      <a:r>
                        <a:rPr lang="en-US" sz="1400"/>
                        <a:t>Newly Built Computer</a:t>
                      </a:r>
                    </a:p>
                  </a:txBody>
                  <a:tcPr/>
                </a:tc>
                <a:extLst>
                  <a:ext uri="{0D108BD9-81ED-4DB2-BD59-A6C34878D82A}">
                    <a16:rowId xmlns:a16="http://schemas.microsoft.com/office/drawing/2014/main" val="2786463524"/>
                  </a:ext>
                </a:extLst>
              </a:tr>
              <a:tr h="1186892">
                <a:tc>
                  <a:txBody>
                    <a:bodyPr/>
                    <a:lstStyle/>
                    <a:p>
                      <a:r>
                        <a:rPr lang="en-US" sz="1400"/>
                        <a:t>Availabilty</a:t>
                      </a:r>
                    </a:p>
                  </a:txBody>
                  <a:tcPr/>
                </a:tc>
                <a:tc>
                  <a:txBody>
                    <a:bodyPr/>
                    <a:lstStyle/>
                    <a:p>
                      <a:r>
                        <a:rPr lang="en-US" sz="1400"/>
                        <a:t>Would need to coordinate whose computer and availability wouldn’t exist after projects class ends</a:t>
                      </a:r>
                    </a:p>
                  </a:txBody>
                  <a:tcPr/>
                </a:tc>
                <a:tc>
                  <a:txBody>
                    <a:bodyPr/>
                    <a:lstStyle/>
                    <a:p>
                      <a:r>
                        <a:rPr lang="en-US" sz="1400"/>
                        <a:t>Available to anyone in CU to rent a computer when needed</a:t>
                      </a:r>
                    </a:p>
                  </a:txBody>
                  <a:tcPr/>
                </a:tc>
                <a:tc>
                  <a:txBody>
                    <a:bodyPr/>
                    <a:lstStyle/>
                    <a:p>
                      <a:r>
                        <a:rPr lang="en-US" sz="1400"/>
                        <a:t>Fully available and dedicated to the project</a:t>
                      </a:r>
                    </a:p>
                  </a:txBody>
                  <a:tcPr/>
                </a:tc>
                <a:extLst>
                  <a:ext uri="{0D108BD9-81ED-4DB2-BD59-A6C34878D82A}">
                    <a16:rowId xmlns:a16="http://schemas.microsoft.com/office/drawing/2014/main" val="4063222819"/>
                  </a:ext>
                </a:extLst>
              </a:tr>
              <a:tr h="530978">
                <a:tc>
                  <a:txBody>
                    <a:bodyPr/>
                    <a:lstStyle/>
                    <a:p>
                      <a:r>
                        <a:rPr lang="en-US" sz="1400"/>
                        <a:t>Cost</a:t>
                      </a:r>
                    </a:p>
                  </a:txBody>
                  <a:tcPr/>
                </a:tc>
                <a:tc>
                  <a:txBody>
                    <a:bodyPr/>
                    <a:lstStyle/>
                    <a:p>
                      <a:r>
                        <a:rPr lang="en-US" sz="1400"/>
                        <a:t>Varies</a:t>
                      </a:r>
                    </a:p>
                  </a:txBody>
                  <a:tcPr/>
                </a:tc>
                <a:tc>
                  <a:txBody>
                    <a:bodyPr/>
                    <a:lstStyle/>
                    <a:p>
                      <a:r>
                        <a:rPr lang="en-US" sz="1400"/>
                        <a:t>Free</a:t>
                      </a:r>
                    </a:p>
                  </a:txBody>
                  <a:tcPr/>
                </a:tc>
                <a:tc>
                  <a:txBody>
                    <a:bodyPr/>
                    <a:lstStyle/>
                    <a:p>
                      <a:r>
                        <a:rPr lang="en-US" sz="1400"/>
                        <a:t>$830 for recommended specifications</a:t>
                      </a:r>
                    </a:p>
                  </a:txBody>
                  <a:tcPr/>
                </a:tc>
                <a:extLst>
                  <a:ext uri="{0D108BD9-81ED-4DB2-BD59-A6C34878D82A}">
                    <a16:rowId xmlns:a16="http://schemas.microsoft.com/office/drawing/2014/main" val="3993613501"/>
                  </a:ext>
                </a:extLst>
              </a:tr>
              <a:tr h="546238">
                <a:tc>
                  <a:txBody>
                    <a:bodyPr/>
                    <a:lstStyle/>
                    <a:p>
                      <a:r>
                        <a:rPr lang="en-US" sz="1400"/>
                        <a:t>Software</a:t>
                      </a:r>
                    </a:p>
                  </a:txBody>
                  <a:tcPr/>
                </a:tc>
                <a:tc>
                  <a:txBody>
                    <a:bodyPr/>
                    <a:lstStyle/>
                    <a:p>
                      <a:r>
                        <a:rPr lang="en-US" sz="1400"/>
                        <a:t>Would need access/licensing for required programs</a:t>
                      </a:r>
                    </a:p>
                  </a:txBody>
                  <a:tcPr/>
                </a:tc>
                <a:tc>
                  <a:txBody>
                    <a:bodyPr/>
                    <a:lstStyle/>
                    <a:p>
                      <a:pPr lvl="0" algn="l">
                        <a:lnSpc>
                          <a:spcPct val="100000"/>
                        </a:lnSpc>
                        <a:spcBef>
                          <a:spcPts val="0"/>
                        </a:spcBef>
                        <a:spcAft>
                          <a:spcPts val="0"/>
                        </a:spcAft>
                        <a:buNone/>
                      </a:pPr>
                      <a:r>
                        <a:rPr lang="en-US" sz="1400" b="0" i="0" u="none" strike="noStrike" noProof="0">
                          <a:latin typeface="Avenir Next LT Pro"/>
                        </a:rPr>
                        <a:t>Has required programs pre-installed</a:t>
                      </a:r>
                    </a:p>
                  </a:txBody>
                  <a:tcPr/>
                </a:tc>
                <a:tc>
                  <a:txBody>
                    <a:bodyPr/>
                    <a:lstStyle/>
                    <a:p>
                      <a:pPr lvl="0" algn="l">
                        <a:lnSpc>
                          <a:spcPct val="100000"/>
                        </a:lnSpc>
                        <a:spcBef>
                          <a:spcPts val="0"/>
                        </a:spcBef>
                        <a:spcAft>
                          <a:spcPts val="0"/>
                        </a:spcAft>
                        <a:buNone/>
                      </a:pPr>
                      <a:r>
                        <a:rPr lang="en-US" sz="1400"/>
                        <a:t>Would need access/licensing for required programs</a:t>
                      </a:r>
                      <a:endParaRPr lang="en-US" sz="1400" b="0" i="0" u="none" strike="noStrike" noProof="0">
                        <a:latin typeface="Avenir Next LT Pro"/>
                      </a:endParaRPr>
                    </a:p>
                  </a:txBody>
                  <a:tcPr/>
                </a:tc>
                <a:extLst>
                  <a:ext uri="{0D108BD9-81ED-4DB2-BD59-A6C34878D82A}">
                    <a16:rowId xmlns:a16="http://schemas.microsoft.com/office/drawing/2014/main" val="2008120584"/>
                  </a:ext>
                </a:extLst>
              </a:tr>
              <a:tr h="771159">
                <a:tc>
                  <a:txBody>
                    <a:bodyPr/>
                    <a:lstStyle/>
                    <a:p>
                      <a:r>
                        <a:rPr lang="en-US" sz="1400"/>
                        <a:t>Integration w/ outside electronics</a:t>
                      </a:r>
                    </a:p>
                  </a:txBody>
                  <a:tcPr/>
                </a:tc>
                <a:tc>
                  <a:txBody>
                    <a:bodyPr/>
                    <a:lstStyle/>
                    <a:p>
                      <a:r>
                        <a:rPr lang="en-US" sz="1400"/>
                        <a:t>Might need to buy extra components to integrate</a:t>
                      </a:r>
                    </a:p>
                  </a:txBody>
                  <a:tcPr/>
                </a:tc>
                <a:tc>
                  <a:txBody>
                    <a:bodyPr/>
                    <a:lstStyle/>
                    <a:p>
                      <a:r>
                        <a:rPr lang="en-US" sz="1400"/>
                        <a:t>Might need to buy extra components to integrate</a:t>
                      </a:r>
                    </a:p>
                  </a:txBody>
                  <a:tcPr/>
                </a:tc>
                <a:tc>
                  <a:txBody>
                    <a:bodyPr/>
                    <a:lstStyle/>
                    <a:p>
                      <a:pPr lvl="0" algn="l">
                        <a:lnSpc>
                          <a:spcPct val="100000"/>
                        </a:lnSpc>
                        <a:spcBef>
                          <a:spcPts val="0"/>
                        </a:spcBef>
                        <a:spcAft>
                          <a:spcPts val="0"/>
                        </a:spcAft>
                        <a:buNone/>
                      </a:pPr>
                      <a:r>
                        <a:rPr lang="en-US" sz="1400" b="0" i="0" u="none" strike="noStrike" noProof="0">
                          <a:latin typeface="Avenir Next LT Pro"/>
                        </a:rPr>
                        <a:t>Components required accounted for in cost</a:t>
                      </a:r>
                    </a:p>
                  </a:txBody>
                  <a:tcPr/>
                </a:tc>
                <a:extLst>
                  <a:ext uri="{0D108BD9-81ED-4DB2-BD59-A6C34878D82A}">
                    <a16:rowId xmlns:a16="http://schemas.microsoft.com/office/drawing/2014/main" val="1393046548"/>
                  </a:ext>
                </a:extLst>
              </a:tr>
              <a:tr h="771159">
                <a:tc>
                  <a:txBody>
                    <a:bodyPr/>
                    <a:lstStyle/>
                    <a:p>
                      <a:r>
                        <a:rPr lang="en-US" sz="1400"/>
                        <a:t>Hardware Requirements</a:t>
                      </a:r>
                    </a:p>
                  </a:txBody>
                  <a:tcPr/>
                </a:tc>
                <a:tc>
                  <a:txBody>
                    <a:bodyPr/>
                    <a:lstStyle/>
                    <a:p>
                      <a:r>
                        <a:rPr lang="en-US" sz="1400"/>
                        <a:t>Might not meet minimum or recommended requirements</a:t>
                      </a:r>
                    </a:p>
                  </a:txBody>
                  <a:tcPr/>
                </a:tc>
                <a:tc>
                  <a:txBody>
                    <a:bodyPr/>
                    <a:lstStyle/>
                    <a:p>
                      <a:pPr lvl="0" algn="l">
                        <a:lnSpc>
                          <a:spcPct val="100000"/>
                        </a:lnSpc>
                        <a:spcBef>
                          <a:spcPts val="0"/>
                        </a:spcBef>
                        <a:spcAft>
                          <a:spcPts val="0"/>
                        </a:spcAft>
                        <a:buNone/>
                      </a:pPr>
                      <a:r>
                        <a:rPr lang="en-US" sz="1400" b="0" i="0" u="none" strike="noStrike" noProof="0">
                          <a:latin typeface="Avenir Next LT Pro"/>
                        </a:rPr>
                        <a:t>Meets minimum requirements</a:t>
                      </a:r>
                    </a:p>
                  </a:txBody>
                  <a:tcPr/>
                </a:tc>
                <a:tc>
                  <a:txBody>
                    <a:bodyPr/>
                    <a:lstStyle/>
                    <a:p>
                      <a:pPr lvl="0" algn="l">
                        <a:lnSpc>
                          <a:spcPct val="100000"/>
                        </a:lnSpc>
                        <a:spcBef>
                          <a:spcPts val="0"/>
                        </a:spcBef>
                        <a:spcAft>
                          <a:spcPts val="0"/>
                        </a:spcAft>
                        <a:buNone/>
                      </a:pPr>
                      <a:r>
                        <a:rPr lang="en-US" sz="1400" b="0" i="0" u="none" strike="noStrike" noProof="0" dirty="0">
                          <a:latin typeface="Avenir Next LT Pro"/>
                        </a:rPr>
                        <a:t>Meets recommended requirements</a:t>
                      </a:r>
                    </a:p>
                  </a:txBody>
                  <a:tcPr/>
                </a:tc>
                <a:extLst>
                  <a:ext uri="{0D108BD9-81ED-4DB2-BD59-A6C34878D82A}">
                    <a16:rowId xmlns:a16="http://schemas.microsoft.com/office/drawing/2014/main" val="3195199383"/>
                  </a:ext>
                </a:extLst>
              </a:tr>
            </a:tbl>
          </a:graphicData>
        </a:graphic>
      </p:graphicFrame>
      <p:sp>
        <p:nvSpPr>
          <p:cNvPr id="3" name="Action Button: Custom 2">
            <a:hlinkClick r:id="rId3" action="ppaction://hlinksldjump" highlightClick="1"/>
            <a:extLst>
              <a:ext uri="{FF2B5EF4-FFF2-40B4-BE49-F238E27FC236}">
                <a16:creationId xmlns:a16="http://schemas.microsoft.com/office/drawing/2014/main" id="{63AB270D-C7F8-2720-7A19-B40307B788F3}"/>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6" name="Action Button: Home 5">
            <a:hlinkClick r:id="rId4" action="ppaction://hlinksldjump" highlightClick="1"/>
            <a:extLst>
              <a:ext uri="{FF2B5EF4-FFF2-40B4-BE49-F238E27FC236}">
                <a16:creationId xmlns:a16="http://schemas.microsoft.com/office/drawing/2014/main" id="{8204EB2F-F7C7-A835-5C21-0CC87564BCF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04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F812-5875-0F94-E247-80F3179A93C1}"/>
              </a:ext>
            </a:extLst>
          </p:cNvPr>
          <p:cNvSpPr>
            <a:spLocks noGrp="1"/>
          </p:cNvSpPr>
          <p:nvPr>
            <p:ph type="title"/>
          </p:nvPr>
        </p:nvSpPr>
        <p:spPr/>
        <p:txBody>
          <a:bodyPr/>
          <a:lstStyle/>
          <a:p>
            <a:r>
              <a:rPr lang="en-US"/>
              <a:t>Development Software </a:t>
            </a:r>
            <a:br>
              <a:rPr lang="en-US"/>
            </a:br>
            <a:r>
              <a:rPr lang="en-US"/>
              <a:t>Trade Options</a:t>
            </a:r>
          </a:p>
        </p:txBody>
      </p:sp>
      <p:sp>
        <p:nvSpPr>
          <p:cNvPr id="3" name="Footer Placeholder 2">
            <a:extLst>
              <a:ext uri="{FF2B5EF4-FFF2-40B4-BE49-F238E27FC236}">
                <a16:creationId xmlns:a16="http://schemas.microsoft.com/office/drawing/2014/main" id="{1FABA648-CA80-88C1-F389-A0514F110C0E}"/>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AD8928C3-3B9B-20C3-B23B-E860E4C96036}"/>
              </a:ext>
            </a:extLst>
          </p:cNvPr>
          <p:cNvSpPr>
            <a:spLocks noGrp="1"/>
          </p:cNvSpPr>
          <p:nvPr>
            <p:ph type="sldNum" sz="quarter" idx="12"/>
          </p:nvPr>
        </p:nvSpPr>
        <p:spPr/>
        <p:txBody>
          <a:bodyPr/>
          <a:lstStyle/>
          <a:p>
            <a:fld id="{B2DC25EE-239B-4C5F-AAD1-255A7D5F1EE2}" type="slidenum">
              <a:rPr lang="en-US" smtClean="0"/>
              <a:t>89</a:t>
            </a:fld>
            <a:endParaRPr lang="en-US"/>
          </a:p>
        </p:txBody>
      </p:sp>
      <p:sp>
        <p:nvSpPr>
          <p:cNvPr id="5" name="Action Button: Custom 4">
            <a:hlinkClick r:id="rId2" action="ppaction://hlinksldjump" highlightClick="1"/>
            <a:extLst>
              <a:ext uri="{FF2B5EF4-FFF2-40B4-BE49-F238E27FC236}">
                <a16:creationId xmlns:a16="http://schemas.microsoft.com/office/drawing/2014/main" id="{B6F599A7-5751-71D8-EEB7-CB89E10B57D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248713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E1224E-6618-482E-BE87-321A7FC1CD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F3C8BC94-5B6D-7743-2211-9D8DB7A6D15D}"/>
              </a:ext>
            </a:extLst>
          </p:cNvPr>
          <p:cNvGraphicFramePr>
            <a:graphicFrameLocks noGrp="1"/>
          </p:cNvGraphicFramePr>
          <p:nvPr>
            <p:ph idx="1"/>
            <p:extLst>
              <p:ext uri="{D42A27DB-BD31-4B8C-83A1-F6EECF244321}">
                <p14:modId xmlns:p14="http://schemas.microsoft.com/office/powerpoint/2010/main" val="3200690093"/>
              </p:ext>
            </p:extLst>
          </p:nvPr>
        </p:nvGraphicFramePr>
        <p:xfrm>
          <a:off x="4415826" y="1014997"/>
          <a:ext cx="7294550" cy="512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75E7165-EB6D-FA0E-9339-D3B0C5ADAB63}"/>
              </a:ext>
            </a:extLst>
          </p:cNvPr>
          <p:cNvSpPr>
            <a:spLocks noGrp="1"/>
          </p:cNvSpPr>
          <p:nvPr>
            <p:ph type="title"/>
          </p:nvPr>
        </p:nvSpPr>
        <p:spPr>
          <a:xfrm>
            <a:off x="319798" y="957447"/>
            <a:ext cx="3715789" cy="4943105"/>
          </a:xfrm>
        </p:spPr>
        <p:txBody>
          <a:bodyPr anchor="ctr">
            <a:normAutofit/>
          </a:bodyPr>
          <a:lstStyle/>
          <a:p>
            <a:r>
              <a:rPr lang="en-US"/>
              <a:t>Functional Requirements (FRs)</a:t>
            </a:r>
          </a:p>
        </p:txBody>
      </p:sp>
      <p:sp>
        <p:nvSpPr>
          <p:cNvPr id="13" name="Rectangle 12">
            <a:extLst>
              <a:ext uri="{FF2B5EF4-FFF2-40B4-BE49-F238E27FC236}">
                <a16:creationId xmlns:a16="http://schemas.microsoft.com/office/drawing/2014/main" id="{066346BE-FDB4-4772-A696-0719490AB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1193B34-CD93-7699-CFB7-7D6AADA355A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Preliminary Design Review (PDR)</a:t>
            </a:r>
          </a:p>
        </p:txBody>
      </p:sp>
      <p:sp>
        <p:nvSpPr>
          <p:cNvPr id="5" name="Slide Number Placeholder 4">
            <a:extLst>
              <a:ext uri="{FF2B5EF4-FFF2-40B4-BE49-F238E27FC236}">
                <a16:creationId xmlns:a16="http://schemas.microsoft.com/office/drawing/2014/main" id="{DBA6CFA3-7AC5-C5A7-0B59-1F47928D3307}"/>
              </a:ext>
            </a:extLst>
          </p:cNvPr>
          <p:cNvSpPr>
            <a:spLocks noGrp="1"/>
          </p:cNvSpPr>
          <p:nvPr>
            <p:ph type="sldNum" sz="quarter" idx="12"/>
          </p:nvPr>
        </p:nvSpPr>
        <p:spPr>
          <a:xfrm>
            <a:off x="8860536" y="6356350"/>
            <a:ext cx="2490216" cy="365125"/>
          </a:xfrm>
        </p:spPr>
        <p:txBody>
          <a:bodyPr>
            <a:normAutofit/>
          </a:bodyPr>
          <a:lstStyle/>
          <a:p>
            <a:pPr>
              <a:spcAft>
                <a:spcPts val="600"/>
              </a:spcAft>
            </a:pPr>
            <a:fld id="{B2DC25EE-239B-4C5F-AAD1-255A7D5F1EE2}" type="slidenum">
              <a:rPr lang="en-US" smtClean="0"/>
              <a:pPr>
                <a:spcAft>
                  <a:spcPts val="600"/>
                </a:spcAft>
              </a:pPr>
              <a:t>9</a:t>
            </a:fld>
            <a:endParaRPr lang="en-US"/>
          </a:p>
        </p:txBody>
      </p:sp>
      <p:pic>
        <p:nvPicPr>
          <p:cNvPr id="350" name="Picture 350">
            <a:extLst>
              <a:ext uri="{FF2B5EF4-FFF2-40B4-BE49-F238E27FC236}">
                <a16:creationId xmlns:a16="http://schemas.microsoft.com/office/drawing/2014/main" id="{BF6EEF43-FC09-D37C-16AC-55E9343258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37258" y="6130637"/>
            <a:ext cx="742158" cy="723225"/>
          </a:xfrm>
          <a:prstGeom prst="rect">
            <a:avLst/>
          </a:prstGeom>
        </p:spPr>
      </p:pic>
      <p:pic>
        <p:nvPicPr>
          <p:cNvPr id="403" name="Picture 403">
            <a:extLst>
              <a:ext uri="{FF2B5EF4-FFF2-40B4-BE49-F238E27FC236}">
                <a16:creationId xmlns:a16="http://schemas.microsoft.com/office/drawing/2014/main" id="{FCDBE7ED-04F2-26F2-9F39-1D7DB1BBFA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119455"/>
            <a:ext cx="892629" cy="729606"/>
          </a:xfrm>
          <a:prstGeom prst="rect">
            <a:avLst/>
          </a:prstGeom>
        </p:spPr>
      </p:pic>
      <p:sp>
        <p:nvSpPr>
          <p:cNvPr id="496" name="Action Button: Custom 11">
            <a:hlinkClick r:id="rId10" action="ppaction://hlinksldjump" highlightClick="1"/>
            <a:extLst>
              <a:ext uri="{FF2B5EF4-FFF2-40B4-BE49-F238E27FC236}">
                <a16:creationId xmlns:a16="http://schemas.microsoft.com/office/drawing/2014/main" id="{50BB493D-0955-A65F-D7A2-2A04AC3EBF5E}"/>
              </a:ext>
            </a:extLst>
          </p:cNvPr>
          <p:cNvSpPr/>
          <p:nvPr/>
        </p:nvSpPr>
        <p:spPr>
          <a:xfrm>
            <a:off x="1082040" y="6388385"/>
            <a:ext cx="2544516" cy="33752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Requirements Breakdown</a:t>
            </a:r>
          </a:p>
        </p:txBody>
      </p:sp>
    </p:spTree>
    <p:extLst>
      <p:ext uri="{BB962C8B-B14F-4D97-AF65-F5344CB8AC3E}">
        <p14:creationId xmlns:p14="http://schemas.microsoft.com/office/powerpoint/2010/main" val="8228841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AAA3-A257-E09E-9757-325DE642D95A}"/>
              </a:ext>
            </a:extLst>
          </p:cNvPr>
          <p:cNvSpPr>
            <a:spLocks noGrp="1"/>
          </p:cNvSpPr>
          <p:nvPr>
            <p:ph type="title"/>
          </p:nvPr>
        </p:nvSpPr>
        <p:spPr/>
        <p:txBody>
          <a:bodyPr/>
          <a:lstStyle/>
          <a:p>
            <a:r>
              <a:rPr lang="en-US" dirty="0"/>
              <a:t>IN PROGRESS: Software Process Flow </a:t>
            </a:r>
          </a:p>
        </p:txBody>
      </p:sp>
      <p:sp>
        <p:nvSpPr>
          <p:cNvPr id="3" name="Footer Placeholder 2">
            <a:extLst>
              <a:ext uri="{FF2B5EF4-FFF2-40B4-BE49-F238E27FC236}">
                <a16:creationId xmlns:a16="http://schemas.microsoft.com/office/drawing/2014/main" id="{BE21745F-BB9A-61B9-52B3-3AC72BF020C1}"/>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A29D00E4-D007-111A-9716-BF98E7FA170A}"/>
              </a:ext>
            </a:extLst>
          </p:cNvPr>
          <p:cNvSpPr>
            <a:spLocks noGrp="1"/>
          </p:cNvSpPr>
          <p:nvPr>
            <p:ph type="sldNum" sz="quarter" idx="12"/>
          </p:nvPr>
        </p:nvSpPr>
        <p:spPr/>
        <p:txBody>
          <a:bodyPr/>
          <a:lstStyle/>
          <a:p>
            <a:fld id="{B2DC25EE-239B-4C5F-AAD1-255A7D5F1EE2}" type="slidenum">
              <a:rPr lang="en-US" smtClean="0"/>
              <a:t>90</a:t>
            </a:fld>
            <a:endParaRPr lang="en-US"/>
          </a:p>
        </p:txBody>
      </p:sp>
      <p:sp>
        <p:nvSpPr>
          <p:cNvPr id="23" name="Rectangle: Rounded Corners 22">
            <a:extLst>
              <a:ext uri="{FF2B5EF4-FFF2-40B4-BE49-F238E27FC236}">
                <a16:creationId xmlns:a16="http://schemas.microsoft.com/office/drawing/2014/main" id="{DE0557FE-810D-C89D-AE92-52041804851F}"/>
              </a:ext>
            </a:extLst>
          </p:cNvPr>
          <p:cNvSpPr/>
          <p:nvPr/>
        </p:nvSpPr>
        <p:spPr>
          <a:xfrm>
            <a:off x="544285" y="1524000"/>
            <a:ext cx="2786742"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Modeling</a:t>
            </a:r>
          </a:p>
        </p:txBody>
      </p:sp>
      <p:sp>
        <p:nvSpPr>
          <p:cNvPr id="24" name="Rectangle: Rounded Corners 23">
            <a:extLst>
              <a:ext uri="{FF2B5EF4-FFF2-40B4-BE49-F238E27FC236}">
                <a16:creationId xmlns:a16="http://schemas.microsoft.com/office/drawing/2014/main" id="{7C946409-34AF-0470-516C-AF9626B2FA66}"/>
              </a:ext>
            </a:extLst>
          </p:cNvPr>
          <p:cNvSpPr/>
          <p:nvPr/>
        </p:nvSpPr>
        <p:spPr>
          <a:xfrm>
            <a:off x="4876800" y="1524000"/>
            <a:ext cx="2786742"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Unity</a:t>
            </a:r>
            <a:endParaRPr lang="en-US" sz="2400"/>
          </a:p>
        </p:txBody>
      </p:sp>
      <p:sp>
        <p:nvSpPr>
          <p:cNvPr id="25" name="Rectangle: Rounded Corners 24">
            <a:extLst>
              <a:ext uri="{FF2B5EF4-FFF2-40B4-BE49-F238E27FC236}">
                <a16:creationId xmlns:a16="http://schemas.microsoft.com/office/drawing/2014/main" id="{70981663-40C3-B332-5779-EA68C6F9BC4A}"/>
              </a:ext>
            </a:extLst>
          </p:cNvPr>
          <p:cNvSpPr/>
          <p:nvPr/>
        </p:nvSpPr>
        <p:spPr>
          <a:xfrm>
            <a:off x="8991600" y="1523999"/>
            <a:ext cx="2786741"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VR Headset</a:t>
            </a:r>
            <a:endParaRPr lang="en-US" sz="2400"/>
          </a:p>
        </p:txBody>
      </p:sp>
      <p:sp>
        <p:nvSpPr>
          <p:cNvPr id="26" name="Arrow: Right 25">
            <a:extLst>
              <a:ext uri="{FF2B5EF4-FFF2-40B4-BE49-F238E27FC236}">
                <a16:creationId xmlns:a16="http://schemas.microsoft.com/office/drawing/2014/main" id="{913D6F10-1B76-D949-F322-CD214147D544}"/>
              </a:ext>
            </a:extLst>
          </p:cNvPr>
          <p:cNvSpPr/>
          <p:nvPr/>
        </p:nvSpPr>
        <p:spPr>
          <a:xfrm>
            <a:off x="3614710" y="1738884"/>
            <a:ext cx="979714" cy="489857"/>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CF18726F-7ACC-9164-2D16-D36EDBFEE330}"/>
              </a:ext>
            </a:extLst>
          </p:cNvPr>
          <p:cNvSpPr/>
          <p:nvPr/>
        </p:nvSpPr>
        <p:spPr>
          <a:xfrm>
            <a:off x="7838367" y="1738884"/>
            <a:ext cx="979714" cy="489857"/>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18DA1BD-7AB5-B91F-9096-11B73CD44114}"/>
              </a:ext>
            </a:extLst>
          </p:cNvPr>
          <p:cNvSpPr/>
          <p:nvPr/>
        </p:nvSpPr>
        <p:spPr>
          <a:xfrm>
            <a:off x="545646" y="3354159"/>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Make 3D assets and models</a:t>
            </a:r>
          </a:p>
        </p:txBody>
      </p:sp>
      <p:sp>
        <p:nvSpPr>
          <p:cNvPr id="29" name="Rectangle: Rounded Corners 28">
            <a:extLst>
              <a:ext uri="{FF2B5EF4-FFF2-40B4-BE49-F238E27FC236}">
                <a16:creationId xmlns:a16="http://schemas.microsoft.com/office/drawing/2014/main" id="{954967C5-4BCD-5582-27DB-4D8641C0B213}"/>
              </a:ext>
            </a:extLst>
          </p:cNvPr>
          <p:cNvSpPr/>
          <p:nvPr/>
        </p:nvSpPr>
        <p:spPr>
          <a:xfrm>
            <a:off x="545646" y="2559503"/>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Download or purchase premade models</a:t>
            </a:r>
          </a:p>
        </p:txBody>
      </p:sp>
      <p:sp>
        <p:nvSpPr>
          <p:cNvPr id="30" name="Rectangle: Rounded Corners 29">
            <a:extLst>
              <a:ext uri="{FF2B5EF4-FFF2-40B4-BE49-F238E27FC236}">
                <a16:creationId xmlns:a16="http://schemas.microsoft.com/office/drawing/2014/main" id="{11D744A5-A366-6FFC-70FB-95A2D73B60D3}"/>
              </a:ext>
            </a:extLst>
          </p:cNvPr>
          <p:cNvSpPr/>
          <p:nvPr/>
        </p:nvSpPr>
        <p:spPr>
          <a:xfrm>
            <a:off x="545645" y="4159702"/>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Export to Unity</a:t>
            </a:r>
          </a:p>
        </p:txBody>
      </p:sp>
      <p:sp>
        <p:nvSpPr>
          <p:cNvPr id="34" name="Rectangle: Rounded Corners 33">
            <a:extLst>
              <a:ext uri="{FF2B5EF4-FFF2-40B4-BE49-F238E27FC236}">
                <a16:creationId xmlns:a16="http://schemas.microsoft.com/office/drawing/2014/main" id="{7EE989DC-CFFD-BA1A-64C3-107C61D2EAA6}"/>
              </a:ext>
            </a:extLst>
          </p:cNvPr>
          <p:cNvSpPr/>
          <p:nvPr/>
        </p:nvSpPr>
        <p:spPr>
          <a:xfrm>
            <a:off x="4878160" y="3234417"/>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Generate lunar terrain asset</a:t>
            </a:r>
          </a:p>
        </p:txBody>
      </p:sp>
      <p:sp>
        <p:nvSpPr>
          <p:cNvPr id="35" name="Rectangle: Rounded Corners 34">
            <a:extLst>
              <a:ext uri="{FF2B5EF4-FFF2-40B4-BE49-F238E27FC236}">
                <a16:creationId xmlns:a16="http://schemas.microsoft.com/office/drawing/2014/main" id="{A1C41384-0427-FCCC-634D-83BB1652A24F}"/>
              </a:ext>
            </a:extLst>
          </p:cNvPr>
          <p:cNvSpPr/>
          <p:nvPr/>
        </p:nvSpPr>
        <p:spPr>
          <a:xfrm>
            <a:off x="4878160" y="2559502"/>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dirty="0">
                <a:solidFill>
                  <a:schemeClr val="bg1"/>
                </a:solidFill>
              </a:rPr>
              <a:t>Import 3D models from </a:t>
            </a:r>
            <a:r>
              <a:rPr lang="en-US" dirty="0">
                <a:solidFill>
                  <a:schemeClr val="bg1"/>
                </a:solidFill>
              </a:rPr>
              <a:t>modeling</a:t>
            </a:r>
            <a:r>
              <a:rPr lang="en-GB" dirty="0">
                <a:solidFill>
                  <a:schemeClr val="bg1"/>
                </a:solidFill>
              </a:rPr>
              <a:t> software</a:t>
            </a:r>
          </a:p>
        </p:txBody>
      </p:sp>
      <p:sp>
        <p:nvSpPr>
          <p:cNvPr id="36" name="Rectangle: Rounded Corners 35">
            <a:extLst>
              <a:ext uri="{FF2B5EF4-FFF2-40B4-BE49-F238E27FC236}">
                <a16:creationId xmlns:a16="http://schemas.microsoft.com/office/drawing/2014/main" id="{DAC966A6-0276-93D2-4B60-71D93C220FA1}"/>
              </a:ext>
            </a:extLst>
          </p:cNvPr>
          <p:cNvSpPr/>
          <p:nvPr/>
        </p:nvSpPr>
        <p:spPr>
          <a:xfrm>
            <a:off x="4878159" y="3909329"/>
            <a:ext cx="2786742" cy="82731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Combine assets and model into full lunar environment</a:t>
            </a:r>
          </a:p>
        </p:txBody>
      </p:sp>
      <p:sp>
        <p:nvSpPr>
          <p:cNvPr id="37" name="Rectangle: Rounded Corners 36">
            <a:extLst>
              <a:ext uri="{FF2B5EF4-FFF2-40B4-BE49-F238E27FC236}">
                <a16:creationId xmlns:a16="http://schemas.microsoft.com/office/drawing/2014/main" id="{25583CE1-20E8-32CA-CCED-B4909AE79AA4}"/>
              </a:ext>
            </a:extLst>
          </p:cNvPr>
          <p:cNvSpPr/>
          <p:nvPr/>
        </p:nvSpPr>
        <p:spPr>
          <a:xfrm>
            <a:off x="4878160" y="4834616"/>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Implement functionality</a:t>
            </a:r>
          </a:p>
        </p:txBody>
      </p:sp>
      <p:sp>
        <p:nvSpPr>
          <p:cNvPr id="38" name="Rectangle: Rounded Corners 37">
            <a:extLst>
              <a:ext uri="{FF2B5EF4-FFF2-40B4-BE49-F238E27FC236}">
                <a16:creationId xmlns:a16="http://schemas.microsoft.com/office/drawing/2014/main" id="{3059DEED-B628-DC29-8DEB-4548C57E3E1E}"/>
              </a:ext>
            </a:extLst>
          </p:cNvPr>
          <p:cNvSpPr/>
          <p:nvPr/>
        </p:nvSpPr>
        <p:spPr>
          <a:xfrm>
            <a:off x="4878159" y="5509530"/>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Create user interface</a:t>
            </a:r>
            <a:endParaRPr lang="en-US"/>
          </a:p>
        </p:txBody>
      </p:sp>
      <p:sp>
        <p:nvSpPr>
          <p:cNvPr id="39" name="Rectangle: Rounded Corners 38">
            <a:extLst>
              <a:ext uri="{FF2B5EF4-FFF2-40B4-BE49-F238E27FC236}">
                <a16:creationId xmlns:a16="http://schemas.microsoft.com/office/drawing/2014/main" id="{257E04F7-9057-66BD-FE6F-5DEEB1AC626B}"/>
              </a:ext>
            </a:extLst>
          </p:cNvPr>
          <p:cNvSpPr/>
          <p:nvPr/>
        </p:nvSpPr>
        <p:spPr>
          <a:xfrm>
            <a:off x="8992959" y="2559501"/>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User runs the program on VR headset</a:t>
            </a:r>
          </a:p>
        </p:txBody>
      </p:sp>
      <p:sp>
        <p:nvSpPr>
          <p:cNvPr id="40" name="Rectangle: Rounded Corners 39">
            <a:extLst>
              <a:ext uri="{FF2B5EF4-FFF2-40B4-BE49-F238E27FC236}">
                <a16:creationId xmlns:a16="http://schemas.microsoft.com/office/drawing/2014/main" id="{C522AEF1-C3F6-FBD8-947E-9B0A55F1B46D}"/>
              </a:ext>
            </a:extLst>
          </p:cNvPr>
          <p:cNvSpPr/>
          <p:nvPr/>
        </p:nvSpPr>
        <p:spPr>
          <a:xfrm>
            <a:off x="8992959" y="3354158"/>
            <a:ext cx="2786742" cy="57694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bg1"/>
                </a:solidFill>
              </a:rPr>
              <a:t>User interacts with VR program</a:t>
            </a:r>
          </a:p>
        </p:txBody>
      </p:sp>
      <p:sp>
        <p:nvSpPr>
          <p:cNvPr id="41" name="Arrow: Down 40">
            <a:extLst>
              <a:ext uri="{FF2B5EF4-FFF2-40B4-BE49-F238E27FC236}">
                <a16:creationId xmlns:a16="http://schemas.microsoft.com/office/drawing/2014/main" id="{48B925F9-FA21-492A-64EA-93E053E96B68}"/>
              </a:ext>
            </a:extLst>
          </p:cNvPr>
          <p:cNvSpPr/>
          <p:nvPr/>
        </p:nvSpPr>
        <p:spPr>
          <a:xfrm>
            <a:off x="1804198" y="3135739"/>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Down 41">
            <a:extLst>
              <a:ext uri="{FF2B5EF4-FFF2-40B4-BE49-F238E27FC236}">
                <a16:creationId xmlns:a16="http://schemas.microsoft.com/office/drawing/2014/main" id="{9810FFB4-2E8C-EE9C-1119-3160EA486B78}"/>
              </a:ext>
            </a:extLst>
          </p:cNvPr>
          <p:cNvSpPr/>
          <p:nvPr/>
        </p:nvSpPr>
        <p:spPr>
          <a:xfrm>
            <a:off x="1804198" y="3930396"/>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Down 42">
            <a:extLst>
              <a:ext uri="{FF2B5EF4-FFF2-40B4-BE49-F238E27FC236}">
                <a16:creationId xmlns:a16="http://schemas.microsoft.com/office/drawing/2014/main" id="{00052715-386E-AFD0-3307-F97450A2797F}"/>
              </a:ext>
            </a:extLst>
          </p:cNvPr>
          <p:cNvSpPr/>
          <p:nvPr/>
        </p:nvSpPr>
        <p:spPr>
          <a:xfrm>
            <a:off x="7301483" y="2994224"/>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Down 43">
            <a:extLst>
              <a:ext uri="{FF2B5EF4-FFF2-40B4-BE49-F238E27FC236}">
                <a16:creationId xmlns:a16="http://schemas.microsoft.com/office/drawing/2014/main" id="{D24A1E76-973B-147D-C463-4D2089218BFE}"/>
              </a:ext>
            </a:extLst>
          </p:cNvPr>
          <p:cNvSpPr/>
          <p:nvPr/>
        </p:nvSpPr>
        <p:spPr>
          <a:xfrm>
            <a:off x="7355911" y="3701795"/>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rrow: Down 44">
            <a:extLst>
              <a:ext uri="{FF2B5EF4-FFF2-40B4-BE49-F238E27FC236}">
                <a16:creationId xmlns:a16="http://schemas.microsoft.com/office/drawing/2014/main" id="{A7B384D5-2977-18A8-E3B9-F9612FD9DD1A}"/>
              </a:ext>
            </a:extLst>
          </p:cNvPr>
          <p:cNvSpPr/>
          <p:nvPr/>
        </p:nvSpPr>
        <p:spPr>
          <a:xfrm>
            <a:off x="7355912" y="4594425"/>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Down 45">
            <a:extLst>
              <a:ext uri="{FF2B5EF4-FFF2-40B4-BE49-F238E27FC236}">
                <a16:creationId xmlns:a16="http://schemas.microsoft.com/office/drawing/2014/main" id="{2FD9F38B-0D4C-8818-245B-CC4B61B07400}"/>
              </a:ext>
            </a:extLst>
          </p:cNvPr>
          <p:cNvSpPr/>
          <p:nvPr/>
        </p:nvSpPr>
        <p:spPr>
          <a:xfrm>
            <a:off x="7355912" y="5367310"/>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Down 46">
            <a:extLst>
              <a:ext uri="{FF2B5EF4-FFF2-40B4-BE49-F238E27FC236}">
                <a16:creationId xmlns:a16="http://schemas.microsoft.com/office/drawing/2014/main" id="{EEB836D9-15E0-4D14-48DE-1B8F0D1A2233}"/>
              </a:ext>
            </a:extLst>
          </p:cNvPr>
          <p:cNvSpPr/>
          <p:nvPr/>
        </p:nvSpPr>
        <p:spPr>
          <a:xfrm>
            <a:off x="10251511" y="3092195"/>
            <a:ext cx="261257" cy="293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Home 4">
            <a:hlinkClick r:id="rId2" action="ppaction://hlinksldjump" highlightClick="1"/>
            <a:extLst>
              <a:ext uri="{FF2B5EF4-FFF2-40B4-BE49-F238E27FC236}">
                <a16:creationId xmlns:a16="http://schemas.microsoft.com/office/drawing/2014/main" id="{FF71F03E-04C1-3528-4BFB-BA5FC36F969A}"/>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Custom 5">
            <a:hlinkClick r:id="rId3" action="ppaction://hlinksldjump" highlightClick="1"/>
            <a:extLst>
              <a:ext uri="{FF2B5EF4-FFF2-40B4-BE49-F238E27FC236}">
                <a16:creationId xmlns:a16="http://schemas.microsoft.com/office/drawing/2014/main" id="{BF94AE6E-BD09-4A16-73CC-C73F56A67EF0}"/>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7762964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AAA3-A257-E09E-9757-325DE642D95A}"/>
              </a:ext>
            </a:extLst>
          </p:cNvPr>
          <p:cNvSpPr>
            <a:spLocks noGrp="1"/>
          </p:cNvSpPr>
          <p:nvPr>
            <p:ph type="title"/>
          </p:nvPr>
        </p:nvSpPr>
        <p:spPr/>
        <p:txBody>
          <a:bodyPr/>
          <a:lstStyle/>
          <a:p>
            <a:r>
              <a:rPr lang="en-US"/>
              <a:t>Development Engine - Constrained</a:t>
            </a:r>
          </a:p>
        </p:txBody>
      </p:sp>
      <p:sp>
        <p:nvSpPr>
          <p:cNvPr id="3" name="Footer Placeholder 2">
            <a:extLst>
              <a:ext uri="{FF2B5EF4-FFF2-40B4-BE49-F238E27FC236}">
                <a16:creationId xmlns:a16="http://schemas.microsoft.com/office/drawing/2014/main" id="{BE21745F-BB9A-61B9-52B3-3AC72BF020C1}"/>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A29D00E4-D007-111A-9716-BF98E7FA170A}"/>
              </a:ext>
            </a:extLst>
          </p:cNvPr>
          <p:cNvSpPr>
            <a:spLocks noGrp="1"/>
          </p:cNvSpPr>
          <p:nvPr>
            <p:ph type="sldNum" sz="quarter" idx="12"/>
          </p:nvPr>
        </p:nvSpPr>
        <p:spPr/>
        <p:txBody>
          <a:bodyPr/>
          <a:lstStyle/>
          <a:p>
            <a:fld id="{B2DC25EE-239B-4C5F-AAD1-255A7D5F1EE2}" type="slidenum">
              <a:rPr lang="en-US" smtClean="0"/>
              <a:t>91</a:t>
            </a:fld>
            <a:endParaRPr lang="en-US"/>
          </a:p>
        </p:txBody>
      </p:sp>
      <p:sp>
        <p:nvSpPr>
          <p:cNvPr id="6" name="Content Placeholder 6">
            <a:extLst>
              <a:ext uri="{FF2B5EF4-FFF2-40B4-BE49-F238E27FC236}">
                <a16:creationId xmlns:a16="http://schemas.microsoft.com/office/drawing/2014/main" id="{FB91A52C-5FDE-82B7-3DEB-C1F85EBBEE6A}"/>
              </a:ext>
            </a:extLst>
          </p:cNvPr>
          <p:cNvSpPr txBox="1">
            <a:spLocks/>
          </p:cNvSpPr>
          <p:nvPr/>
        </p:nvSpPr>
        <p:spPr>
          <a:xfrm>
            <a:off x="678812" y="1604512"/>
            <a:ext cx="10832860" cy="4567688"/>
          </a:xfrm>
          <a:prstGeom prst="rect">
            <a:avLst/>
          </a:prstGeom>
        </p:spPr>
        <p:txBody>
          <a:bodyPr lIns="91440" tIns="45720" rIns="91440" bIns="4572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t">
              <a:spcBef>
                <a:spcPts val="0"/>
              </a:spcBef>
            </a:pPr>
            <a:r>
              <a:rPr lang="en-US" sz="2400">
                <a:ea typeface="+mn-lt"/>
                <a:cs typeface="+mn-lt"/>
              </a:rPr>
              <a:t>Unity is a cross platform 3D-2D development software based in C#</a:t>
            </a:r>
          </a:p>
          <a:p>
            <a:pPr marL="342900" indent="-342900">
              <a:spcBef>
                <a:spcPts val="0"/>
              </a:spcBef>
            </a:pPr>
            <a:r>
              <a:rPr lang="en-US" sz="2400">
                <a:ea typeface="+mn-lt"/>
                <a:cs typeface="+mn-lt"/>
              </a:rPr>
              <a:t>Unity has extensive usage history in VR development</a:t>
            </a:r>
            <a:endParaRPr lang="en-US" sz="2400"/>
          </a:p>
          <a:p>
            <a:pPr marL="342900" indent="-342900">
              <a:spcBef>
                <a:spcPts val="0"/>
              </a:spcBef>
            </a:pPr>
            <a:r>
              <a:rPr lang="en-US" sz="2400"/>
              <a:t>The use of Unity as the development software for HEIST was given by the project customer, Dr. Allison Anderson.</a:t>
            </a:r>
          </a:p>
          <a:p>
            <a:pPr marL="342900" indent="-342900">
              <a:spcBef>
                <a:spcPts val="0"/>
              </a:spcBef>
            </a:pPr>
            <a:r>
              <a:rPr lang="en-US" sz="2400"/>
              <a:t>The team determined they will be moving forward with a VR headset after it traded favorably.</a:t>
            </a:r>
          </a:p>
          <a:p>
            <a:pPr marL="342900" indent="-342900">
              <a:spcBef>
                <a:spcPts val="0"/>
              </a:spcBef>
            </a:pPr>
            <a:r>
              <a:rPr lang="en-US" sz="2400"/>
              <a:t>Unity is ideal for both the customer constraint and Unity lends itself to the development of HEIST in a VR headset. </a:t>
            </a:r>
          </a:p>
          <a:p>
            <a:pPr marL="0" indent="0">
              <a:spcBef>
                <a:spcPts val="0"/>
              </a:spcBef>
              <a:buNone/>
            </a:pPr>
            <a:endParaRPr lang="en-US" sz="2400"/>
          </a:p>
        </p:txBody>
      </p:sp>
      <p:sp>
        <p:nvSpPr>
          <p:cNvPr id="7" name="Action Button: Custom 6">
            <a:hlinkClick r:id="rId2" action="ppaction://hlinksldjump" highlightClick="1"/>
            <a:extLst>
              <a:ext uri="{FF2B5EF4-FFF2-40B4-BE49-F238E27FC236}">
                <a16:creationId xmlns:a16="http://schemas.microsoft.com/office/drawing/2014/main" id="{BEEA6479-8C40-CF7D-D7F9-1B7FCA9AC2AE}"/>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8" name="Action Button: Home 7">
            <a:hlinkClick r:id="rId3" action="ppaction://hlinksldjump" highlightClick="1"/>
            <a:extLst>
              <a:ext uri="{FF2B5EF4-FFF2-40B4-BE49-F238E27FC236}">
                <a16:creationId xmlns:a16="http://schemas.microsoft.com/office/drawing/2014/main" id="{B801EC31-E6AD-5359-2259-C0F4FBEA748B}"/>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72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AAA3-A257-E09E-9757-325DE642D95A}"/>
              </a:ext>
            </a:extLst>
          </p:cNvPr>
          <p:cNvSpPr>
            <a:spLocks noGrp="1"/>
          </p:cNvSpPr>
          <p:nvPr>
            <p:ph type="title"/>
          </p:nvPr>
        </p:nvSpPr>
        <p:spPr/>
        <p:txBody>
          <a:bodyPr/>
          <a:lstStyle/>
          <a:p>
            <a:r>
              <a:rPr lang="en-US" dirty="0"/>
              <a:t>IN PROGRESS – Modeling Software Trade Study Results</a:t>
            </a:r>
          </a:p>
        </p:txBody>
      </p:sp>
      <p:sp>
        <p:nvSpPr>
          <p:cNvPr id="3" name="Footer Placeholder 2">
            <a:extLst>
              <a:ext uri="{FF2B5EF4-FFF2-40B4-BE49-F238E27FC236}">
                <a16:creationId xmlns:a16="http://schemas.microsoft.com/office/drawing/2014/main" id="{BE21745F-BB9A-61B9-52B3-3AC72BF020C1}"/>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A29D00E4-D007-111A-9716-BF98E7FA170A}"/>
              </a:ext>
            </a:extLst>
          </p:cNvPr>
          <p:cNvSpPr>
            <a:spLocks noGrp="1"/>
          </p:cNvSpPr>
          <p:nvPr>
            <p:ph type="sldNum" sz="quarter" idx="12"/>
          </p:nvPr>
        </p:nvSpPr>
        <p:spPr/>
        <p:txBody>
          <a:bodyPr/>
          <a:lstStyle/>
          <a:p>
            <a:fld id="{B2DC25EE-239B-4C5F-AAD1-255A7D5F1EE2}" type="slidenum">
              <a:rPr lang="en-US" smtClean="0"/>
              <a:t>92</a:t>
            </a:fld>
            <a:endParaRPr lang="en-US"/>
          </a:p>
        </p:txBody>
      </p:sp>
      <p:graphicFrame>
        <p:nvGraphicFramePr>
          <p:cNvPr id="6" name="Table 6">
            <a:extLst>
              <a:ext uri="{FF2B5EF4-FFF2-40B4-BE49-F238E27FC236}">
                <a16:creationId xmlns:a16="http://schemas.microsoft.com/office/drawing/2014/main" id="{97D16E78-9ADF-9551-626C-1F3B13B1A2D5}"/>
              </a:ext>
            </a:extLst>
          </p:cNvPr>
          <p:cNvGraphicFramePr>
            <a:graphicFrameLocks noGrp="1"/>
          </p:cNvGraphicFramePr>
          <p:nvPr>
            <p:extLst>
              <p:ext uri="{D42A27DB-BD31-4B8C-83A1-F6EECF244321}">
                <p14:modId xmlns:p14="http://schemas.microsoft.com/office/powerpoint/2010/main" val="3416037236"/>
              </p:ext>
            </p:extLst>
          </p:nvPr>
        </p:nvGraphicFramePr>
        <p:xfrm>
          <a:off x="630085" y="1816747"/>
          <a:ext cx="10931830" cy="4251935"/>
        </p:xfrm>
        <a:graphic>
          <a:graphicData uri="http://schemas.openxmlformats.org/drawingml/2006/table">
            <a:tbl>
              <a:tblPr firstCol="1" bandRow="1">
                <a:tableStyleId>{5C22544A-7EE6-4342-B048-85BDC9FD1C3A}</a:tableStyleId>
              </a:tblPr>
              <a:tblGrid>
                <a:gridCol w="1861324">
                  <a:extLst>
                    <a:ext uri="{9D8B030D-6E8A-4147-A177-3AD203B41FA5}">
                      <a16:colId xmlns:a16="http://schemas.microsoft.com/office/drawing/2014/main" val="4228684162"/>
                    </a:ext>
                  </a:extLst>
                </a:gridCol>
                <a:gridCol w="2882449">
                  <a:extLst>
                    <a:ext uri="{9D8B030D-6E8A-4147-A177-3AD203B41FA5}">
                      <a16:colId xmlns:a16="http://schemas.microsoft.com/office/drawing/2014/main" val="2801268511"/>
                    </a:ext>
                  </a:extLst>
                </a:gridCol>
                <a:gridCol w="2278967">
                  <a:extLst>
                    <a:ext uri="{9D8B030D-6E8A-4147-A177-3AD203B41FA5}">
                      <a16:colId xmlns:a16="http://schemas.microsoft.com/office/drawing/2014/main" val="951442327"/>
                    </a:ext>
                  </a:extLst>
                </a:gridCol>
                <a:gridCol w="2166424">
                  <a:extLst>
                    <a:ext uri="{9D8B030D-6E8A-4147-A177-3AD203B41FA5}">
                      <a16:colId xmlns:a16="http://schemas.microsoft.com/office/drawing/2014/main" val="2577251234"/>
                    </a:ext>
                  </a:extLst>
                </a:gridCol>
                <a:gridCol w="1742666">
                  <a:extLst>
                    <a:ext uri="{9D8B030D-6E8A-4147-A177-3AD203B41FA5}">
                      <a16:colId xmlns:a16="http://schemas.microsoft.com/office/drawing/2014/main" val="575059718"/>
                    </a:ext>
                  </a:extLst>
                </a:gridCol>
              </a:tblGrid>
              <a:tr h="851366">
                <a:tc>
                  <a:txBody>
                    <a:bodyPr/>
                    <a:lstStyle/>
                    <a:p>
                      <a:pPr algn="ctr"/>
                      <a:r>
                        <a:rPr lang="en-US" sz="2400" dirty="0"/>
                        <a:t>Blender</a:t>
                      </a:r>
                    </a:p>
                  </a:txBody>
                  <a:tcPr anchor="ctr"/>
                </a:tc>
                <a:tc>
                  <a:txBody>
                    <a:bodyPr/>
                    <a:lstStyle/>
                    <a:p>
                      <a:r>
                        <a:rPr lang="en-US" sz="1200" dirty="0"/>
                        <a:t>3D modeling, Rendering, “3D CG technology in the hands of artists as free/open-source software.” </a:t>
                      </a:r>
                    </a:p>
                  </a:txBody>
                  <a:tcPr anchor="ctr"/>
                </a:tc>
                <a:tc>
                  <a:txBody>
                    <a:bodyPr/>
                    <a:lstStyle/>
                    <a:p>
                      <a:r>
                        <a:rPr lang="en-US" sz="1200" dirty="0"/>
                        <a:t>Runs on Linux, macOS, Windows. Unity uses Blender files</a:t>
                      </a:r>
                    </a:p>
                  </a:txBody>
                  <a:tcPr anchor="ctr"/>
                </a:tc>
                <a:tc>
                  <a:txBody>
                    <a:bodyPr/>
                    <a:lstStyle/>
                    <a:p>
                      <a:r>
                        <a:rPr lang="en-US" sz="1200" dirty="0"/>
                        <a:t>Open-source, websites with free assets available specifically for blender. Also .obj</a:t>
                      </a:r>
                    </a:p>
                  </a:txBody>
                  <a:tcPr anchor="ctr"/>
                </a:tc>
                <a:tc>
                  <a:txBody>
                    <a:bodyPr/>
                    <a:lstStyle/>
                    <a:p>
                      <a:r>
                        <a:rPr lang="en-US" sz="1200"/>
                        <a:t>Free</a:t>
                      </a:r>
                    </a:p>
                  </a:txBody>
                  <a:tcPr anchor="ctr"/>
                </a:tc>
                <a:extLst>
                  <a:ext uri="{0D108BD9-81ED-4DB2-BD59-A6C34878D82A}">
                    <a16:rowId xmlns:a16="http://schemas.microsoft.com/office/drawing/2014/main" val="2551963899"/>
                  </a:ext>
                </a:extLst>
              </a:tr>
              <a:tr h="593376">
                <a:tc>
                  <a:txBody>
                    <a:bodyPr/>
                    <a:lstStyle/>
                    <a:p>
                      <a:pPr algn="ctr"/>
                      <a:r>
                        <a:rPr lang="en-US" sz="2400" dirty="0" err="1"/>
                        <a:t>Mudbox</a:t>
                      </a:r>
                      <a:endParaRPr lang="en-US" sz="2400" dirty="0"/>
                    </a:p>
                  </a:txBody>
                  <a:tcPr anchor="ctr"/>
                </a:tc>
                <a:tc>
                  <a:txBody>
                    <a:bodyPr/>
                    <a:lstStyle/>
                    <a:p>
                      <a:r>
                        <a:rPr lang="en-US" sz="1200"/>
                        <a:t>Computer-based 3D sculpting and painting tool.</a:t>
                      </a:r>
                    </a:p>
                  </a:txBody>
                  <a:tcPr anchor="ctr"/>
                </a:tc>
                <a:tc>
                  <a:txBody>
                    <a:bodyPr/>
                    <a:lstStyle/>
                    <a:p>
                      <a:r>
                        <a:rPr lang="en-US" sz="1200"/>
                        <a:t>Runs on Linux, macOS, Windows. Can export to .fbx, .obj</a:t>
                      </a:r>
                    </a:p>
                  </a:txBody>
                  <a:tcPr anchor="ctr"/>
                </a:tc>
                <a:tc>
                  <a:txBody>
                    <a:bodyPr/>
                    <a:lstStyle/>
                    <a:p>
                      <a:r>
                        <a:rPr lang="en-US" sz="1200"/>
                        <a:t>There are websites with .obj files available (some free)</a:t>
                      </a:r>
                    </a:p>
                  </a:txBody>
                  <a:tcPr anchor="ctr"/>
                </a:tc>
                <a:tc>
                  <a:txBody>
                    <a:bodyPr/>
                    <a:lstStyle/>
                    <a:p>
                      <a:r>
                        <a:rPr lang="en-US" sz="1200"/>
                        <a:t>$10/month</a:t>
                      </a:r>
                    </a:p>
                  </a:txBody>
                  <a:tcPr anchor="ctr"/>
                </a:tc>
                <a:extLst>
                  <a:ext uri="{0D108BD9-81ED-4DB2-BD59-A6C34878D82A}">
                    <a16:rowId xmlns:a16="http://schemas.microsoft.com/office/drawing/2014/main" val="2230833549"/>
                  </a:ext>
                </a:extLst>
              </a:tr>
              <a:tr h="851366">
                <a:tc>
                  <a:txBody>
                    <a:bodyPr/>
                    <a:lstStyle/>
                    <a:p>
                      <a:pPr algn="ctr"/>
                      <a:r>
                        <a:rPr lang="en-US" sz="2400" dirty="0"/>
                        <a:t>Maya</a:t>
                      </a:r>
                    </a:p>
                  </a:txBody>
                  <a:tcPr anchor="ctr"/>
                </a:tc>
                <a:tc>
                  <a:txBody>
                    <a:bodyPr/>
                    <a:lstStyle/>
                    <a:p>
                      <a:r>
                        <a:rPr lang="en-US" sz="1200"/>
                        <a:t>It is used to create assets for interactive 3D applications, animated films, TV series, and visual effects</a:t>
                      </a:r>
                    </a:p>
                  </a:txBody>
                  <a:tcPr anchor="ctr"/>
                </a:tc>
                <a:tc>
                  <a:txBody>
                    <a:bodyPr/>
                    <a:lstStyle/>
                    <a:p>
                      <a:r>
                        <a:rPr lang="en-US" sz="1200" dirty="0"/>
                        <a:t>Runs on Linux, macOS, Windows. Can export to .obj</a:t>
                      </a:r>
                    </a:p>
                  </a:txBody>
                  <a:tcPr anchor="ctr"/>
                </a:tc>
                <a:tc>
                  <a:txBody>
                    <a:bodyPr/>
                    <a:lstStyle/>
                    <a:p>
                      <a:r>
                        <a:rPr lang="en-US" sz="1200" dirty="0"/>
                        <a:t>There are websites with .obj files available (some free)</a:t>
                      </a:r>
                    </a:p>
                  </a:txBody>
                  <a:tcPr anchor="ctr"/>
                </a:tc>
                <a:tc>
                  <a:txBody>
                    <a:bodyPr/>
                    <a:lstStyle/>
                    <a:p>
                      <a:r>
                        <a:rPr lang="en-US" sz="1200"/>
                        <a:t>$225/month</a:t>
                      </a:r>
                    </a:p>
                  </a:txBody>
                  <a:tcPr anchor="ctr"/>
                </a:tc>
                <a:extLst>
                  <a:ext uri="{0D108BD9-81ED-4DB2-BD59-A6C34878D82A}">
                    <a16:rowId xmlns:a16="http://schemas.microsoft.com/office/drawing/2014/main" val="1771746156"/>
                  </a:ext>
                </a:extLst>
              </a:tr>
              <a:tr h="464381">
                <a:tc>
                  <a:txBody>
                    <a:bodyPr/>
                    <a:lstStyle/>
                    <a:p>
                      <a:pPr algn="ctr"/>
                      <a:r>
                        <a:rPr lang="en-US" sz="2400" dirty="0"/>
                        <a:t>Cinema 4D</a:t>
                      </a:r>
                    </a:p>
                  </a:txBody>
                  <a:tcPr anchor="ctr"/>
                </a:tc>
                <a:tc>
                  <a:txBody>
                    <a:bodyPr/>
                    <a:lstStyle/>
                    <a:p>
                      <a:r>
                        <a:rPr lang="en-US" sz="1200"/>
                        <a:t>Cinema 4D is a 3D software suite</a:t>
                      </a:r>
                    </a:p>
                  </a:txBody>
                  <a:tcPr anchor="ctr"/>
                </a:tc>
                <a:tc>
                  <a:txBody>
                    <a:bodyPr/>
                    <a:lstStyle/>
                    <a:p>
                      <a:r>
                        <a:rPr lang="en-US" sz="1200"/>
                        <a:t>Runs on Linux, macOS, Windows. Can export to .obj</a:t>
                      </a:r>
                    </a:p>
                  </a:txBody>
                  <a:tcPr anchor="ctr"/>
                </a:tc>
                <a:tc>
                  <a:txBody>
                    <a:bodyPr/>
                    <a:lstStyle/>
                    <a:p>
                      <a:r>
                        <a:rPr lang="en-US" sz="1200" dirty="0"/>
                        <a:t>There are websites with .obj files available (some free)</a:t>
                      </a:r>
                    </a:p>
                  </a:txBody>
                  <a:tcPr anchor="ctr"/>
                </a:tc>
                <a:tc>
                  <a:txBody>
                    <a:bodyPr/>
                    <a:lstStyle/>
                    <a:p>
                      <a:r>
                        <a:rPr lang="en-US" sz="1200"/>
                        <a:t>$75/year for school plan</a:t>
                      </a:r>
                    </a:p>
                  </a:txBody>
                  <a:tcPr anchor="ctr"/>
                </a:tc>
                <a:extLst>
                  <a:ext uri="{0D108BD9-81ED-4DB2-BD59-A6C34878D82A}">
                    <a16:rowId xmlns:a16="http://schemas.microsoft.com/office/drawing/2014/main" val="1101345757"/>
                  </a:ext>
                </a:extLst>
              </a:tr>
              <a:tr h="722371">
                <a:tc>
                  <a:txBody>
                    <a:bodyPr/>
                    <a:lstStyle/>
                    <a:p>
                      <a:pPr algn="ctr"/>
                      <a:r>
                        <a:rPr lang="en-US" sz="2400" dirty="0" err="1"/>
                        <a:t>Zbrush</a:t>
                      </a:r>
                      <a:endParaRPr lang="en-US" sz="2400" dirty="0"/>
                    </a:p>
                  </a:txBody>
                  <a:tcPr anchor="ctr"/>
                </a:tc>
                <a:tc>
                  <a:txBody>
                    <a:bodyPr/>
                    <a:lstStyle/>
                    <a:p>
                      <a:r>
                        <a:rPr lang="en-US" sz="1200"/>
                        <a:t>A digital sculpting tool that combines 3D/2.5D modeling, texturing, and painting.</a:t>
                      </a:r>
                    </a:p>
                  </a:txBody>
                  <a:tcPr anchor="ctr"/>
                </a:tc>
                <a:tc>
                  <a:txBody>
                    <a:bodyPr/>
                    <a:lstStyle/>
                    <a:p>
                      <a:r>
                        <a:rPr lang="en-US" sz="1200"/>
                        <a:t>Runs on Linux, macOS, Windows. Can export to .obj</a:t>
                      </a:r>
                    </a:p>
                  </a:txBody>
                  <a:tcPr anchor="ctr"/>
                </a:tc>
                <a:tc>
                  <a:txBody>
                    <a:bodyPr/>
                    <a:lstStyle/>
                    <a:p>
                      <a:r>
                        <a:rPr lang="en-US" sz="1200" dirty="0"/>
                        <a:t>There are websites with .obj files available (some free)</a:t>
                      </a:r>
                    </a:p>
                  </a:txBody>
                  <a:tcPr anchor="ctr"/>
                </a:tc>
                <a:tc>
                  <a:txBody>
                    <a:bodyPr/>
                    <a:lstStyle/>
                    <a:p>
                      <a:r>
                        <a:rPr lang="en-US" sz="1200" dirty="0"/>
                        <a:t>$30/month</a:t>
                      </a:r>
                    </a:p>
                  </a:txBody>
                  <a:tcPr anchor="ctr"/>
                </a:tc>
                <a:extLst>
                  <a:ext uri="{0D108BD9-81ED-4DB2-BD59-A6C34878D82A}">
                    <a16:rowId xmlns:a16="http://schemas.microsoft.com/office/drawing/2014/main" val="989110935"/>
                  </a:ext>
                </a:extLst>
              </a:tr>
              <a:tr h="722371">
                <a:tc>
                  <a:txBody>
                    <a:bodyPr/>
                    <a:lstStyle/>
                    <a:p>
                      <a:pPr algn="ctr"/>
                      <a:r>
                        <a:rPr lang="en-US" sz="2400" dirty="0"/>
                        <a:t>3DS Max</a:t>
                      </a:r>
                    </a:p>
                  </a:txBody>
                  <a:tcPr anchor="ctr"/>
                </a:tc>
                <a:tc>
                  <a:txBody>
                    <a:bodyPr/>
                    <a:lstStyle/>
                    <a:p>
                      <a:r>
                        <a:rPr lang="en-US" sz="1200"/>
                        <a:t>3D computer graphics program for making 3D animations, models, games, and images.</a:t>
                      </a:r>
                    </a:p>
                  </a:txBody>
                  <a:tcPr anchor="ctr"/>
                </a:tc>
                <a:tc>
                  <a:txBody>
                    <a:bodyPr/>
                    <a:lstStyle/>
                    <a:p>
                      <a:r>
                        <a:rPr lang="en-US" sz="1200"/>
                        <a:t>Runs on Linux, macOS, Windows. Can export to .obj</a:t>
                      </a:r>
                    </a:p>
                  </a:txBody>
                  <a:tcPr anchor="ctr"/>
                </a:tc>
                <a:tc>
                  <a:txBody>
                    <a:bodyPr/>
                    <a:lstStyle/>
                    <a:p>
                      <a:r>
                        <a:rPr lang="en-US" sz="1200"/>
                        <a:t>There are websites with .obj files available (some free)</a:t>
                      </a:r>
                    </a:p>
                  </a:txBody>
                  <a:tcPr anchor="ctr"/>
                </a:tc>
                <a:tc>
                  <a:txBody>
                    <a:bodyPr/>
                    <a:lstStyle/>
                    <a:p>
                      <a:r>
                        <a:rPr lang="en-US" sz="1200" dirty="0"/>
                        <a:t>$225/month</a:t>
                      </a:r>
                    </a:p>
                  </a:txBody>
                  <a:tcPr anchor="ctr"/>
                </a:tc>
                <a:extLst>
                  <a:ext uri="{0D108BD9-81ED-4DB2-BD59-A6C34878D82A}">
                    <a16:rowId xmlns:a16="http://schemas.microsoft.com/office/drawing/2014/main" val="3223007312"/>
                  </a:ext>
                </a:extLst>
              </a:tr>
            </a:tbl>
          </a:graphicData>
        </a:graphic>
      </p:graphicFrame>
      <p:sp>
        <p:nvSpPr>
          <p:cNvPr id="8" name="Action Button: Custom 7">
            <a:hlinkClick r:id="rId3" action="ppaction://hlinksldjump" highlightClick="1"/>
            <a:extLst>
              <a:ext uri="{FF2B5EF4-FFF2-40B4-BE49-F238E27FC236}">
                <a16:creationId xmlns:a16="http://schemas.microsoft.com/office/drawing/2014/main" id="{93086196-CD27-44CB-1386-3BCE818D8A2B}"/>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9" name="Action Button: Home 8">
            <a:hlinkClick r:id="rId4" action="ppaction://hlinksldjump" highlightClick="1"/>
            <a:extLst>
              <a:ext uri="{FF2B5EF4-FFF2-40B4-BE49-F238E27FC236}">
                <a16:creationId xmlns:a16="http://schemas.microsoft.com/office/drawing/2014/main" id="{01FB5FB7-6C2C-A5F5-A22B-4E2BA14526AA}"/>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000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AAA3-A257-E09E-9757-325DE642D95A}"/>
              </a:ext>
            </a:extLst>
          </p:cNvPr>
          <p:cNvSpPr>
            <a:spLocks noGrp="1"/>
          </p:cNvSpPr>
          <p:nvPr>
            <p:ph type="title"/>
          </p:nvPr>
        </p:nvSpPr>
        <p:spPr/>
        <p:txBody>
          <a:bodyPr/>
          <a:lstStyle/>
          <a:p>
            <a:r>
              <a:rPr lang="en-US"/>
              <a:t>DEFINITIONS: Audio Software </a:t>
            </a:r>
          </a:p>
        </p:txBody>
      </p:sp>
      <p:sp>
        <p:nvSpPr>
          <p:cNvPr id="3" name="Footer Placeholder 2">
            <a:extLst>
              <a:ext uri="{FF2B5EF4-FFF2-40B4-BE49-F238E27FC236}">
                <a16:creationId xmlns:a16="http://schemas.microsoft.com/office/drawing/2014/main" id="{BE21745F-BB9A-61B9-52B3-3AC72BF020C1}"/>
              </a:ext>
            </a:extLst>
          </p:cNvPr>
          <p:cNvSpPr>
            <a:spLocks noGrp="1"/>
          </p:cNvSpPr>
          <p:nvPr>
            <p:ph type="ftr" sz="quarter" idx="11"/>
          </p:nvPr>
        </p:nvSpPr>
        <p:spPr/>
        <p:txBody>
          <a:bodyPr/>
          <a:lstStyle/>
          <a:p>
            <a:r>
              <a:rPr lang="en-US"/>
              <a:t>Preliminary Design Review (PDR)</a:t>
            </a:r>
          </a:p>
        </p:txBody>
      </p:sp>
      <p:sp>
        <p:nvSpPr>
          <p:cNvPr id="50" name="TextBox 49">
            <a:extLst>
              <a:ext uri="{FF2B5EF4-FFF2-40B4-BE49-F238E27FC236}">
                <a16:creationId xmlns:a16="http://schemas.microsoft.com/office/drawing/2014/main" id="{F4577FA9-FC5F-6304-3AF5-C2CFD3308524}"/>
              </a:ext>
            </a:extLst>
          </p:cNvPr>
          <p:cNvSpPr txBox="1"/>
          <p:nvPr/>
        </p:nvSpPr>
        <p:spPr>
          <a:xfrm>
            <a:off x="152401" y="1406013"/>
            <a:ext cx="1175610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t>Mono/Monophonic</a:t>
            </a:r>
            <a:r>
              <a:rPr lang="en-US" sz="2400"/>
              <a:t>: one channel of audio information.</a:t>
            </a:r>
          </a:p>
          <a:p>
            <a:pPr marL="285750" indent="-285750">
              <a:buFont typeface="Arial"/>
              <a:buChar char="•"/>
            </a:pPr>
            <a:r>
              <a:rPr lang="en-US" sz="2400" b="1"/>
              <a:t>Stereo/Stereophonic</a:t>
            </a:r>
            <a:r>
              <a:rPr lang="en-US" sz="2400"/>
              <a:t>: two channels of audio information; usually implies listener can perceive sound images along a line (between loudspeakers or headphone transducers). </a:t>
            </a:r>
          </a:p>
          <a:p>
            <a:pPr marL="285750" indent="-285750">
              <a:buFont typeface="Arial"/>
              <a:buChar char="•"/>
            </a:pPr>
            <a:r>
              <a:rPr lang="en-US" sz="2400" b="1"/>
              <a:t>Surround Sound</a:t>
            </a:r>
            <a:r>
              <a:rPr lang="en-US" sz="2400"/>
              <a:t>: encompasses variety of audio systems that utilize four or more channels of audio information; usually implies listener can perceive sound images between the sources. </a:t>
            </a:r>
          </a:p>
          <a:p>
            <a:pPr marL="285750" indent="-285750">
              <a:buFont typeface="Arial"/>
              <a:buChar char="•"/>
            </a:pPr>
            <a:r>
              <a:rPr lang="en-US" sz="2400" b="1"/>
              <a:t>Binaural</a:t>
            </a:r>
            <a:r>
              <a:rPr lang="en-US" sz="2400"/>
              <a:t>: two-channel audio system that utilizes everyday live spatial hearing cues and provides listener with the perception of three dimensions. </a:t>
            </a:r>
          </a:p>
          <a:p>
            <a:pPr marL="285750" indent="-285750">
              <a:buFont typeface="Arial"/>
              <a:buChar char="•"/>
            </a:pPr>
            <a:r>
              <a:rPr lang="en-US" sz="2400" b="1"/>
              <a:t>Spatial audio</a:t>
            </a:r>
            <a:r>
              <a:rPr lang="en-US" sz="2400"/>
              <a:t>: broader, more inclusive in scope (than 3D audio) and includes the possibility of environmental sound</a:t>
            </a:r>
          </a:p>
          <a:p>
            <a:pPr marL="285750" indent="-285750">
              <a:buFont typeface="Arial"/>
              <a:buChar char="•"/>
            </a:pPr>
            <a:r>
              <a:rPr lang="en-US" sz="2400" b="1"/>
              <a:t>3D audio</a:t>
            </a:r>
            <a:r>
              <a:rPr lang="en-US" sz="2400"/>
              <a:t>: implies perception of point sources in 3D space (could also be 2D plane) </a:t>
            </a:r>
          </a:p>
        </p:txBody>
      </p:sp>
      <p:sp>
        <p:nvSpPr>
          <p:cNvPr id="4" name="Slide Number Placeholder 3">
            <a:extLst>
              <a:ext uri="{FF2B5EF4-FFF2-40B4-BE49-F238E27FC236}">
                <a16:creationId xmlns:a16="http://schemas.microsoft.com/office/drawing/2014/main" id="{64F145CD-89EB-8DBE-7634-306742787738}"/>
              </a:ext>
            </a:extLst>
          </p:cNvPr>
          <p:cNvSpPr>
            <a:spLocks noGrp="1"/>
          </p:cNvSpPr>
          <p:nvPr>
            <p:ph type="sldNum" sz="quarter" idx="12"/>
          </p:nvPr>
        </p:nvSpPr>
        <p:spPr>
          <a:xfrm>
            <a:off x="8610600" y="6356350"/>
            <a:ext cx="2743200" cy="365125"/>
          </a:xfrm>
        </p:spPr>
        <p:txBody>
          <a:bodyPr/>
          <a:lstStyle/>
          <a:p>
            <a:r>
              <a:rPr lang="en-US"/>
              <a:t>98</a:t>
            </a:r>
          </a:p>
        </p:txBody>
      </p:sp>
      <p:sp>
        <p:nvSpPr>
          <p:cNvPr id="6" name="Action Button: Custom 5">
            <a:hlinkClick r:id="rId2" action="ppaction://hlinksldjump" highlightClick="1"/>
            <a:extLst>
              <a:ext uri="{FF2B5EF4-FFF2-40B4-BE49-F238E27FC236}">
                <a16:creationId xmlns:a16="http://schemas.microsoft.com/office/drawing/2014/main" id="{3FFF3AF8-EC0B-C0F4-BE7B-5038D06DC96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7" name="Action Button: Home 6">
            <a:hlinkClick r:id="rId3" action="ppaction://hlinksldjump" highlightClick="1"/>
            <a:extLst>
              <a:ext uri="{FF2B5EF4-FFF2-40B4-BE49-F238E27FC236}">
                <a16:creationId xmlns:a16="http://schemas.microsoft.com/office/drawing/2014/main" id="{76E29C40-1897-D8CD-832C-874E086103D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017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AAA3-A257-E09E-9757-325DE642D95A}"/>
              </a:ext>
            </a:extLst>
          </p:cNvPr>
          <p:cNvSpPr>
            <a:spLocks noGrp="1"/>
          </p:cNvSpPr>
          <p:nvPr>
            <p:ph type="title"/>
          </p:nvPr>
        </p:nvSpPr>
        <p:spPr/>
        <p:txBody>
          <a:bodyPr/>
          <a:lstStyle/>
          <a:p>
            <a:r>
              <a:rPr lang="en-US"/>
              <a:t>TRADE TREE: Audio Software </a:t>
            </a:r>
          </a:p>
        </p:txBody>
      </p:sp>
      <p:sp>
        <p:nvSpPr>
          <p:cNvPr id="3" name="Footer Placeholder 2">
            <a:extLst>
              <a:ext uri="{FF2B5EF4-FFF2-40B4-BE49-F238E27FC236}">
                <a16:creationId xmlns:a16="http://schemas.microsoft.com/office/drawing/2014/main" id="{BE21745F-BB9A-61B9-52B3-3AC72BF020C1}"/>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A29D00E4-D007-111A-9716-BF98E7FA170A}"/>
              </a:ext>
            </a:extLst>
          </p:cNvPr>
          <p:cNvSpPr>
            <a:spLocks noGrp="1"/>
          </p:cNvSpPr>
          <p:nvPr>
            <p:ph type="sldNum" sz="quarter" idx="12"/>
          </p:nvPr>
        </p:nvSpPr>
        <p:spPr/>
        <p:txBody>
          <a:bodyPr/>
          <a:lstStyle/>
          <a:p>
            <a:fld id="{B2DC25EE-239B-4C5F-AAD1-255A7D5F1EE2}" type="slidenum">
              <a:rPr lang="en-US" smtClean="0"/>
              <a:t>94</a:t>
            </a:fld>
            <a:endParaRPr lang="en-US"/>
          </a:p>
        </p:txBody>
      </p:sp>
      <p:graphicFrame>
        <p:nvGraphicFramePr>
          <p:cNvPr id="6" name="Diagram 5">
            <a:extLst>
              <a:ext uri="{FF2B5EF4-FFF2-40B4-BE49-F238E27FC236}">
                <a16:creationId xmlns:a16="http://schemas.microsoft.com/office/drawing/2014/main" id="{7001D7F4-60BA-E25E-D011-0FACC0C0958D}"/>
              </a:ext>
            </a:extLst>
          </p:cNvPr>
          <p:cNvGraphicFramePr/>
          <p:nvPr>
            <p:extLst>
              <p:ext uri="{D42A27DB-BD31-4B8C-83A1-F6EECF244321}">
                <p14:modId xmlns:p14="http://schemas.microsoft.com/office/powerpoint/2010/main" val="3303397776"/>
              </p:ext>
            </p:extLst>
          </p:nvPr>
        </p:nvGraphicFramePr>
        <p:xfrm>
          <a:off x="-452052" y="1450906"/>
          <a:ext cx="9536054" cy="4738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55" name="Graphic 1154" descr="Checkmark with solid fill">
            <a:extLst>
              <a:ext uri="{FF2B5EF4-FFF2-40B4-BE49-F238E27FC236}">
                <a16:creationId xmlns:a16="http://schemas.microsoft.com/office/drawing/2014/main" id="{5D4C684D-8B3E-350F-6DFC-525DF162001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529980" y="4873137"/>
            <a:ext cx="362176" cy="362176"/>
          </a:xfrm>
          <a:prstGeom prst="rect">
            <a:avLst/>
          </a:prstGeom>
        </p:spPr>
      </p:pic>
      <p:pic>
        <p:nvPicPr>
          <p:cNvPr id="1157" name="Graphic 1156" descr="Exclamation mark with solid fill">
            <a:extLst>
              <a:ext uri="{FF2B5EF4-FFF2-40B4-BE49-F238E27FC236}">
                <a16:creationId xmlns:a16="http://schemas.microsoft.com/office/drawing/2014/main" id="{DF4D6B82-3EED-B07E-2F5B-91B43CC09E2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498288" y="1580047"/>
            <a:ext cx="392002" cy="392002"/>
          </a:xfrm>
          <a:prstGeom prst="rect">
            <a:avLst/>
          </a:prstGeom>
        </p:spPr>
      </p:pic>
      <p:sp>
        <p:nvSpPr>
          <p:cNvPr id="1159" name="TextBox 1158">
            <a:extLst>
              <a:ext uri="{FF2B5EF4-FFF2-40B4-BE49-F238E27FC236}">
                <a16:creationId xmlns:a16="http://schemas.microsoft.com/office/drawing/2014/main" id="{FF71CF77-0A13-2769-F347-3AAD97D5E1F8}"/>
              </a:ext>
            </a:extLst>
          </p:cNvPr>
          <p:cNvSpPr txBox="1"/>
          <p:nvPr/>
        </p:nvSpPr>
        <p:spPr>
          <a:xfrm>
            <a:off x="7892703" y="1450002"/>
            <a:ext cx="4107709" cy="654524"/>
          </a:xfrm>
          <a:prstGeom prst="rect">
            <a:avLst/>
          </a:prstGeom>
          <a:noFill/>
        </p:spPr>
        <p:txBody>
          <a:bodyPr wrap="square" lIns="91440" tIns="45720" rIns="91440" bIns="45720" rtlCol="0" anchor="t">
            <a:spAutoFit/>
          </a:bodyPr>
          <a:lstStyle/>
          <a:p>
            <a:pPr algn="ctr"/>
            <a:r>
              <a:rPr lang="en-US"/>
              <a:t>Too limited, breaks user immersion and experience</a:t>
            </a:r>
          </a:p>
        </p:txBody>
      </p:sp>
      <p:pic>
        <p:nvPicPr>
          <p:cNvPr id="1160" name="Graphic 1159" descr="Exclamation mark with solid fill">
            <a:extLst>
              <a:ext uri="{FF2B5EF4-FFF2-40B4-BE49-F238E27FC236}">
                <a16:creationId xmlns:a16="http://schemas.microsoft.com/office/drawing/2014/main" id="{7BCCC0A9-8D39-4566-C451-1A5E0E547FB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498288" y="2374821"/>
            <a:ext cx="392002" cy="392002"/>
          </a:xfrm>
          <a:prstGeom prst="rect">
            <a:avLst/>
          </a:prstGeom>
        </p:spPr>
      </p:pic>
      <p:pic>
        <p:nvPicPr>
          <p:cNvPr id="1161" name="Graphic 1160" descr="Exclamation mark with solid fill">
            <a:extLst>
              <a:ext uri="{FF2B5EF4-FFF2-40B4-BE49-F238E27FC236}">
                <a16:creationId xmlns:a16="http://schemas.microsoft.com/office/drawing/2014/main" id="{EDD5C5A0-EBCE-2616-D011-0F7E19E535D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498287" y="3243337"/>
            <a:ext cx="392002" cy="392002"/>
          </a:xfrm>
          <a:prstGeom prst="rect">
            <a:avLst/>
          </a:prstGeom>
        </p:spPr>
      </p:pic>
      <p:pic>
        <p:nvPicPr>
          <p:cNvPr id="1162" name="Graphic 1161" descr="Exclamation mark with solid fill">
            <a:extLst>
              <a:ext uri="{FF2B5EF4-FFF2-40B4-BE49-F238E27FC236}">
                <a16:creationId xmlns:a16="http://schemas.microsoft.com/office/drawing/2014/main" id="{AAEE791E-1D32-E2D8-BF0E-E3A8F2579DA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498288" y="4021723"/>
            <a:ext cx="392002" cy="392002"/>
          </a:xfrm>
          <a:prstGeom prst="rect">
            <a:avLst/>
          </a:prstGeom>
        </p:spPr>
      </p:pic>
      <p:sp>
        <p:nvSpPr>
          <p:cNvPr id="27" name="TextBox 26">
            <a:extLst>
              <a:ext uri="{FF2B5EF4-FFF2-40B4-BE49-F238E27FC236}">
                <a16:creationId xmlns:a16="http://schemas.microsoft.com/office/drawing/2014/main" id="{005746DB-DBF3-8899-6331-275B8A7A0A53}"/>
              </a:ext>
            </a:extLst>
          </p:cNvPr>
          <p:cNvSpPr txBox="1"/>
          <p:nvPr/>
        </p:nvSpPr>
        <p:spPr>
          <a:xfrm>
            <a:off x="7884925" y="3119993"/>
            <a:ext cx="3886304" cy="646331"/>
          </a:xfrm>
          <a:prstGeom prst="rect">
            <a:avLst/>
          </a:prstGeom>
          <a:noFill/>
        </p:spPr>
        <p:txBody>
          <a:bodyPr wrap="square" lIns="91440" tIns="45720" rIns="91440" bIns="45720" rtlCol="0" anchor="t">
            <a:spAutoFit/>
          </a:bodyPr>
          <a:lstStyle/>
          <a:p>
            <a:pPr algn="ctr"/>
            <a:r>
              <a:rPr lang="en-US"/>
              <a:t>Better allocation along x-y plane but no height distinction</a:t>
            </a:r>
          </a:p>
        </p:txBody>
      </p:sp>
      <p:sp>
        <p:nvSpPr>
          <p:cNvPr id="28" name="TextBox 27">
            <a:extLst>
              <a:ext uri="{FF2B5EF4-FFF2-40B4-BE49-F238E27FC236}">
                <a16:creationId xmlns:a16="http://schemas.microsoft.com/office/drawing/2014/main" id="{94998BDB-D420-2A42-E7C9-B8AE53168C49}"/>
              </a:ext>
            </a:extLst>
          </p:cNvPr>
          <p:cNvSpPr txBox="1"/>
          <p:nvPr/>
        </p:nvSpPr>
        <p:spPr>
          <a:xfrm>
            <a:off x="7941683" y="3933199"/>
            <a:ext cx="4016229" cy="654524"/>
          </a:xfrm>
          <a:prstGeom prst="rect">
            <a:avLst/>
          </a:prstGeom>
          <a:noFill/>
        </p:spPr>
        <p:txBody>
          <a:bodyPr wrap="square" lIns="91440" tIns="45720" rIns="91440" bIns="45720" rtlCol="0" anchor="t">
            <a:spAutoFit/>
          </a:bodyPr>
          <a:lstStyle/>
          <a:p>
            <a:pPr algn="ctr"/>
            <a:r>
              <a:rPr lang="en-US"/>
              <a:t>360-audio around user, no tangible point source</a:t>
            </a:r>
          </a:p>
        </p:txBody>
      </p:sp>
      <p:sp>
        <p:nvSpPr>
          <p:cNvPr id="29" name="TextBox 28">
            <a:extLst>
              <a:ext uri="{FF2B5EF4-FFF2-40B4-BE49-F238E27FC236}">
                <a16:creationId xmlns:a16="http://schemas.microsoft.com/office/drawing/2014/main" id="{77CA7F47-B494-400E-FD40-2B7BCBE2D80F}"/>
              </a:ext>
            </a:extLst>
          </p:cNvPr>
          <p:cNvSpPr txBox="1"/>
          <p:nvPr/>
        </p:nvSpPr>
        <p:spPr>
          <a:xfrm>
            <a:off x="8032409" y="4715226"/>
            <a:ext cx="3969050" cy="646331"/>
          </a:xfrm>
          <a:prstGeom prst="rect">
            <a:avLst/>
          </a:prstGeom>
          <a:noFill/>
        </p:spPr>
        <p:txBody>
          <a:bodyPr wrap="square" lIns="91440" tIns="45720" rIns="91440" bIns="45720" rtlCol="0" anchor="t">
            <a:spAutoFit/>
          </a:bodyPr>
          <a:lstStyle/>
          <a:p>
            <a:pPr algn="ctr"/>
            <a:r>
              <a:rPr lang="en-US"/>
              <a:t>Combines environmental noise and point/object source cues</a:t>
            </a:r>
          </a:p>
        </p:txBody>
      </p:sp>
      <p:sp>
        <p:nvSpPr>
          <p:cNvPr id="30" name="TextBox 29">
            <a:extLst>
              <a:ext uri="{FF2B5EF4-FFF2-40B4-BE49-F238E27FC236}">
                <a16:creationId xmlns:a16="http://schemas.microsoft.com/office/drawing/2014/main" id="{118CA4FA-A140-C42D-5CE5-F8F3347B0AEA}"/>
              </a:ext>
            </a:extLst>
          </p:cNvPr>
          <p:cNvSpPr txBox="1"/>
          <p:nvPr/>
        </p:nvSpPr>
        <p:spPr>
          <a:xfrm>
            <a:off x="7825533" y="5480993"/>
            <a:ext cx="4368461" cy="923330"/>
          </a:xfrm>
          <a:prstGeom prst="rect">
            <a:avLst/>
          </a:prstGeom>
          <a:noFill/>
        </p:spPr>
        <p:txBody>
          <a:bodyPr wrap="square" lIns="91440" tIns="45720" rIns="91440" bIns="45720" rtlCol="0" anchor="t">
            <a:spAutoFit/>
          </a:bodyPr>
          <a:lstStyle/>
          <a:p>
            <a:pPr algn="ctr"/>
            <a:r>
              <a:rPr lang="en-US"/>
              <a:t>Point-source audio in three-dimensional space, limited environmental background noise</a:t>
            </a:r>
          </a:p>
        </p:txBody>
      </p:sp>
      <p:sp>
        <p:nvSpPr>
          <p:cNvPr id="1167" name="TextBox 1166">
            <a:extLst>
              <a:ext uri="{FF2B5EF4-FFF2-40B4-BE49-F238E27FC236}">
                <a16:creationId xmlns:a16="http://schemas.microsoft.com/office/drawing/2014/main" id="{8D921F08-6110-AAE0-2CF5-460B11B05EEE}"/>
              </a:ext>
            </a:extLst>
          </p:cNvPr>
          <p:cNvSpPr txBox="1"/>
          <p:nvPr/>
        </p:nvSpPr>
        <p:spPr>
          <a:xfrm>
            <a:off x="7892702" y="2245315"/>
            <a:ext cx="4107709" cy="646331"/>
          </a:xfrm>
          <a:prstGeom prst="rect">
            <a:avLst/>
          </a:prstGeom>
          <a:noFill/>
        </p:spPr>
        <p:txBody>
          <a:bodyPr wrap="square" lIns="91440" tIns="45720" rIns="91440" bIns="45720" rtlCol="0" anchor="t">
            <a:spAutoFit/>
          </a:bodyPr>
          <a:lstStyle/>
          <a:p>
            <a:pPr algn="ctr"/>
            <a:r>
              <a:rPr lang="en-US"/>
              <a:t>Too limited, breaks user immersion and experience</a:t>
            </a:r>
          </a:p>
        </p:txBody>
      </p:sp>
      <p:pic>
        <p:nvPicPr>
          <p:cNvPr id="1168" name="Graphic 1167" descr="Exclamation mark with solid fill">
            <a:extLst>
              <a:ext uri="{FF2B5EF4-FFF2-40B4-BE49-F238E27FC236}">
                <a16:creationId xmlns:a16="http://schemas.microsoft.com/office/drawing/2014/main" id="{5A960335-A10F-C14E-5D9B-5B5A81C25A0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498288" y="5629459"/>
            <a:ext cx="392002" cy="392002"/>
          </a:xfrm>
          <a:prstGeom prst="rect">
            <a:avLst/>
          </a:prstGeom>
        </p:spPr>
      </p:pic>
      <p:sp>
        <p:nvSpPr>
          <p:cNvPr id="8" name="Action Button: Home 7">
            <a:hlinkClick r:id="rId13" action="ppaction://hlinksldjump" highlightClick="1"/>
            <a:extLst>
              <a:ext uri="{FF2B5EF4-FFF2-40B4-BE49-F238E27FC236}">
                <a16:creationId xmlns:a16="http://schemas.microsoft.com/office/drawing/2014/main" id="{37EB46AF-A4BB-0A28-8660-97AEC856EBBF}"/>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383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A46CF-90C2-4698-A659-570901099390}"/>
              </a:ext>
            </a:extLst>
          </p:cNvPr>
          <p:cNvSpPr>
            <a:spLocks noGrp="1"/>
          </p:cNvSpPr>
          <p:nvPr>
            <p:ph type="title"/>
          </p:nvPr>
        </p:nvSpPr>
        <p:spPr/>
        <p:txBody>
          <a:bodyPr/>
          <a:lstStyle/>
          <a:p>
            <a:r>
              <a:rPr lang="en-US" dirty="0"/>
              <a:t>Risk Management Plan</a:t>
            </a:r>
          </a:p>
        </p:txBody>
      </p:sp>
      <p:sp>
        <p:nvSpPr>
          <p:cNvPr id="4" name="Footer Placeholder 3">
            <a:extLst>
              <a:ext uri="{FF2B5EF4-FFF2-40B4-BE49-F238E27FC236}">
                <a16:creationId xmlns:a16="http://schemas.microsoft.com/office/drawing/2014/main" id="{0768B12E-33B9-8E39-382B-164157A0E144}"/>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46C72B14-4E25-7AAA-B79E-61D5A86B50A2}"/>
              </a:ext>
            </a:extLst>
          </p:cNvPr>
          <p:cNvSpPr>
            <a:spLocks noGrp="1"/>
          </p:cNvSpPr>
          <p:nvPr>
            <p:ph type="sldNum" sz="quarter" idx="12"/>
          </p:nvPr>
        </p:nvSpPr>
        <p:spPr/>
        <p:txBody>
          <a:bodyPr/>
          <a:lstStyle/>
          <a:p>
            <a:fld id="{B2DC25EE-239B-4C5F-AAD1-255A7D5F1EE2}" type="slidenum">
              <a:rPr lang="en-US" smtClean="0"/>
              <a:t>95</a:t>
            </a:fld>
            <a:endParaRPr lang="en-US"/>
          </a:p>
        </p:txBody>
      </p:sp>
      <p:sp>
        <p:nvSpPr>
          <p:cNvPr id="6" name="Action Button: Custom 5">
            <a:hlinkClick r:id="rId2" action="ppaction://hlinksldjump" highlightClick="1"/>
            <a:extLst>
              <a:ext uri="{FF2B5EF4-FFF2-40B4-BE49-F238E27FC236}">
                <a16:creationId xmlns:a16="http://schemas.microsoft.com/office/drawing/2014/main" id="{B582064B-E588-09A6-4061-32071F128171}"/>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6593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FEDDAB-860D-F513-C323-3CE209F7B079}"/>
              </a:ext>
            </a:extLst>
          </p:cNvPr>
          <p:cNvSpPr>
            <a:spLocks noGrp="1"/>
          </p:cNvSpPr>
          <p:nvPr>
            <p:ph type="title"/>
          </p:nvPr>
        </p:nvSpPr>
        <p:spPr/>
        <p:txBody>
          <a:bodyPr/>
          <a:lstStyle/>
          <a:p>
            <a:r>
              <a:rPr lang="en-US" dirty="0"/>
              <a:t>Identified Risks</a:t>
            </a:r>
          </a:p>
        </p:txBody>
      </p:sp>
      <p:sp>
        <p:nvSpPr>
          <p:cNvPr id="3" name="Footer Placeholder 2">
            <a:extLst>
              <a:ext uri="{FF2B5EF4-FFF2-40B4-BE49-F238E27FC236}">
                <a16:creationId xmlns:a16="http://schemas.microsoft.com/office/drawing/2014/main" id="{DB7C5877-3DF7-19C5-B15F-88C2D1A19038}"/>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72369277-DBDD-F728-8CDD-846157A10620}"/>
              </a:ext>
            </a:extLst>
          </p:cNvPr>
          <p:cNvSpPr>
            <a:spLocks noGrp="1"/>
          </p:cNvSpPr>
          <p:nvPr>
            <p:ph type="sldNum" sz="quarter" idx="12"/>
          </p:nvPr>
        </p:nvSpPr>
        <p:spPr/>
        <p:txBody>
          <a:bodyPr/>
          <a:lstStyle/>
          <a:p>
            <a:fld id="{B2DC25EE-239B-4C5F-AAD1-255A7D5F1EE2}" type="slidenum">
              <a:rPr lang="en-US" smtClean="0"/>
              <a:t>96</a:t>
            </a:fld>
            <a:endParaRPr lang="en-US"/>
          </a:p>
        </p:txBody>
      </p:sp>
      <p:sp>
        <p:nvSpPr>
          <p:cNvPr id="7" name="Action Button: Custom 6">
            <a:hlinkClick r:id="rId2" action="ppaction://hlinksldjump" highlightClick="1"/>
            <a:extLst>
              <a:ext uri="{FF2B5EF4-FFF2-40B4-BE49-F238E27FC236}">
                <a16:creationId xmlns:a16="http://schemas.microsoft.com/office/drawing/2014/main" id="{2D7B1CB2-69EF-C9A9-F1C4-738309C442EA}"/>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pic>
        <p:nvPicPr>
          <p:cNvPr id="8" name="Picture 7">
            <a:extLst>
              <a:ext uri="{FF2B5EF4-FFF2-40B4-BE49-F238E27FC236}">
                <a16:creationId xmlns:a16="http://schemas.microsoft.com/office/drawing/2014/main" id="{14CBE258-DF20-5FA1-2477-0D7A476BD5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8" t="1330" r="421" b="1492"/>
          <a:stretch/>
        </p:blipFill>
        <p:spPr>
          <a:xfrm>
            <a:off x="887662" y="1742230"/>
            <a:ext cx="10466137" cy="3823384"/>
          </a:xfrm>
          <a:prstGeom prst="rect">
            <a:avLst/>
          </a:prstGeom>
        </p:spPr>
      </p:pic>
      <p:sp>
        <p:nvSpPr>
          <p:cNvPr id="9" name="Action Button: Home 8">
            <a:hlinkClick r:id="rId4" action="ppaction://hlinksldjump" highlightClick="1"/>
            <a:extLst>
              <a:ext uri="{FF2B5EF4-FFF2-40B4-BE49-F238E27FC236}">
                <a16:creationId xmlns:a16="http://schemas.microsoft.com/office/drawing/2014/main" id="{631047DA-C3ED-2C2B-A71C-FB09621C2CA8}"/>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36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C5F2-84EC-A89E-C03F-3EBA8629C6C6}"/>
              </a:ext>
            </a:extLst>
          </p:cNvPr>
          <p:cNvSpPr>
            <a:spLocks noGrp="1"/>
          </p:cNvSpPr>
          <p:nvPr>
            <p:ph type="title"/>
          </p:nvPr>
        </p:nvSpPr>
        <p:spPr/>
        <p:txBody>
          <a:bodyPr/>
          <a:lstStyle/>
          <a:p>
            <a:r>
              <a:rPr lang="en-US" dirty="0"/>
              <a:t>Risk Matrix</a:t>
            </a:r>
          </a:p>
        </p:txBody>
      </p:sp>
      <p:sp>
        <p:nvSpPr>
          <p:cNvPr id="4" name="Footer Placeholder 3">
            <a:extLst>
              <a:ext uri="{FF2B5EF4-FFF2-40B4-BE49-F238E27FC236}">
                <a16:creationId xmlns:a16="http://schemas.microsoft.com/office/drawing/2014/main" id="{05376D00-EFA0-97FB-BE51-F88A733A03B1}"/>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6A3AB33E-670B-5B90-019A-99F28F4E36A4}"/>
              </a:ext>
            </a:extLst>
          </p:cNvPr>
          <p:cNvSpPr>
            <a:spLocks noGrp="1"/>
          </p:cNvSpPr>
          <p:nvPr>
            <p:ph type="sldNum" sz="quarter" idx="12"/>
          </p:nvPr>
        </p:nvSpPr>
        <p:spPr/>
        <p:txBody>
          <a:bodyPr/>
          <a:lstStyle/>
          <a:p>
            <a:fld id="{B2DC25EE-239B-4C5F-AAD1-255A7D5F1EE2}" type="slidenum">
              <a:rPr lang="en-US" smtClean="0"/>
              <a:t>97</a:t>
            </a:fld>
            <a:endParaRPr lang="en-US"/>
          </a:p>
        </p:txBody>
      </p:sp>
      <p:sp>
        <p:nvSpPr>
          <p:cNvPr id="9" name="Action Button: Custom 8">
            <a:hlinkClick r:id="rId2" action="ppaction://hlinksldjump" highlightClick="1"/>
            <a:extLst>
              <a:ext uri="{FF2B5EF4-FFF2-40B4-BE49-F238E27FC236}">
                <a16:creationId xmlns:a16="http://schemas.microsoft.com/office/drawing/2014/main" id="{B5E9177A-EFF3-24A0-7FC4-19382FDE06D5}"/>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11" name="Action Button: Home 10">
            <a:hlinkClick r:id="rId3" action="ppaction://hlinksldjump" highlightClick="1"/>
            <a:extLst>
              <a:ext uri="{FF2B5EF4-FFF2-40B4-BE49-F238E27FC236}">
                <a16:creationId xmlns:a16="http://schemas.microsoft.com/office/drawing/2014/main" id="{565A5667-1F2E-2D9A-460A-2C25E0949AFA}"/>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FEF91B-1C5A-00C5-FE58-122C2AC2C7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37" y="2216049"/>
            <a:ext cx="2793238" cy="3398225"/>
          </a:xfrm>
          <a:prstGeom prst="rect">
            <a:avLst/>
          </a:prstGeom>
        </p:spPr>
      </p:pic>
      <p:pic>
        <p:nvPicPr>
          <p:cNvPr id="13" name="Picture 12">
            <a:extLst>
              <a:ext uri="{FF2B5EF4-FFF2-40B4-BE49-F238E27FC236}">
                <a16:creationId xmlns:a16="http://schemas.microsoft.com/office/drawing/2014/main" id="{098625B9-A083-ED63-E9CF-94C299C6AC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19330" y="2216049"/>
            <a:ext cx="7623315" cy="1616986"/>
          </a:xfrm>
          <a:prstGeom prst="rect">
            <a:avLst/>
          </a:prstGeom>
        </p:spPr>
      </p:pic>
      <p:pic>
        <p:nvPicPr>
          <p:cNvPr id="14" name="Picture 13">
            <a:extLst>
              <a:ext uri="{FF2B5EF4-FFF2-40B4-BE49-F238E27FC236}">
                <a16:creationId xmlns:a16="http://schemas.microsoft.com/office/drawing/2014/main" id="{6677F65F-C386-6011-6880-BBEA6E0C47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19330" y="3997288"/>
            <a:ext cx="7623314" cy="1616986"/>
          </a:xfrm>
          <a:prstGeom prst="rect">
            <a:avLst/>
          </a:prstGeom>
        </p:spPr>
      </p:pic>
    </p:spTree>
    <p:extLst>
      <p:ext uri="{BB962C8B-B14F-4D97-AF65-F5344CB8AC3E}">
        <p14:creationId xmlns:p14="http://schemas.microsoft.com/office/powerpoint/2010/main" val="39636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BF58-BEFE-F131-36ED-DF6F8F68260C}"/>
              </a:ext>
            </a:extLst>
          </p:cNvPr>
          <p:cNvSpPr>
            <a:spLocks noGrp="1"/>
          </p:cNvSpPr>
          <p:nvPr>
            <p:ph type="title"/>
          </p:nvPr>
        </p:nvSpPr>
        <p:spPr/>
        <p:txBody>
          <a:bodyPr/>
          <a:lstStyle/>
          <a:p>
            <a:r>
              <a:rPr lang="en-US" dirty="0"/>
              <a:t>Risk Management Plan</a:t>
            </a:r>
          </a:p>
        </p:txBody>
      </p:sp>
      <p:sp>
        <p:nvSpPr>
          <p:cNvPr id="4" name="Footer Placeholder 3">
            <a:extLst>
              <a:ext uri="{FF2B5EF4-FFF2-40B4-BE49-F238E27FC236}">
                <a16:creationId xmlns:a16="http://schemas.microsoft.com/office/drawing/2014/main" id="{57CF70D4-506F-45BE-D34F-3CEB5A483954}"/>
              </a:ext>
            </a:extLst>
          </p:cNvPr>
          <p:cNvSpPr>
            <a:spLocks noGrp="1"/>
          </p:cNvSpPr>
          <p:nvPr>
            <p:ph type="ftr" sz="quarter" idx="11"/>
          </p:nvPr>
        </p:nvSpPr>
        <p:spPr/>
        <p:txBody>
          <a:bodyPr/>
          <a:lstStyle/>
          <a:p>
            <a:r>
              <a:rPr lang="en-US"/>
              <a:t>Preliminary Design Review (PDR)</a:t>
            </a:r>
          </a:p>
        </p:txBody>
      </p:sp>
      <p:sp>
        <p:nvSpPr>
          <p:cNvPr id="5" name="Slide Number Placeholder 4">
            <a:extLst>
              <a:ext uri="{FF2B5EF4-FFF2-40B4-BE49-F238E27FC236}">
                <a16:creationId xmlns:a16="http://schemas.microsoft.com/office/drawing/2014/main" id="{38BD0931-A96E-F8D7-635E-F437AAC1F097}"/>
              </a:ext>
            </a:extLst>
          </p:cNvPr>
          <p:cNvSpPr>
            <a:spLocks noGrp="1"/>
          </p:cNvSpPr>
          <p:nvPr>
            <p:ph type="sldNum" sz="quarter" idx="12"/>
          </p:nvPr>
        </p:nvSpPr>
        <p:spPr/>
        <p:txBody>
          <a:bodyPr/>
          <a:lstStyle/>
          <a:p>
            <a:fld id="{B2DC25EE-239B-4C5F-AAD1-255A7D5F1EE2}" type="slidenum">
              <a:rPr lang="en-US" smtClean="0"/>
              <a:t>98</a:t>
            </a:fld>
            <a:endParaRPr lang="en-US"/>
          </a:p>
        </p:txBody>
      </p:sp>
      <p:sp>
        <p:nvSpPr>
          <p:cNvPr id="7" name="Action Button: Custom 6">
            <a:hlinkClick r:id="rId2" action="ppaction://hlinksldjump" highlightClick="1"/>
            <a:extLst>
              <a:ext uri="{FF2B5EF4-FFF2-40B4-BE49-F238E27FC236}">
                <a16:creationId xmlns:a16="http://schemas.microsoft.com/office/drawing/2014/main" id="{5F370393-9C8C-6966-100C-3759A9B5FFDB}"/>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
        <p:nvSpPr>
          <p:cNvPr id="9" name="Action Button: Home 8">
            <a:hlinkClick r:id="rId3" action="ppaction://hlinksldjump" highlightClick="1"/>
            <a:extLst>
              <a:ext uri="{FF2B5EF4-FFF2-40B4-BE49-F238E27FC236}">
                <a16:creationId xmlns:a16="http://schemas.microsoft.com/office/drawing/2014/main" id="{D5AB6FD9-694C-A975-7726-4D19A5B242E0}"/>
              </a:ext>
            </a:extLst>
          </p:cNvPr>
          <p:cNvSpPr/>
          <p:nvPr/>
        </p:nvSpPr>
        <p:spPr>
          <a:xfrm>
            <a:off x="11887201" y="0"/>
            <a:ext cx="304800" cy="3651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322A4C-E03E-B0FF-8291-FCC0BF3627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61971" y="1690688"/>
            <a:ext cx="8868057" cy="4181174"/>
          </a:xfrm>
          <a:prstGeom prst="rect">
            <a:avLst/>
          </a:prstGeom>
        </p:spPr>
      </p:pic>
    </p:spTree>
    <p:extLst>
      <p:ext uri="{BB962C8B-B14F-4D97-AF65-F5344CB8AC3E}">
        <p14:creationId xmlns:p14="http://schemas.microsoft.com/office/powerpoint/2010/main" val="29348881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3D83-5B49-D968-6BB9-B7168DC8331A}"/>
              </a:ext>
            </a:extLst>
          </p:cNvPr>
          <p:cNvSpPr>
            <a:spLocks noGrp="1"/>
          </p:cNvSpPr>
          <p:nvPr>
            <p:ph type="title"/>
          </p:nvPr>
        </p:nvSpPr>
        <p:spPr/>
        <p:txBody>
          <a:bodyPr/>
          <a:lstStyle/>
          <a:p>
            <a:r>
              <a:rPr lang="en-US" dirty="0"/>
              <a:t>Resources</a:t>
            </a:r>
          </a:p>
        </p:txBody>
      </p:sp>
      <p:sp>
        <p:nvSpPr>
          <p:cNvPr id="3" name="Footer Placeholder 2">
            <a:extLst>
              <a:ext uri="{FF2B5EF4-FFF2-40B4-BE49-F238E27FC236}">
                <a16:creationId xmlns:a16="http://schemas.microsoft.com/office/drawing/2014/main" id="{10A1D7FC-A295-2D43-DB2F-E89DC322EE4C}"/>
              </a:ext>
            </a:extLst>
          </p:cNvPr>
          <p:cNvSpPr>
            <a:spLocks noGrp="1"/>
          </p:cNvSpPr>
          <p:nvPr>
            <p:ph type="ftr" sz="quarter" idx="11"/>
          </p:nvPr>
        </p:nvSpPr>
        <p:spPr/>
        <p:txBody>
          <a:bodyPr/>
          <a:lstStyle/>
          <a:p>
            <a:r>
              <a:rPr lang="en-US"/>
              <a:t>Preliminary Design Review (PDR)</a:t>
            </a:r>
          </a:p>
        </p:txBody>
      </p:sp>
      <p:sp>
        <p:nvSpPr>
          <p:cNvPr id="4" name="Slide Number Placeholder 3">
            <a:extLst>
              <a:ext uri="{FF2B5EF4-FFF2-40B4-BE49-F238E27FC236}">
                <a16:creationId xmlns:a16="http://schemas.microsoft.com/office/drawing/2014/main" id="{9906460B-2463-76E3-6FFF-3A164B6D515D}"/>
              </a:ext>
            </a:extLst>
          </p:cNvPr>
          <p:cNvSpPr>
            <a:spLocks noGrp="1"/>
          </p:cNvSpPr>
          <p:nvPr>
            <p:ph type="sldNum" sz="quarter" idx="12"/>
          </p:nvPr>
        </p:nvSpPr>
        <p:spPr/>
        <p:txBody>
          <a:bodyPr/>
          <a:lstStyle/>
          <a:p>
            <a:fld id="{B2DC25EE-239B-4C5F-AAD1-255A7D5F1EE2}" type="slidenum">
              <a:rPr lang="en-US" smtClean="0"/>
              <a:t>99</a:t>
            </a:fld>
            <a:endParaRPr lang="en-US"/>
          </a:p>
        </p:txBody>
      </p:sp>
      <p:sp>
        <p:nvSpPr>
          <p:cNvPr id="5" name="Action Button: Custom 4">
            <a:hlinkClick r:id="rId2" action="ppaction://hlinksldjump" highlightClick="1"/>
            <a:extLst>
              <a:ext uri="{FF2B5EF4-FFF2-40B4-BE49-F238E27FC236}">
                <a16:creationId xmlns:a16="http://schemas.microsoft.com/office/drawing/2014/main" id="{C86F6E88-FD03-3326-A008-641F57476103}"/>
              </a:ext>
            </a:extLst>
          </p:cNvPr>
          <p:cNvSpPr/>
          <p:nvPr/>
        </p:nvSpPr>
        <p:spPr>
          <a:xfrm>
            <a:off x="1169276" y="6325445"/>
            <a:ext cx="1952297" cy="33486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to Index</a:t>
            </a:r>
          </a:p>
        </p:txBody>
      </p:sp>
    </p:spTree>
    <p:extLst>
      <p:ext uri="{BB962C8B-B14F-4D97-AF65-F5344CB8AC3E}">
        <p14:creationId xmlns:p14="http://schemas.microsoft.com/office/powerpoint/2010/main" val="3481552331"/>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1C2031"/>
      </a:dk2>
      <a:lt2>
        <a:srgbClr val="F0F3F1"/>
      </a:lt2>
      <a:accent1>
        <a:srgbClr val="D040B9"/>
      </a:accent1>
      <a:accent2>
        <a:srgbClr val="9A2EBE"/>
      </a:accent2>
      <a:accent3>
        <a:srgbClr val="6F40D0"/>
      </a:accent3>
      <a:accent4>
        <a:srgbClr val="3440C0"/>
      </a:accent4>
      <a:accent5>
        <a:srgbClr val="4088D0"/>
      </a:accent5>
      <a:accent6>
        <a:srgbClr val="2EB3BE"/>
      </a:accent6>
      <a:hlink>
        <a:srgbClr val="3F6AB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3FD9C1-4581-41D5-9C36-8740355B207B}">
  <ds:schemaRefs>
    <ds:schemaRef ds:uri="http://schemas.microsoft.com/sharepoint/v3/contenttype/forms"/>
  </ds:schemaRefs>
</ds:datastoreItem>
</file>

<file path=customXml/itemProps2.xml><?xml version="1.0" encoding="utf-8"?>
<ds:datastoreItem xmlns:ds="http://schemas.openxmlformats.org/officeDocument/2006/customXml" ds:itemID="{0169FBB8-6831-4302-AEBC-CF46418B3B32}">
  <ds:schemaRefs>
    <ds:schemaRef ds:uri="b285b127-6d5b-4b06-ad77-14821f59c97d"/>
    <ds:schemaRef ds:uri="e16125fc-7b4c-4800-a469-6989efb2a6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077697-395F-4124-8EF2-C8576CA6F7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9859</Words>
  <Application>Microsoft Office PowerPoint</Application>
  <PresentationFormat>Widescreen</PresentationFormat>
  <Paragraphs>2451</Paragraphs>
  <Slides>101</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101</vt:i4>
      </vt:variant>
    </vt:vector>
  </HeadingPairs>
  <TitlesOfParts>
    <vt:vector size="109" baseType="lpstr">
      <vt:lpstr>Arial</vt:lpstr>
      <vt:lpstr>Avenir Next LT Pro</vt:lpstr>
      <vt:lpstr>Cairo</vt:lpstr>
      <vt:lpstr>Calibri</vt:lpstr>
      <vt:lpstr>Helvetica</vt:lpstr>
      <vt:lpstr>Times New Roman</vt:lpstr>
      <vt:lpstr>Wingdings</vt:lpstr>
      <vt:lpstr>AccentBoxVTI</vt:lpstr>
      <vt:lpstr>  Preliminary Design Review</vt:lpstr>
      <vt:lpstr>PowerPoint Presentation</vt:lpstr>
      <vt:lpstr>Agenda</vt:lpstr>
      <vt:lpstr>Project Description</vt:lpstr>
      <vt:lpstr>Main Acronyms and Definitions</vt:lpstr>
      <vt:lpstr>Mission Statement</vt:lpstr>
      <vt:lpstr>Objectives</vt:lpstr>
      <vt:lpstr>CONOPS</vt:lpstr>
      <vt:lpstr>Functional Requirements (FRs)</vt:lpstr>
      <vt:lpstr>Critical Project Elements (CPEs)</vt:lpstr>
      <vt:lpstr>Constraints</vt:lpstr>
      <vt:lpstr>Functional Block Diagram (FBD)</vt:lpstr>
      <vt:lpstr>Trade Study Interdependencies</vt:lpstr>
      <vt:lpstr>Trade Studies</vt:lpstr>
      <vt:lpstr>Trade Study Method</vt:lpstr>
      <vt:lpstr>VR Display System Trade Study</vt:lpstr>
      <vt:lpstr>VR Display System</vt:lpstr>
      <vt:lpstr>Criteria Explanation</vt:lpstr>
      <vt:lpstr>VR Headset</vt:lpstr>
      <vt:lpstr>Augmented Reality (AR) Headset</vt:lpstr>
      <vt:lpstr>Projection Room</vt:lpstr>
      <vt:lpstr>TRADE TREE: Display Method</vt:lpstr>
      <vt:lpstr>TRADE TREE: Display &amp; Hand Tracking</vt:lpstr>
      <vt:lpstr>Arm Constraints Trade Study</vt:lpstr>
      <vt:lpstr>Arm Constraints</vt:lpstr>
      <vt:lpstr>TRADE TREE: Arm Constraints </vt:lpstr>
      <vt:lpstr>Criteria Explanation</vt:lpstr>
      <vt:lpstr>TRADE TREE: Arm Constraints</vt:lpstr>
      <vt:lpstr>Arm Constraints Top Options</vt:lpstr>
      <vt:lpstr>Current Design Space</vt:lpstr>
      <vt:lpstr>Design Limitations</vt:lpstr>
      <vt:lpstr>Next Trade Studies</vt:lpstr>
      <vt:lpstr>Modeling &amp; Prototyping Plans</vt:lpstr>
      <vt:lpstr>Compatibility &amp; Feasibility Analysis of VR</vt:lpstr>
      <vt:lpstr>Compatibility &amp; Feasibility Analysis of VR</vt:lpstr>
      <vt:lpstr>Physical Interaction with VR Environment</vt:lpstr>
      <vt:lpstr>Arm Constraint Prototyping</vt:lpstr>
      <vt:lpstr>Risk Management Plan</vt:lpstr>
      <vt:lpstr>Schedule Moving Forward</vt:lpstr>
      <vt:lpstr>Presenters</vt:lpstr>
      <vt:lpstr>Thank you!  Q&amp;A Time (20 min)</vt:lpstr>
      <vt:lpstr>Appendix</vt:lpstr>
      <vt:lpstr>Appendix Index</vt:lpstr>
      <vt:lpstr>Full List of Acronyms</vt:lpstr>
      <vt:lpstr>Requirements</vt:lpstr>
      <vt:lpstr>Requirements – FR1</vt:lpstr>
      <vt:lpstr>Requirements – FR1</vt:lpstr>
      <vt:lpstr>Requirements – FR1</vt:lpstr>
      <vt:lpstr>Requirements – FR1</vt:lpstr>
      <vt:lpstr>Requirements – FR3, FR4</vt:lpstr>
      <vt:lpstr>VR Display Method Trade Study</vt:lpstr>
      <vt:lpstr>Grading Values for VR System</vt:lpstr>
      <vt:lpstr>VR Display Trade Study Grading</vt:lpstr>
      <vt:lpstr>VR Display Trade Study Results</vt:lpstr>
      <vt:lpstr>VR Headset Trade Study</vt:lpstr>
      <vt:lpstr>VR Headset Trade Study Grading</vt:lpstr>
      <vt:lpstr>HTC Vive Pro  2</vt:lpstr>
      <vt:lpstr>HTC Vive Focus 3</vt:lpstr>
      <vt:lpstr>HTC Vive Cosmos Elite</vt:lpstr>
      <vt:lpstr>Oculus Quest 2</vt:lpstr>
      <vt:lpstr>VR Headset Trade Study Results</vt:lpstr>
      <vt:lpstr>Hand Tracking Trade Study</vt:lpstr>
      <vt:lpstr>Hand Tracking Trade Study Grading</vt:lpstr>
      <vt:lpstr>VR Headset Native Hand Tracking</vt:lpstr>
      <vt:lpstr>VR Hand Tracking Gloves</vt:lpstr>
      <vt:lpstr>In-House Hand Trackers with Accelerometers/IMUs/etc</vt:lpstr>
      <vt:lpstr>Pixy Cams</vt:lpstr>
      <vt:lpstr>Hand Tracking Trade Study Results</vt:lpstr>
      <vt:lpstr>TRADE TREE: Hand Tracking</vt:lpstr>
      <vt:lpstr>Physical Constraints (PCs) Trade Study</vt:lpstr>
      <vt:lpstr>Levels of Evaluation For Physical Constraints</vt:lpstr>
      <vt:lpstr>Arm Constraint Trade Study Results</vt:lpstr>
      <vt:lpstr>Air-Pressurized Sleeve</vt:lpstr>
      <vt:lpstr>Braces</vt:lpstr>
      <vt:lpstr>Splints</vt:lpstr>
      <vt:lpstr>Clothing/Clothing Material Sleeves</vt:lpstr>
      <vt:lpstr>Shoulder Compression Support</vt:lpstr>
      <vt:lpstr>OCTOPUS – Ball and Socket Joint</vt:lpstr>
      <vt:lpstr>Foam Sleeve</vt:lpstr>
      <vt:lpstr>Wire Arm Harness</vt:lpstr>
      <vt:lpstr>Cast</vt:lpstr>
      <vt:lpstr>Object Tracking Trade Options</vt:lpstr>
      <vt:lpstr>TRADE TREE: Object Tracking</vt:lpstr>
      <vt:lpstr>Training Profile Trade Tree</vt:lpstr>
      <vt:lpstr>TRADE TREE: Training Profile</vt:lpstr>
      <vt:lpstr>VR Computer Trade Options</vt:lpstr>
      <vt:lpstr>TRADE TREE: VR Computer</vt:lpstr>
      <vt:lpstr>VR Computer Trade Study Grading</vt:lpstr>
      <vt:lpstr>Development Software  Trade Options</vt:lpstr>
      <vt:lpstr>IN PROGRESS: Software Process Flow </vt:lpstr>
      <vt:lpstr>Development Engine - Constrained</vt:lpstr>
      <vt:lpstr>IN PROGRESS – Modeling Software Trade Study Results</vt:lpstr>
      <vt:lpstr>DEFINITIONS: Audio Software </vt:lpstr>
      <vt:lpstr>TRADE TREE: Audio Software </vt:lpstr>
      <vt:lpstr>Risk Management Plan</vt:lpstr>
      <vt:lpstr>Identified Risks</vt:lpstr>
      <vt:lpstr>Risk Matrix</vt:lpstr>
      <vt:lpstr>Risk Management Plan</vt:lpstr>
      <vt:lpstr>Resources</vt:lpstr>
      <vt:lpstr>VR/HT Resources    1/2</vt:lpstr>
      <vt:lpstr>PCs Resources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Preliminary Design Review</dc:title>
  <dc:creator>Esther Revenga Villagra</dc:creator>
  <cp:lastModifiedBy>Jeff Zehnder</cp:lastModifiedBy>
  <cp:revision>3</cp:revision>
  <cp:lastPrinted>2022-09-28T16:44:31Z</cp:lastPrinted>
  <dcterms:created xsi:type="dcterms:W3CDTF">2022-09-25T03:05:24Z</dcterms:created>
  <dcterms:modified xsi:type="dcterms:W3CDTF">2023-03-10T00:04:25Z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y fmtid="{D5CDD505-2E9C-101B-9397-08002B2CF9AE}" pid="3" name="MediaServiceImageTags">
    <vt:lpwstr/>
  </property>
</Properties>
</file>