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9_78F112A2.xml" ContentType="application/vnd.ms-powerpoint.comments+xml"/>
  <Override PartName="/ppt/notesSlides/notesSlide8.xml" ContentType="application/vnd.openxmlformats-officedocument.presentationml.notesSlide+xml"/>
  <Override PartName="/ppt/comments/modernComment_116_3C5B917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B_3ADBDC3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21_1FF38F21.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42_D58EAC2D.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modernComment_145_BFB557F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61" r:id="rId5"/>
  </p:sldMasterIdLst>
  <p:notesMasterIdLst>
    <p:notesMasterId r:id="rId102"/>
  </p:notesMasterIdLst>
  <p:sldIdLst>
    <p:sldId id="266" r:id="rId6"/>
    <p:sldId id="274" r:id="rId7"/>
    <p:sldId id="264" r:id="rId8"/>
    <p:sldId id="348" r:id="rId9"/>
    <p:sldId id="277" r:id="rId10"/>
    <p:sldId id="279" r:id="rId11"/>
    <p:sldId id="281" r:id="rId12"/>
    <p:sldId id="278" r:id="rId13"/>
    <p:sldId id="280" r:id="rId14"/>
    <p:sldId id="352" r:id="rId15"/>
    <p:sldId id="283" r:id="rId16"/>
    <p:sldId id="268" r:id="rId17"/>
    <p:sldId id="382" r:id="rId18"/>
    <p:sldId id="269" r:id="rId19"/>
    <p:sldId id="351" r:id="rId20"/>
    <p:sldId id="282" r:id="rId21"/>
    <p:sldId id="270" r:id="rId22"/>
    <p:sldId id="286" r:id="rId23"/>
    <p:sldId id="327" r:id="rId24"/>
    <p:sldId id="338" r:id="rId25"/>
    <p:sldId id="324" r:id="rId26"/>
    <p:sldId id="378" r:id="rId27"/>
    <p:sldId id="377" r:id="rId28"/>
    <p:sldId id="328" r:id="rId29"/>
    <p:sldId id="349" r:id="rId30"/>
    <p:sldId id="275" r:id="rId31"/>
    <p:sldId id="329" r:id="rId32"/>
    <p:sldId id="347" r:id="rId33"/>
    <p:sldId id="273" r:id="rId34"/>
    <p:sldId id="380" r:id="rId35"/>
    <p:sldId id="291" r:id="rId36"/>
    <p:sldId id="376" r:id="rId37"/>
    <p:sldId id="375" r:id="rId38"/>
    <p:sldId id="374" r:id="rId39"/>
    <p:sldId id="373" r:id="rId40"/>
    <p:sldId id="372" r:id="rId41"/>
    <p:sldId id="371" r:id="rId42"/>
    <p:sldId id="370" r:id="rId43"/>
    <p:sldId id="369" r:id="rId44"/>
    <p:sldId id="368" r:id="rId45"/>
    <p:sldId id="331" r:id="rId46"/>
    <p:sldId id="330" r:id="rId47"/>
    <p:sldId id="357" r:id="rId48"/>
    <p:sldId id="358" r:id="rId49"/>
    <p:sldId id="385" r:id="rId50"/>
    <p:sldId id="360" r:id="rId51"/>
    <p:sldId id="363" r:id="rId52"/>
    <p:sldId id="362" r:id="rId53"/>
    <p:sldId id="366" r:id="rId54"/>
    <p:sldId id="367" r:id="rId55"/>
    <p:sldId id="365" r:id="rId56"/>
    <p:sldId id="386" r:id="rId57"/>
    <p:sldId id="359" r:id="rId58"/>
    <p:sldId id="353" r:id="rId59"/>
    <p:sldId id="354" r:id="rId60"/>
    <p:sldId id="355" r:id="rId61"/>
    <p:sldId id="356" r:id="rId62"/>
    <p:sldId id="379" r:id="rId63"/>
    <p:sldId id="383" r:id="rId64"/>
    <p:sldId id="384" r:id="rId65"/>
    <p:sldId id="389" r:id="rId66"/>
    <p:sldId id="388" r:id="rId67"/>
    <p:sldId id="387" r:id="rId68"/>
    <p:sldId id="390" r:id="rId69"/>
    <p:sldId id="289" r:id="rId70"/>
    <p:sldId id="290" r:id="rId71"/>
    <p:sldId id="323" r:id="rId72"/>
    <p:sldId id="322" r:id="rId73"/>
    <p:sldId id="321" r:id="rId74"/>
    <p:sldId id="320" r:id="rId75"/>
    <p:sldId id="319" r:id="rId76"/>
    <p:sldId id="318" r:id="rId77"/>
    <p:sldId id="317" r:id="rId78"/>
    <p:sldId id="316" r:id="rId79"/>
    <p:sldId id="315" r:id="rId80"/>
    <p:sldId id="314" r:id="rId81"/>
    <p:sldId id="313" r:id="rId82"/>
    <p:sldId id="312" r:id="rId83"/>
    <p:sldId id="311" r:id="rId84"/>
    <p:sldId id="310" r:id="rId85"/>
    <p:sldId id="309" r:id="rId86"/>
    <p:sldId id="308" r:id="rId87"/>
    <p:sldId id="307" r:id="rId88"/>
    <p:sldId id="306" r:id="rId89"/>
    <p:sldId id="305" r:id="rId90"/>
    <p:sldId id="304" r:id="rId91"/>
    <p:sldId id="303" r:id="rId92"/>
    <p:sldId id="302" r:id="rId93"/>
    <p:sldId id="301" r:id="rId94"/>
    <p:sldId id="300" r:id="rId95"/>
    <p:sldId id="297" r:id="rId96"/>
    <p:sldId id="296" r:id="rId97"/>
    <p:sldId id="295" r:id="rId98"/>
    <p:sldId id="325" r:id="rId99"/>
    <p:sldId id="285" r:id="rId100"/>
    <p:sldId id="39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352A8962-2ED9-4251-B28C-B3DBE70204DA}">
          <p14:sldIdLst>
            <p14:sldId id="266"/>
            <p14:sldId id="274"/>
            <p14:sldId id="264"/>
            <p14:sldId id="348"/>
            <p14:sldId id="277"/>
            <p14:sldId id="279"/>
            <p14:sldId id="281"/>
            <p14:sldId id="278"/>
            <p14:sldId id="280"/>
          </p14:sldIdLst>
        </p14:section>
        <p14:section name="Structures Slides" id="{C088C82C-CF7B-4801-9301-3928DDF4DEA5}">
          <p14:sldIdLst>
            <p14:sldId id="352"/>
            <p14:sldId id="283"/>
            <p14:sldId id="268"/>
            <p14:sldId id="382"/>
            <p14:sldId id="269"/>
            <p14:sldId id="351"/>
            <p14:sldId id="282"/>
            <p14:sldId id="270"/>
            <p14:sldId id="286"/>
            <p14:sldId id="327"/>
            <p14:sldId id="338"/>
            <p14:sldId id="324"/>
            <p14:sldId id="378"/>
            <p14:sldId id="377"/>
            <p14:sldId id="328"/>
            <p14:sldId id="349"/>
          </p14:sldIdLst>
        </p14:section>
        <p14:section name="Props Slides" id="{C64D6A50-7C5E-4BB4-BAE5-7079856E5203}">
          <p14:sldIdLst>
            <p14:sldId id="275"/>
            <p14:sldId id="329"/>
            <p14:sldId id="347"/>
            <p14:sldId id="273"/>
            <p14:sldId id="380"/>
            <p14:sldId id="291"/>
          </p14:sldIdLst>
        </p14:section>
        <p14:section name="Aerodynamics Slides" id="{71FCAA96-0F16-4CAF-A7B4-0FD0C30A80C4}">
          <p14:sldIdLst>
            <p14:sldId id="376"/>
            <p14:sldId id="375"/>
            <p14:sldId id="374"/>
            <p14:sldId id="373"/>
            <p14:sldId id="372"/>
            <p14:sldId id="371"/>
            <p14:sldId id="370"/>
            <p14:sldId id="369"/>
            <p14:sldId id="368"/>
            <p14:sldId id="331"/>
            <p14:sldId id="330"/>
            <p14:sldId id="357"/>
            <p14:sldId id="358"/>
            <p14:sldId id="385"/>
          </p14:sldIdLst>
        </p14:section>
        <p14:section name="Summary Slides" id="{03402754-27C2-4604-A4FE-6588252507A7}">
          <p14:sldIdLst>
            <p14:sldId id="360"/>
            <p14:sldId id="363"/>
            <p14:sldId id="362"/>
            <p14:sldId id="366"/>
            <p14:sldId id="367"/>
            <p14:sldId id="365"/>
            <p14:sldId id="386"/>
          </p14:sldIdLst>
        </p14:section>
        <p14:section name="Backup Slides" id="{966E247B-0BDE-4AE1-AAB4-7BCF5BDD3838}">
          <p14:sldIdLst>
            <p14:sldId id="359"/>
          </p14:sldIdLst>
        </p14:section>
        <p14:section name="Overview Backup slides" id="{518B94C6-5F4A-46CF-A07E-767AEB46236E}">
          <p14:sldIdLst>
            <p14:sldId id="353"/>
            <p14:sldId id="354"/>
            <p14:sldId id="355"/>
            <p14:sldId id="356"/>
          </p14:sldIdLst>
        </p14:section>
        <p14:section name="Structures Backup slides" id="{672C97BA-BBC6-4A01-A4AC-D027DF324F7E}">
          <p14:sldIdLst>
            <p14:sldId id="379"/>
            <p14:sldId id="383"/>
            <p14:sldId id="384"/>
            <p14:sldId id="389"/>
            <p14:sldId id="388"/>
            <p14:sldId id="387"/>
            <p14:sldId id="390"/>
          </p14:sldIdLst>
        </p14:section>
        <p14:section name="Props Backup Slides" id="{127752D9-C41A-4880-A13A-D099F9BD5AA4}">
          <p14:sldIdLst>
            <p14:sldId id="289"/>
            <p14:sldId id="290"/>
          </p14:sldIdLst>
        </p14:section>
        <p14:section name="Aero Backup slides" id="{F4D9F376-14AB-4678-B78E-D5F67E1FA375}">
          <p14:sldIdLst>
            <p14:sldId id="323"/>
            <p14:sldId id="322"/>
            <p14:sldId id="321"/>
            <p14:sldId id="320"/>
            <p14:sldId id="319"/>
            <p14:sldId id="318"/>
            <p14:sldId id="317"/>
            <p14:sldId id="316"/>
            <p14:sldId id="315"/>
            <p14:sldId id="314"/>
            <p14:sldId id="313"/>
            <p14:sldId id="312"/>
            <p14:sldId id="311"/>
            <p14:sldId id="310"/>
            <p14:sldId id="309"/>
            <p14:sldId id="308"/>
            <p14:sldId id="307"/>
            <p14:sldId id="306"/>
            <p14:sldId id="305"/>
            <p14:sldId id="304"/>
            <p14:sldId id="303"/>
            <p14:sldId id="302"/>
            <p14:sldId id="301"/>
            <p14:sldId id="300"/>
            <p14:sldId id="297"/>
            <p14:sldId id="296"/>
            <p14:sldId id="295"/>
            <p14:sldId id="325"/>
          </p14:sldIdLst>
        </p14:section>
        <p14:section name="Sources" id="{36ABA546-1594-42FE-BD77-256F998614DA}">
          <p14:sldIdLst>
            <p14:sldId id="285"/>
            <p14:sldId id="3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FCE025-08BA-7771-84EE-A2454189EB0C}" name="Devon Jeffery Paris" initials="DP" userId="S::depa2363@colorado.edu::f34e1b27-313a-4cca-8a41-8ef506598894" providerId="AD"/>
  <p188:author id="{29BC6F28-08D6-B776-6C85-4CBC6795649A}" name="Alexander William Fitzgerald" initials="AF" userId="S::alfi1633@colorado.edu::bf106a97-d9b7-4b7f-8ce5-01a770de4d27" providerId="AD"/>
  <p188:author id="{DE93672F-4B88-F5F0-7413-8A1A3BC66660}" name="Brady C Hogoboom" initials="BH" userId="S::brho8281@colorado.edu::31d99c66-e1e5-4ea7-8f98-bdc50a4317d9" providerId="AD"/>
  <p188:author id="{76515467-85AC-D3A4-3EA2-318C6571C197}" name="Godwin K Gladison" initials="GG" userId="S::gogl8877@colorado.edu::ef82451e-e114-481f-b3f4-c1ede920dcb7" providerId="AD"/>
  <p188:author id="{80CA4377-4622-419A-2F80-F561FD35605F}" name="Linus Schmitz" initials="LS" userId="Linus Schmitz" providerId="None"/>
  <p188:author id="{0FEA7B7A-BCE7-7195-50DF-367E38AC6DBF}" name="Amanda Marlow" initials="AM" userId="S::amma6035@colorado.edu::9280eeb1-9044-4b9e-b28f-539e7049c8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a:srgbClr val="AB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879EB-95A7-4537-8526-2560B7F702AE}" v="207" dt="2022-10-03T01:42:16.334"/>
    <p1510:client id="{145BA4FB-A432-48F9-A4DA-E17D7ECB5B40}" v="3768" vWet="3770" dt="2022-10-03T01:41:20.317"/>
    <p1510:client id="{1782C9CE-89B6-4443-B0C8-FC0A8509D824}" v="139" dt="2022-10-03T02:05:57.301"/>
    <p1510:client id="{21C0656B-EBEB-48F3-9BCB-D0B5C48E20EC}" v="1" dt="2022-10-03T00:25:37.644"/>
    <p1510:client id="{2A0C0B9E-41BC-49DF-A612-DD503544C87E}" v="125" dt="2022-10-03T00:58:52.746"/>
    <p1510:client id="{38BD6BF1-6C9B-4788-9B87-31910DF6C1C8}" v="67" dt="2022-10-03T02:08:08.153"/>
    <p1510:client id="{43B3A5A9-3B67-4180-BE2D-A017B9F04023}" v="6" dt="2022-10-03T06:49:35.787"/>
    <p1510:client id="{46B9E9C8-C257-4FF2-A77C-D1A6650FB12E}" v="2" dt="2022-10-03T01:15:41.973"/>
    <p1510:client id="{4948E625-3695-4714-9E1B-3FF68386D486}" v="362" dt="2022-10-02T23:39:29.324"/>
    <p1510:client id="{4E151B98-E37B-4766-AB91-5988E86EEA97}" vWet="9281" dt="2022-10-03T02:17:31.662"/>
    <p1510:client id="{502B169B-65FD-48DF-80C8-1D1F6CCE0684}" v="1" dt="2022-10-03T01:55:31.260"/>
    <p1510:client id="{59AC9896-4F35-4F8D-839B-133040E4089A}" v="57" dt="2022-10-03T00:31:26.435"/>
    <p1510:client id="{5BA15E5B-B00B-49C3-9622-4C375C0C6630}" v="371" dt="2022-10-03T00:38:16.932"/>
    <p1510:client id="{5BDD6D8D-A85B-48C3-A4C0-C4A6D44AD6A7}" v="3" dt="2022-10-03T00:00:47.606"/>
    <p1510:client id="{5CD19981-173E-41A8-A644-05983F17274B}" v="13" dt="2022-10-03T04:17:33.384"/>
    <p1510:client id="{63AC7CEA-3459-44A9-AA4C-7F952B5FACC1}" v="162" dt="2022-10-03T15:32:01.648"/>
    <p1510:client id="{6A27A116-E5CC-4FBF-A692-665989093069}" v="80" dt="2022-10-03T01:02:50.154"/>
    <p1510:client id="{6F8EE250-4FF7-45BA-A2E8-DC375872BAA4}" v="20" dt="2022-10-03T00:34:04.859"/>
    <p1510:client id="{78517CBE-2FA4-4800-A999-97705673D755}" v="5" dt="2022-10-03T02:11:12.861"/>
    <p1510:client id="{78839C3A-AF49-4EA0-847A-3A1AF4B75420}" v="91" dt="2022-10-02T22:36:59.257"/>
    <p1510:client id="{78955C02-B73C-46DD-8758-33BF36AFC78D}" v="3" dt="2022-10-02T17:14:55.757"/>
    <p1510:client id="{810B8B17-5D3F-4201-8A73-F481B08F1C5D}" v="34" dt="2022-10-03T05:08:09.532"/>
    <p1510:client id="{8F08D445-C702-4CEB-8D71-97943EB9778E}" v="14" dt="2022-10-03T02:13:09.184"/>
    <p1510:client id="{9BBBF9F5-02D6-4484-A088-386EE10011C0}" v="16" dt="2022-10-02T15:34:32.498"/>
    <p1510:client id="{9CCB0B82-6888-4AAD-BD4E-74BC88ED1836}" v="26" dt="2022-10-03T01:26:48.969"/>
    <p1510:client id="{A38C979D-C477-43CF-970F-D2E8979D82CA}" v="8" dt="2022-10-03T01:20:57.198"/>
    <p1510:client id="{AA4718D8-A363-434B-839D-504918A9FA79}" v="43" dt="2022-10-03T01:46:34.597"/>
    <p1510:client id="{AB9F21C4-84BA-4BB8-8023-46FD264329E1}" v="11" dt="2022-10-03T02:09:30.062"/>
    <p1510:client id="{B950FB35-149D-41A4-B04E-AEA77BC2374B}" v="222" dt="2022-10-02T15:49:25.108"/>
    <p1510:client id="{D1D1E111-EF0E-4F3E-BF9E-6D6F1D5B0FEE}" v="85" dt="2022-10-03T00:09:32.380"/>
    <p1510:client id="{D947C2D6-911D-448B-AD32-AE012130F298}" v="1418" dt="2022-10-03T02:03:27.535"/>
    <p1510:client id="{DBC68E01-7D87-4144-9FAB-9CA921F3AD5E}" v="36" dt="2022-10-03T02:06:31.687"/>
    <p1510:client id="{E3FC3199-91DC-4360-8EE6-D0C409D8C541}" v="1145" dt="2022-10-02T17:52:49.135"/>
    <p1510:client id="{E4D02EBA-265F-441A-8A35-4019CA2B3AB8}" v="12" dt="2022-10-03T03:23:01.658"/>
    <p1510:client id="{F0C15BD4-809F-4021-9343-19D036A08C3E}" v="215" dt="2022-10-02T22:01:30.880"/>
    <p1510:client id="{FC5A0B77-CC75-254D-B233-1F818BEFA02A}" v="187" dt="2022-10-03T14:29:06.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n Granite Gattis" userId="S::bega5295@colorado.edu::c8f9f6b7-ac12-46f2-8e3a-7bb2983f33ad" providerId="AD" clId="Web-{E8F2C89D-BD13-43A0-BCB1-A2A3E3CECBEF}"/>
    <pc:docChg chg="modSld">
      <pc:chgData name="Benon Granite Gattis" userId="S::bega5295@colorado.edu::c8f9f6b7-ac12-46f2-8e3a-7bb2983f33ad" providerId="AD" clId="Web-{E8F2C89D-BD13-43A0-BCB1-A2A3E3CECBEF}" dt="2022-09-26T17:40:58.660" v="0"/>
      <pc:docMkLst>
        <pc:docMk/>
      </pc:docMkLst>
      <pc:sldChg chg="delSp">
        <pc:chgData name="Benon Granite Gattis" userId="S::bega5295@colorado.edu::c8f9f6b7-ac12-46f2-8e3a-7bb2983f33ad" providerId="AD" clId="Web-{E8F2C89D-BD13-43A0-BCB1-A2A3E3CECBEF}" dt="2022-09-26T17:40:58.660" v="0"/>
        <pc:sldMkLst>
          <pc:docMk/>
          <pc:sldMk cId="998178536" sldId="256"/>
        </pc:sldMkLst>
        <pc:picChg chg="del">
          <ac:chgData name="Benon Granite Gattis" userId="S::bega5295@colorado.edu::c8f9f6b7-ac12-46f2-8e3a-7bb2983f33ad" providerId="AD" clId="Web-{E8F2C89D-BD13-43A0-BCB1-A2A3E3CECBEF}" dt="2022-09-26T17:40:58.660" v="0"/>
          <ac:picMkLst>
            <pc:docMk/>
            <pc:sldMk cId="998178536" sldId="256"/>
            <ac:picMk id="4" creationId="{00000000-0000-0000-0000-000000000000}"/>
          </ac:picMkLst>
        </pc:picChg>
      </pc:sldChg>
    </pc:docChg>
  </pc:docChgLst>
  <pc:docChgLst>
    <pc:chgData name="Brady C Hogoboom" userId="S::brho8281@colorado.edu::31d99c66-e1e5-4ea7-8f98-bdc50a4317d9" providerId="AD" clId="Web-{13CD3290-6CBF-4407-8576-FD35ADB494E5}"/>
    <pc:docChg chg="modSld">
      <pc:chgData name="Brady C Hogoboom" userId="S::brho8281@colorado.edu::31d99c66-e1e5-4ea7-8f98-bdc50a4317d9" providerId="AD" clId="Web-{13CD3290-6CBF-4407-8576-FD35ADB494E5}" dt="2022-09-28T01:48:04.842" v="321"/>
      <pc:docMkLst>
        <pc:docMk/>
      </pc:docMkLst>
      <pc:sldChg chg="modSp">
        <pc:chgData name="Brady C Hogoboom" userId="S::brho8281@colorado.edu::31d99c66-e1e5-4ea7-8f98-bdc50a4317d9" providerId="AD" clId="Web-{13CD3290-6CBF-4407-8576-FD35ADB494E5}" dt="2022-09-28T01:48:04.842" v="321"/>
        <pc:sldMkLst>
          <pc:docMk/>
          <pc:sldMk cId="1496000162" sldId="279"/>
        </pc:sldMkLst>
        <pc:graphicFrameChg chg="mod modGraphic">
          <ac:chgData name="Brady C Hogoboom" userId="S::brho8281@colorado.edu::31d99c66-e1e5-4ea7-8f98-bdc50a4317d9" providerId="AD" clId="Web-{13CD3290-6CBF-4407-8576-FD35ADB494E5}" dt="2022-09-28T01:48:04.842" v="321"/>
          <ac:graphicFrameMkLst>
            <pc:docMk/>
            <pc:sldMk cId="1496000162" sldId="279"/>
            <ac:graphicFrameMk id="3" creationId="{A2701A9F-797E-1108-9EBD-9B939345228B}"/>
          </ac:graphicFrameMkLst>
        </pc:graphicFrameChg>
      </pc:sldChg>
      <pc:sldChg chg="modSp">
        <pc:chgData name="Brady C Hogoboom" userId="S::brho8281@colorado.edu::31d99c66-e1e5-4ea7-8f98-bdc50a4317d9" providerId="AD" clId="Web-{13CD3290-6CBF-4407-8576-FD35ADB494E5}" dt="2022-09-28T01:48:00.826" v="320"/>
        <pc:sldMkLst>
          <pc:docMk/>
          <pc:sldMk cId="2029064866" sldId="281"/>
        </pc:sldMkLst>
        <pc:graphicFrameChg chg="mod modGraphic">
          <ac:chgData name="Brady C Hogoboom" userId="S::brho8281@colorado.edu::31d99c66-e1e5-4ea7-8f98-bdc50a4317d9" providerId="AD" clId="Web-{13CD3290-6CBF-4407-8576-FD35ADB494E5}" dt="2022-09-28T01:48:00.826" v="320"/>
          <ac:graphicFrameMkLst>
            <pc:docMk/>
            <pc:sldMk cId="2029064866" sldId="281"/>
            <ac:graphicFrameMk id="3" creationId="{A2701A9F-797E-1108-9EBD-9B939345228B}"/>
          </ac:graphicFrameMkLst>
        </pc:graphicFrameChg>
      </pc:sldChg>
    </pc:docChg>
  </pc:docChgLst>
  <pc:docChgLst>
    <pc:chgData name="Amanda Marlow" userId="S::amma6035@colorado.edu::9280eeb1-9044-4b9e-b28f-539e7049c8a0" providerId="AD" clId="Web-{C0FF6DA6-8BBC-46E8-A5E3-2917F3EF4D75}"/>
    <pc:docChg chg="addSld delSld modSld sldOrd modSection">
      <pc:chgData name="Amanda Marlow" userId="S::amma6035@colorado.edu::9280eeb1-9044-4b9e-b28f-539e7049c8a0" providerId="AD" clId="Web-{C0FF6DA6-8BBC-46E8-A5E3-2917F3EF4D75}" dt="2022-10-02T00:47:40.051" v="2712"/>
      <pc:docMkLst>
        <pc:docMk/>
      </pc:docMkLst>
      <pc:sldChg chg="addSp delSp modSp">
        <pc:chgData name="Amanda Marlow" userId="S::amma6035@colorado.edu::9280eeb1-9044-4b9e-b28f-539e7049c8a0" providerId="AD" clId="Web-{C0FF6DA6-8BBC-46E8-A5E3-2917F3EF4D75}" dt="2022-10-01T23:13:09.611" v="1657" actId="1076"/>
        <pc:sldMkLst>
          <pc:docMk/>
          <pc:sldMk cId="302405028" sldId="268"/>
        </pc:sldMkLst>
        <pc:spChg chg="mod">
          <ac:chgData name="Amanda Marlow" userId="S::amma6035@colorado.edu::9280eeb1-9044-4b9e-b28f-539e7049c8a0" providerId="AD" clId="Web-{C0FF6DA6-8BBC-46E8-A5E3-2917F3EF4D75}" dt="2022-10-01T23:12:50.532" v="1653" actId="20577"/>
          <ac:spMkLst>
            <pc:docMk/>
            <pc:sldMk cId="302405028" sldId="268"/>
            <ac:spMk id="3" creationId="{937F3A32-6E74-1C25-F4C2-90797E6C5BE7}"/>
          </ac:spMkLst>
        </pc:spChg>
        <pc:spChg chg="add mod">
          <ac:chgData name="Amanda Marlow" userId="S::amma6035@colorado.edu::9280eeb1-9044-4b9e-b28f-539e7049c8a0" providerId="AD" clId="Web-{C0FF6DA6-8BBC-46E8-A5E3-2917F3EF4D75}" dt="2022-10-01T23:10:04.936" v="1543" actId="1076"/>
          <ac:spMkLst>
            <pc:docMk/>
            <pc:sldMk cId="302405028" sldId="268"/>
            <ac:spMk id="15" creationId="{48135780-ED7D-08A8-F9D0-51BFAEF60545}"/>
          </ac:spMkLst>
        </pc:spChg>
        <pc:picChg chg="add mod">
          <ac:chgData name="Amanda Marlow" userId="S::amma6035@colorado.edu::9280eeb1-9044-4b9e-b28f-539e7049c8a0" providerId="AD" clId="Web-{C0FF6DA6-8BBC-46E8-A5E3-2917F3EF4D75}" dt="2022-10-01T23:12:58.392" v="1654" actId="1076"/>
          <ac:picMkLst>
            <pc:docMk/>
            <pc:sldMk cId="302405028" sldId="268"/>
            <ac:picMk id="9" creationId="{92674FB9-D9A3-D06A-5132-B7FDB98412A3}"/>
          </ac:picMkLst>
        </pc:picChg>
        <pc:picChg chg="add mod">
          <ac:chgData name="Amanda Marlow" userId="S::amma6035@colorado.edu::9280eeb1-9044-4b9e-b28f-539e7049c8a0" providerId="AD" clId="Web-{C0FF6DA6-8BBC-46E8-A5E3-2917F3EF4D75}" dt="2022-10-01T23:13:02.111" v="1655" actId="1076"/>
          <ac:picMkLst>
            <pc:docMk/>
            <pc:sldMk cId="302405028" sldId="268"/>
            <ac:picMk id="10" creationId="{8F9ADE6A-569E-4351-7A5D-81ED7263331C}"/>
          </ac:picMkLst>
        </pc:picChg>
        <pc:picChg chg="add mod">
          <ac:chgData name="Amanda Marlow" userId="S::amma6035@colorado.edu::9280eeb1-9044-4b9e-b28f-539e7049c8a0" providerId="AD" clId="Web-{C0FF6DA6-8BBC-46E8-A5E3-2917F3EF4D75}" dt="2022-10-01T23:13:04.220" v="1656" actId="1076"/>
          <ac:picMkLst>
            <pc:docMk/>
            <pc:sldMk cId="302405028" sldId="268"/>
            <ac:picMk id="11" creationId="{FECFDC69-BD15-EBFA-0E12-C128D81091A0}"/>
          </ac:picMkLst>
        </pc:picChg>
        <pc:picChg chg="add mod">
          <ac:chgData name="Amanda Marlow" userId="S::amma6035@colorado.edu::9280eeb1-9044-4b9e-b28f-539e7049c8a0" providerId="AD" clId="Web-{C0FF6DA6-8BBC-46E8-A5E3-2917F3EF4D75}" dt="2022-10-01T23:13:09.611" v="1657" actId="1076"/>
          <ac:picMkLst>
            <pc:docMk/>
            <pc:sldMk cId="302405028" sldId="268"/>
            <ac:picMk id="12" creationId="{DACE226D-D7BE-A518-1D7E-456C4196CA60}"/>
          </ac:picMkLst>
        </pc:picChg>
        <pc:picChg chg="add mod">
          <ac:chgData name="Amanda Marlow" userId="S::amma6035@colorado.edu::9280eeb1-9044-4b9e-b28f-539e7049c8a0" providerId="AD" clId="Web-{C0FF6DA6-8BBC-46E8-A5E3-2917F3EF4D75}" dt="2022-10-01T23:08:34.590" v="1525" actId="1076"/>
          <ac:picMkLst>
            <pc:docMk/>
            <pc:sldMk cId="302405028" sldId="268"/>
            <ac:picMk id="13" creationId="{BF93B8EE-D790-5943-6375-726983114420}"/>
          </ac:picMkLst>
        </pc:picChg>
        <pc:picChg chg="add del mod">
          <ac:chgData name="Amanda Marlow" userId="S::amma6035@colorado.edu::9280eeb1-9044-4b9e-b28f-539e7049c8a0" providerId="AD" clId="Web-{C0FF6DA6-8BBC-46E8-A5E3-2917F3EF4D75}" dt="2022-10-01T23:07:43.714" v="1516"/>
          <ac:picMkLst>
            <pc:docMk/>
            <pc:sldMk cId="302405028" sldId="268"/>
            <ac:picMk id="14" creationId="{895F3AB3-259B-BEA5-C7F6-0A13FEC43A34}"/>
          </ac:picMkLst>
        </pc:picChg>
      </pc:sldChg>
      <pc:sldChg chg="modSp">
        <pc:chgData name="Amanda Marlow" userId="S::amma6035@colorado.edu::9280eeb1-9044-4b9e-b28f-539e7049c8a0" providerId="AD" clId="Web-{C0FF6DA6-8BBC-46E8-A5E3-2917F3EF4D75}" dt="2022-10-02T00:31:25.813" v="2163" actId="20577"/>
        <pc:sldMkLst>
          <pc:docMk/>
          <pc:sldMk cId="1526231438" sldId="269"/>
        </pc:sldMkLst>
        <pc:spChg chg="mod">
          <ac:chgData name="Amanda Marlow" userId="S::amma6035@colorado.edu::9280eeb1-9044-4b9e-b28f-539e7049c8a0" providerId="AD" clId="Web-{C0FF6DA6-8BBC-46E8-A5E3-2917F3EF4D75}" dt="2022-10-02T00:31:10.454" v="2161" actId="20577"/>
          <ac:spMkLst>
            <pc:docMk/>
            <pc:sldMk cId="1526231438" sldId="269"/>
            <ac:spMk id="3" creationId="{5C7F313C-99DF-9E22-FAE2-4FA78DC100D2}"/>
          </ac:spMkLst>
        </pc:spChg>
        <pc:spChg chg="mod">
          <ac:chgData name="Amanda Marlow" userId="S::amma6035@colorado.edu::9280eeb1-9044-4b9e-b28f-539e7049c8a0" providerId="AD" clId="Web-{C0FF6DA6-8BBC-46E8-A5E3-2917F3EF4D75}" dt="2022-10-02T00:31:25.813" v="2163" actId="20577"/>
          <ac:spMkLst>
            <pc:docMk/>
            <pc:sldMk cId="1526231438" sldId="269"/>
            <ac:spMk id="5" creationId="{8A300FFD-71B5-8457-D36E-E2D5F05CF6A0}"/>
          </ac:spMkLst>
        </pc:spChg>
      </pc:sldChg>
      <pc:sldChg chg="addSp modSp modNotes">
        <pc:chgData name="Amanda Marlow" userId="S::amma6035@colorado.edu::9280eeb1-9044-4b9e-b28f-539e7049c8a0" providerId="AD" clId="Web-{C0FF6DA6-8BBC-46E8-A5E3-2917F3EF4D75}" dt="2022-10-01T22:46:37.146" v="1392" actId="20577"/>
        <pc:sldMkLst>
          <pc:docMk/>
          <pc:sldMk cId="987487295" sldId="283"/>
        </pc:sldMkLst>
        <pc:spChg chg="add mod">
          <ac:chgData name="Amanda Marlow" userId="S::amma6035@colorado.edu::9280eeb1-9044-4b9e-b28f-539e7049c8a0" providerId="AD" clId="Web-{C0FF6DA6-8BBC-46E8-A5E3-2917F3EF4D75}" dt="2022-10-01T22:46:37.146" v="1392" actId="20577"/>
          <ac:spMkLst>
            <pc:docMk/>
            <pc:sldMk cId="987487295" sldId="283"/>
            <ac:spMk id="11" creationId="{9F01943C-D1B6-0589-D725-8CF2E5BC420E}"/>
          </ac:spMkLst>
        </pc:spChg>
        <pc:picChg chg="mod">
          <ac:chgData name="Amanda Marlow" userId="S::amma6035@colorado.edu::9280eeb1-9044-4b9e-b28f-539e7049c8a0" providerId="AD" clId="Web-{C0FF6DA6-8BBC-46E8-A5E3-2917F3EF4D75}" dt="2022-10-01T22:25:41.193" v="203" actId="1076"/>
          <ac:picMkLst>
            <pc:docMk/>
            <pc:sldMk cId="987487295" sldId="283"/>
            <ac:picMk id="5" creationId="{8B99563C-F88B-8DCD-876F-7AEEB0139ED3}"/>
          </ac:picMkLst>
        </pc:picChg>
      </pc:sldChg>
      <pc:sldChg chg="addSp modSp">
        <pc:chgData name="Amanda Marlow" userId="S::amma6035@colorado.edu::9280eeb1-9044-4b9e-b28f-539e7049c8a0" providerId="AD" clId="Web-{C0FF6DA6-8BBC-46E8-A5E3-2917F3EF4D75}" dt="2022-10-02T00:47:40.051" v="2712"/>
        <pc:sldMkLst>
          <pc:docMk/>
          <pc:sldMk cId="905201310" sldId="293"/>
        </pc:sldMkLst>
        <pc:spChg chg="add">
          <ac:chgData name="Amanda Marlow" userId="S::amma6035@colorado.edu::9280eeb1-9044-4b9e-b28f-539e7049c8a0" providerId="AD" clId="Web-{C0FF6DA6-8BBC-46E8-A5E3-2917F3EF4D75}" dt="2022-10-02T00:47:24.066" v="2707"/>
          <ac:spMkLst>
            <pc:docMk/>
            <pc:sldMk cId="905201310" sldId="293"/>
            <ac:spMk id="3" creationId="{8F8AFF40-4439-E496-A1B0-9D07EEBA6D0B}"/>
          </ac:spMkLst>
        </pc:spChg>
        <pc:spChg chg="add">
          <ac:chgData name="Amanda Marlow" userId="S::amma6035@colorado.edu::9280eeb1-9044-4b9e-b28f-539e7049c8a0" providerId="AD" clId="Web-{C0FF6DA6-8BBC-46E8-A5E3-2917F3EF4D75}" dt="2022-10-02T00:47:24.066" v="2708"/>
          <ac:spMkLst>
            <pc:docMk/>
            <pc:sldMk cId="905201310" sldId="293"/>
            <ac:spMk id="5" creationId="{8376DF6F-E2D8-116A-A4FA-509D22FA79BF}"/>
          </ac:spMkLst>
        </pc:spChg>
        <pc:spChg chg="add mod">
          <ac:chgData name="Amanda Marlow" userId="S::amma6035@colorado.edu::9280eeb1-9044-4b9e-b28f-539e7049c8a0" providerId="AD" clId="Web-{C0FF6DA6-8BBC-46E8-A5E3-2917F3EF4D75}" dt="2022-10-02T00:47:40.051" v="2712"/>
          <ac:spMkLst>
            <pc:docMk/>
            <pc:sldMk cId="905201310" sldId="293"/>
            <ac:spMk id="7" creationId="{AFA37ED0-F5A3-07DC-4880-D8D10F67C75A}"/>
          </ac:spMkLst>
        </pc:spChg>
        <pc:spChg chg="add mod">
          <ac:chgData name="Amanda Marlow" userId="S::amma6035@colorado.edu::9280eeb1-9044-4b9e-b28f-539e7049c8a0" providerId="AD" clId="Web-{C0FF6DA6-8BBC-46E8-A5E3-2917F3EF4D75}" dt="2022-10-02T00:47:36.144" v="2711" actId="20577"/>
          <ac:spMkLst>
            <pc:docMk/>
            <pc:sldMk cId="905201310" sldId="293"/>
            <ac:spMk id="9" creationId="{8ACCFC71-F02B-ABA6-D698-8A7C6A40017A}"/>
          </ac:spMkLst>
        </pc:spChg>
      </pc:sldChg>
      <pc:sldChg chg="modSp ord">
        <pc:chgData name="Amanda Marlow" userId="S::amma6035@colorado.edu::9280eeb1-9044-4b9e-b28f-539e7049c8a0" providerId="AD" clId="Web-{C0FF6DA6-8BBC-46E8-A5E3-2917F3EF4D75}" dt="2022-10-02T00:45:51.080" v="2706" actId="20577"/>
        <pc:sldMkLst>
          <pc:docMk/>
          <pc:sldMk cId="2356689253" sldId="351"/>
        </pc:sldMkLst>
        <pc:spChg chg="mod">
          <ac:chgData name="Amanda Marlow" userId="S::amma6035@colorado.edu::9280eeb1-9044-4b9e-b28f-539e7049c8a0" providerId="AD" clId="Web-{C0FF6DA6-8BBC-46E8-A5E3-2917F3EF4D75}" dt="2022-10-02T00:32:59.111" v="2178" actId="20577"/>
          <ac:spMkLst>
            <pc:docMk/>
            <pc:sldMk cId="2356689253" sldId="351"/>
            <ac:spMk id="2" creationId="{5EBA3CEE-F517-F502-E280-DD5AB0C2A4D0}"/>
          </ac:spMkLst>
        </pc:spChg>
        <pc:spChg chg="mod">
          <ac:chgData name="Amanda Marlow" userId="S::amma6035@colorado.edu::9280eeb1-9044-4b9e-b28f-539e7049c8a0" providerId="AD" clId="Web-{C0FF6DA6-8BBC-46E8-A5E3-2917F3EF4D75}" dt="2022-10-02T00:45:51.080" v="2706" actId="20577"/>
          <ac:spMkLst>
            <pc:docMk/>
            <pc:sldMk cId="2356689253" sldId="351"/>
            <ac:spMk id="3" creationId="{C4403622-8040-A20C-A7B5-91DFFAC220CB}"/>
          </ac:spMkLst>
        </pc:spChg>
      </pc:sldChg>
      <pc:sldChg chg="modSp">
        <pc:chgData name="Amanda Marlow" userId="S::amma6035@colorado.edu::9280eeb1-9044-4b9e-b28f-539e7049c8a0" providerId="AD" clId="Web-{C0FF6DA6-8BBC-46E8-A5E3-2917F3EF4D75}" dt="2022-10-01T22:45:25.379" v="1369" actId="20577"/>
        <pc:sldMkLst>
          <pc:docMk/>
          <pc:sldMk cId="1615142872" sldId="352"/>
        </pc:sldMkLst>
        <pc:spChg chg="mod">
          <ac:chgData name="Amanda Marlow" userId="S::amma6035@colorado.edu::9280eeb1-9044-4b9e-b28f-539e7049c8a0" providerId="AD" clId="Web-{C0FF6DA6-8BBC-46E8-A5E3-2917F3EF4D75}" dt="2022-10-01T22:45:25.379" v="1369" actId="20577"/>
          <ac:spMkLst>
            <pc:docMk/>
            <pc:sldMk cId="1615142872" sldId="352"/>
            <ac:spMk id="3" creationId="{6E0ACAB2-82B8-9B06-2CDC-7E819E6D1E6B}"/>
          </ac:spMkLst>
        </pc:spChg>
      </pc:sldChg>
      <pc:sldChg chg="addSp delSp modSp new mod modClrScheme chgLayout">
        <pc:chgData name="Amanda Marlow" userId="S::amma6035@colorado.edu::9280eeb1-9044-4b9e-b28f-539e7049c8a0" providerId="AD" clId="Web-{C0FF6DA6-8BBC-46E8-A5E3-2917F3EF4D75}" dt="2022-10-01T22:41:18.028" v="1153"/>
        <pc:sldMkLst>
          <pc:docMk/>
          <pc:sldMk cId="2977091697" sldId="379"/>
        </pc:sldMkLst>
        <pc:spChg chg="mod ord">
          <ac:chgData name="Amanda Marlow" userId="S::amma6035@colorado.edu::9280eeb1-9044-4b9e-b28f-539e7049c8a0" providerId="AD" clId="Web-{C0FF6DA6-8BBC-46E8-A5E3-2917F3EF4D75}" dt="2022-10-01T22:31:38.309" v="314" actId="20577"/>
          <ac:spMkLst>
            <pc:docMk/>
            <pc:sldMk cId="2977091697" sldId="379"/>
            <ac:spMk id="2" creationId="{431D75F8-A7C7-205D-5067-855765DBC959}"/>
          </ac:spMkLst>
        </pc:spChg>
        <pc:spChg chg="del">
          <ac:chgData name="Amanda Marlow" userId="S::amma6035@colorado.edu::9280eeb1-9044-4b9e-b28f-539e7049c8a0" providerId="AD" clId="Web-{C0FF6DA6-8BBC-46E8-A5E3-2917F3EF4D75}" dt="2022-10-01T22:31:19.637" v="305"/>
          <ac:spMkLst>
            <pc:docMk/>
            <pc:sldMk cId="2977091697" sldId="379"/>
            <ac:spMk id="3" creationId="{9379A05C-30F7-46A0-FF52-9BC9B7863D64}"/>
          </ac:spMkLst>
        </pc:spChg>
        <pc:spChg chg="mod ord">
          <ac:chgData name="Amanda Marlow" userId="S::amma6035@colorado.edu::9280eeb1-9044-4b9e-b28f-539e7049c8a0" providerId="AD" clId="Web-{C0FF6DA6-8BBC-46E8-A5E3-2917F3EF4D75}" dt="2022-10-01T22:31:19.637" v="305"/>
          <ac:spMkLst>
            <pc:docMk/>
            <pc:sldMk cId="2977091697" sldId="379"/>
            <ac:spMk id="4" creationId="{C37C5ABE-EAE9-A446-DF47-6CD8F11DB040}"/>
          </ac:spMkLst>
        </pc:spChg>
        <pc:graphicFrameChg chg="add mod modGraphic">
          <ac:chgData name="Amanda Marlow" userId="S::amma6035@colorado.edu::9280eeb1-9044-4b9e-b28f-539e7049c8a0" providerId="AD" clId="Web-{C0FF6DA6-8BBC-46E8-A5E3-2917F3EF4D75}" dt="2022-10-01T22:41:18.028" v="1153"/>
          <ac:graphicFrameMkLst>
            <pc:docMk/>
            <pc:sldMk cId="2977091697" sldId="379"/>
            <ac:graphicFrameMk id="5" creationId="{6531F6DA-39AD-1023-ABE7-F3F1CC0A9F77}"/>
          </ac:graphicFrameMkLst>
        </pc:graphicFrameChg>
      </pc:sldChg>
      <pc:sldChg chg="delSp add del replId">
        <pc:chgData name="Amanda Marlow" userId="S::amma6035@colorado.edu::9280eeb1-9044-4b9e-b28f-539e7049c8a0" providerId="AD" clId="Web-{C0FF6DA6-8BBC-46E8-A5E3-2917F3EF4D75}" dt="2022-10-01T23:14:04.174" v="1663"/>
        <pc:sldMkLst>
          <pc:docMk/>
          <pc:sldMk cId="767184327" sldId="381"/>
        </pc:sldMkLst>
        <pc:spChg chg="del">
          <ac:chgData name="Amanda Marlow" userId="S::amma6035@colorado.edu::9280eeb1-9044-4b9e-b28f-539e7049c8a0" providerId="AD" clId="Web-{C0FF6DA6-8BBC-46E8-A5E3-2917F3EF4D75}" dt="2022-10-01T23:10:48.296" v="1550"/>
          <ac:spMkLst>
            <pc:docMk/>
            <pc:sldMk cId="767184327" sldId="381"/>
            <ac:spMk id="15" creationId="{48135780-ED7D-08A8-F9D0-51BFAEF60545}"/>
          </ac:spMkLst>
        </pc:spChg>
        <pc:picChg chg="del">
          <ac:chgData name="Amanda Marlow" userId="S::amma6035@colorado.edu::9280eeb1-9044-4b9e-b28f-539e7049c8a0" providerId="AD" clId="Web-{C0FF6DA6-8BBC-46E8-A5E3-2917F3EF4D75}" dt="2022-10-01T23:10:37.421" v="1545"/>
          <ac:picMkLst>
            <pc:docMk/>
            <pc:sldMk cId="767184327" sldId="381"/>
            <ac:picMk id="9" creationId="{92674FB9-D9A3-D06A-5132-B7FDB98412A3}"/>
          </ac:picMkLst>
        </pc:picChg>
        <pc:picChg chg="del">
          <ac:chgData name="Amanda Marlow" userId="S::amma6035@colorado.edu::9280eeb1-9044-4b9e-b28f-539e7049c8a0" providerId="AD" clId="Web-{C0FF6DA6-8BBC-46E8-A5E3-2917F3EF4D75}" dt="2022-10-01T23:10:39.467" v="1546"/>
          <ac:picMkLst>
            <pc:docMk/>
            <pc:sldMk cId="767184327" sldId="381"/>
            <ac:picMk id="10" creationId="{8F9ADE6A-569E-4351-7A5D-81ED7263331C}"/>
          </ac:picMkLst>
        </pc:picChg>
        <pc:picChg chg="del">
          <ac:chgData name="Amanda Marlow" userId="S::amma6035@colorado.edu::9280eeb1-9044-4b9e-b28f-539e7049c8a0" providerId="AD" clId="Web-{C0FF6DA6-8BBC-46E8-A5E3-2917F3EF4D75}" dt="2022-10-01T23:10:40.624" v="1547"/>
          <ac:picMkLst>
            <pc:docMk/>
            <pc:sldMk cId="767184327" sldId="381"/>
            <ac:picMk id="11" creationId="{FECFDC69-BD15-EBFA-0E12-C128D81091A0}"/>
          </ac:picMkLst>
        </pc:picChg>
        <pc:picChg chg="del">
          <ac:chgData name="Amanda Marlow" userId="S::amma6035@colorado.edu::9280eeb1-9044-4b9e-b28f-539e7049c8a0" providerId="AD" clId="Web-{C0FF6DA6-8BBC-46E8-A5E3-2917F3EF4D75}" dt="2022-10-01T23:10:42.389" v="1548"/>
          <ac:picMkLst>
            <pc:docMk/>
            <pc:sldMk cId="767184327" sldId="381"/>
            <ac:picMk id="12" creationId="{DACE226D-D7BE-A518-1D7E-456C4196CA60}"/>
          </ac:picMkLst>
        </pc:picChg>
        <pc:picChg chg="del">
          <ac:chgData name="Amanda Marlow" userId="S::amma6035@colorado.edu::9280eeb1-9044-4b9e-b28f-539e7049c8a0" providerId="AD" clId="Web-{C0FF6DA6-8BBC-46E8-A5E3-2917F3EF4D75}" dt="2022-10-01T23:10:46.608" v="1549"/>
          <ac:picMkLst>
            <pc:docMk/>
            <pc:sldMk cId="767184327" sldId="381"/>
            <ac:picMk id="13" creationId="{BF93B8EE-D790-5943-6375-726983114420}"/>
          </ac:picMkLst>
        </pc:picChg>
      </pc:sldChg>
      <pc:sldChg chg="addSp delSp modSp add ord replId">
        <pc:chgData name="Amanda Marlow" userId="S::amma6035@colorado.edu::9280eeb1-9044-4b9e-b28f-539e7049c8a0" providerId="AD" clId="Web-{C0FF6DA6-8BBC-46E8-A5E3-2917F3EF4D75}" dt="2022-10-02T00:31:03.750" v="2159" actId="20577"/>
        <pc:sldMkLst>
          <pc:docMk/>
          <pc:sldMk cId="2092128683" sldId="382"/>
        </pc:sldMkLst>
        <pc:spChg chg="mod">
          <ac:chgData name="Amanda Marlow" userId="S::amma6035@colorado.edu::9280eeb1-9044-4b9e-b28f-539e7049c8a0" providerId="AD" clId="Web-{C0FF6DA6-8BBC-46E8-A5E3-2917F3EF4D75}" dt="2022-10-01T23:13:46.236" v="1662" actId="20577"/>
          <ac:spMkLst>
            <pc:docMk/>
            <pc:sldMk cId="2092128683" sldId="382"/>
            <ac:spMk id="2" creationId="{7BFA4211-A96E-7911-E79A-11C72F801757}"/>
          </ac:spMkLst>
        </pc:spChg>
        <pc:spChg chg="mod">
          <ac:chgData name="Amanda Marlow" userId="S::amma6035@colorado.edu::9280eeb1-9044-4b9e-b28f-539e7049c8a0" providerId="AD" clId="Web-{C0FF6DA6-8BBC-46E8-A5E3-2917F3EF4D75}" dt="2022-10-02T00:30:54.453" v="2158" actId="20577"/>
          <ac:spMkLst>
            <pc:docMk/>
            <pc:sldMk cId="2092128683" sldId="382"/>
            <ac:spMk id="3" creationId="{5C7F313C-99DF-9E22-FAE2-4FA78DC100D2}"/>
          </ac:spMkLst>
        </pc:spChg>
        <pc:spChg chg="mod">
          <ac:chgData name="Amanda Marlow" userId="S::amma6035@colorado.edu::9280eeb1-9044-4b9e-b28f-539e7049c8a0" providerId="AD" clId="Web-{C0FF6DA6-8BBC-46E8-A5E3-2917F3EF4D75}" dt="2022-10-02T00:31:03.750" v="2159" actId="20577"/>
          <ac:spMkLst>
            <pc:docMk/>
            <pc:sldMk cId="2092128683" sldId="382"/>
            <ac:spMk id="5" creationId="{8A300FFD-71B5-8457-D36E-E2D5F05CF6A0}"/>
          </ac:spMkLst>
        </pc:spChg>
        <pc:spChg chg="add mod">
          <ac:chgData name="Amanda Marlow" userId="S::amma6035@colorado.edu::9280eeb1-9044-4b9e-b28f-539e7049c8a0" providerId="AD" clId="Web-{C0FF6DA6-8BBC-46E8-A5E3-2917F3EF4D75}" dt="2022-10-02T00:30:16.484" v="2149" actId="1076"/>
          <ac:spMkLst>
            <pc:docMk/>
            <pc:sldMk cId="2092128683" sldId="382"/>
            <ac:spMk id="12" creationId="{39FDADF9-24A2-AFB8-058A-0AC5FEC683F8}"/>
          </ac:spMkLst>
        </pc:spChg>
        <pc:spChg chg="add mod">
          <ac:chgData name="Amanda Marlow" userId="S::amma6035@colorado.edu::9280eeb1-9044-4b9e-b28f-539e7049c8a0" providerId="AD" clId="Web-{C0FF6DA6-8BBC-46E8-A5E3-2917F3EF4D75}" dt="2022-10-02T00:30:44.156" v="2157" actId="1076"/>
          <ac:spMkLst>
            <pc:docMk/>
            <pc:sldMk cId="2092128683" sldId="382"/>
            <ac:spMk id="13" creationId="{AF5251A3-F833-E086-CD96-B04164C756D6}"/>
          </ac:spMkLst>
        </pc:spChg>
        <pc:spChg chg="add mod">
          <ac:chgData name="Amanda Marlow" userId="S::amma6035@colorado.edu::9280eeb1-9044-4b9e-b28f-539e7049c8a0" providerId="AD" clId="Web-{C0FF6DA6-8BBC-46E8-A5E3-2917F3EF4D75}" dt="2022-10-02T00:30:16.500" v="2150" actId="1076"/>
          <ac:spMkLst>
            <pc:docMk/>
            <pc:sldMk cId="2092128683" sldId="382"/>
            <ac:spMk id="14" creationId="{71F0E7E4-8FD8-CBEF-62DC-815843F26B2B}"/>
          </ac:spMkLst>
        </pc:spChg>
        <pc:picChg chg="mod">
          <ac:chgData name="Amanda Marlow" userId="S::amma6035@colorado.edu::9280eeb1-9044-4b9e-b28f-539e7049c8a0" providerId="AD" clId="Web-{C0FF6DA6-8BBC-46E8-A5E3-2917F3EF4D75}" dt="2022-10-02T00:30:29.953" v="2154" actId="1076"/>
          <ac:picMkLst>
            <pc:docMk/>
            <pc:sldMk cId="2092128683" sldId="382"/>
            <ac:picMk id="7" creationId="{E75AD398-DB82-D3F7-95A0-99AE44BFA2D2}"/>
          </ac:picMkLst>
        </pc:picChg>
        <pc:picChg chg="add mod modCrop">
          <ac:chgData name="Amanda Marlow" userId="S::amma6035@colorado.edu::9280eeb1-9044-4b9e-b28f-539e7049c8a0" providerId="AD" clId="Web-{C0FF6DA6-8BBC-46E8-A5E3-2917F3EF4D75}" dt="2022-10-02T00:30:34.734" v="2155" actId="1076"/>
          <ac:picMkLst>
            <pc:docMk/>
            <pc:sldMk cId="2092128683" sldId="382"/>
            <ac:picMk id="8" creationId="{0404C411-8EC3-4073-1BA0-53ACB594534E}"/>
          </ac:picMkLst>
        </pc:picChg>
        <pc:picChg chg="del">
          <ac:chgData name="Amanda Marlow" userId="S::amma6035@colorado.edu::9280eeb1-9044-4b9e-b28f-539e7049c8a0" providerId="AD" clId="Web-{C0FF6DA6-8BBC-46E8-A5E3-2917F3EF4D75}" dt="2022-10-01T23:16:13.462" v="1717"/>
          <ac:picMkLst>
            <pc:docMk/>
            <pc:sldMk cId="2092128683" sldId="382"/>
            <ac:picMk id="8" creationId="{6E925F37-C14D-B0DB-202B-9B100BE5241A}"/>
          </ac:picMkLst>
        </pc:picChg>
      </pc:sldChg>
    </pc:docChg>
  </pc:docChgLst>
  <pc:docChgLst>
    <pc:chgData name="Devon Jeffery Paris" userId="S::depa2363@colorado.edu::f34e1b27-313a-4cca-8a41-8ef506598894" providerId="AD" clId="Web-{B6A64AFE-FDAD-4CFF-8996-0A2202F0B1B2}"/>
    <pc:docChg chg="addSld delSld modSld addMainMaster modMainMaster">
      <pc:chgData name="Devon Jeffery Paris" userId="S::depa2363@colorado.edu::f34e1b27-313a-4cca-8a41-8ef506598894" providerId="AD" clId="Web-{B6A64AFE-FDAD-4CFF-8996-0A2202F0B1B2}" dt="2022-09-28T16:30:32.372" v="264" actId="20577"/>
      <pc:docMkLst>
        <pc:docMk/>
      </pc:docMkLst>
      <pc:sldChg chg="addSp delSp modSp new mod modClrScheme chgLayout">
        <pc:chgData name="Devon Jeffery Paris" userId="S::depa2363@colorado.edu::f34e1b27-313a-4cca-8a41-8ef506598894" providerId="AD" clId="Web-{B6A64AFE-FDAD-4CFF-8996-0A2202F0B1B2}" dt="2022-09-28T16:18:32.120" v="67"/>
        <pc:sldMkLst>
          <pc:docMk/>
          <pc:sldMk cId="3870617078" sldId="292"/>
        </pc:sldMkLst>
        <pc:spChg chg="mod ord">
          <ac:chgData name="Devon Jeffery Paris" userId="S::depa2363@colorado.edu::f34e1b27-313a-4cca-8a41-8ef506598894" providerId="AD" clId="Web-{B6A64AFE-FDAD-4CFF-8996-0A2202F0B1B2}" dt="2022-09-28T16:18:32.120" v="67"/>
          <ac:spMkLst>
            <pc:docMk/>
            <pc:sldMk cId="3870617078" sldId="292"/>
            <ac:spMk id="2" creationId="{58957F3F-93BF-D4FA-5531-91F283C78E29}"/>
          </ac:spMkLst>
        </pc:spChg>
        <pc:spChg chg="mod ord">
          <ac:chgData name="Devon Jeffery Paris" userId="S::depa2363@colorado.edu::f34e1b27-313a-4cca-8a41-8ef506598894" providerId="AD" clId="Web-{B6A64AFE-FDAD-4CFF-8996-0A2202F0B1B2}" dt="2022-09-28T16:18:32.120" v="67"/>
          <ac:spMkLst>
            <pc:docMk/>
            <pc:sldMk cId="3870617078" sldId="292"/>
            <ac:spMk id="3" creationId="{4B597337-042C-336A-F37B-8982C58EC3E9}"/>
          </ac:spMkLst>
        </pc:spChg>
        <pc:spChg chg="mod ord">
          <ac:chgData name="Devon Jeffery Paris" userId="S::depa2363@colorado.edu::f34e1b27-313a-4cca-8a41-8ef506598894" providerId="AD" clId="Web-{B6A64AFE-FDAD-4CFF-8996-0A2202F0B1B2}" dt="2022-09-28T16:18:32.120" v="67"/>
          <ac:spMkLst>
            <pc:docMk/>
            <pc:sldMk cId="3870617078" sldId="292"/>
            <ac:spMk id="4" creationId="{CF7EAFB7-75FE-29E3-48C5-1E3BA1CA0DAB}"/>
          </ac:spMkLst>
        </pc:spChg>
        <pc:spChg chg="add del mod">
          <ac:chgData name="Devon Jeffery Paris" userId="S::depa2363@colorado.edu::f34e1b27-313a-4cca-8a41-8ef506598894" providerId="AD" clId="Web-{B6A64AFE-FDAD-4CFF-8996-0A2202F0B1B2}" dt="2022-09-28T16:15:24.717" v="3"/>
          <ac:spMkLst>
            <pc:docMk/>
            <pc:sldMk cId="3870617078" sldId="292"/>
            <ac:spMk id="5" creationId="{7783EBA5-87B3-4DA4-5091-B11446BF3F26}"/>
          </ac:spMkLst>
        </pc:spChg>
        <pc:spChg chg="add del mod">
          <ac:chgData name="Devon Jeffery Paris" userId="S::depa2363@colorado.edu::f34e1b27-313a-4cca-8a41-8ef506598894" providerId="AD" clId="Web-{B6A64AFE-FDAD-4CFF-8996-0A2202F0B1B2}" dt="2022-09-28T16:15:30.952" v="6"/>
          <ac:spMkLst>
            <pc:docMk/>
            <pc:sldMk cId="3870617078" sldId="292"/>
            <ac:spMk id="6" creationId="{5EC3D00D-4A55-5326-9D49-AF9C261D7FF7}"/>
          </ac:spMkLst>
        </pc:spChg>
        <pc:spChg chg="add del mod">
          <ac:chgData name="Devon Jeffery Paris" userId="S::depa2363@colorado.edu::f34e1b27-313a-4cca-8a41-8ef506598894" providerId="AD" clId="Web-{B6A64AFE-FDAD-4CFF-8996-0A2202F0B1B2}" dt="2022-09-28T16:16:58.598" v="33"/>
          <ac:spMkLst>
            <pc:docMk/>
            <pc:sldMk cId="3870617078" sldId="292"/>
            <ac:spMk id="7" creationId="{72A1230E-520D-CFFD-3E7E-013BAB99B040}"/>
          </ac:spMkLst>
        </pc:spChg>
      </pc:sldChg>
      <pc:sldChg chg="modSp add mod modClrScheme chgLayout">
        <pc:chgData name="Devon Jeffery Paris" userId="S::depa2363@colorado.edu::f34e1b27-313a-4cca-8a41-8ef506598894" providerId="AD" clId="Web-{B6A64AFE-FDAD-4CFF-8996-0A2202F0B1B2}" dt="2022-09-28T16:19:01.794" v="93"/>
        <pc:sldMkLst>
          <pc:docMk/>
          <pc:sldMk cId="905201310" sldId="293"/>
        </pc:sldMkLst>
        <pc:spChg chg="mod ord">
          <ac:chgData name="Devon Jeffery Paris" userId="S::depa2363@colorado.edu::f34e1b27-313a-4cca-8a41-8ef506598894" providerId="AD" clId="Web-{B6A64AFE-FDAD-4CFF-8996-0A2202F0B1B2}" dt="2022-09-28T16:19:01.794" v="93"/>
          <ac:spMkLst>
            <pc:docMk/>
            <pc:sldMk cId="905201310" sldId="293"/>
            <ac:spMk id="261" creationId="{00000000-0000-0000-0000-000000000000}"/>
          </ac:spMkLst>
        </pc:spChg>
        <pc:spChg chg="mod ord">
          <ac:chgData name="Devon Jeffery Paris" userId="S::depa2363@colorado.edu::f34e1b27-313a-4cca-8a41-8ef506598894" providerId="AD" clId="Web-{B6A64AFE-FDAD-4CFF-8996-0A2202F0B1B2}" dt="2022-09-28T16:19:01.794" v="93"/>
          <ac:spMkLst>
            <pc:docMk/>
            <pc:sldMk cId="905201310" sldId="293"/>
            <ac:spMk id="262"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01.731" v="92"/>
        <pc:sldMkLst>
          <pc:docMk/>
          <pc:sldMk cId="1780847664" sldId="294"/>
        </pc:sldMkLst>
        <pc:spChg chg="mod ord">
          <ac:chgData name="Devon Jeffery Paris" userId="S::depa2363@colorado.edu::f34e1b27-313a-4cca-8a41-8ef506598894" providerId="AD" clId="Web-{B6A64AFE-FDAD-4CFF-8996-0A2202F0B1B2}" dt="2022-09-28T16:19:01.731" v="92"/>
          <ac:spMkLst>
            <pc:docMk/>
            <pc:sldMk cId="1780847664" sldId="294"/>
            <ac:spMk id="255" creationId="{00000000-0000-0000-0000-000000000000}"/>
          </ac:spMkLst>
        </pc:spChg>
        <pc:spChg chg="mod ord">
          <ac:chgData name="Devon Jeffery Paris" userId="S::depa2363@colorado.edu::f34e1b27-313a-4cca-8a41-8ef506598894" providerId="AD" clId="Web-{B6A64AFE-FDAD-4CFF-8996-0A2202F0B1B2}" dt="2022-09-28T16:19:01.731" v="92"/>
          <ac:spMkLst>
            <pc:docMk/>
            <pc:sldMk cId="1780847664" sldId="294"/>
            <ac:spMk id="256"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7:42.938" v="212" actId="1076"/>
        <pc:sldMkLst>
          <pc:docMk/>
          <pc:sldMk cId="1691118037" sldId="295"/>
        </pc:sldMkLst>
        <pc:spChg chg="mod ord">
          <ac:chgData name="Devon Jeffery Paris" userId="S::depa2363@colorado.edu::f34e1b27-313a-4cca-8a41-8ef506598894" providerId="AD" clId="Web-{B6A64AFE-FDAD-4CFF-8996-0A2202F0B1B2}" dt="2022-09-28T16:19:01.700" v="91"/>
          <ac:spMkLst>
            <pc:docMk/>
            <pc:sldMk cId="1691118037" sldId="295"/>
            <ac:spMk id="247" creationId="{00000000-0000-0000-0000-000000000000}"/>
          </ac:spMkLst>
        </pc:spChg>
        <pc:spChg chg="mod ord">
          <ac:chgData name="Devon Jeffery Paris" userId="S::depa2363@colorado.edu::f34e1b27-313a-4cca-8a41-8ef506598894" providerId="AD" clId="Web-{B6A64AFE-FDAD-4CFF-8996-0A2202F0B1B2}" dt="2022-09-28T16:19:01.700" v="91"/>
          <ac:spMkLst>
            <pc:docMk/>
            <pc:sldMk cId="1691118037" sldId="295"/>
            <ac:spMk id="250" creationId="{00000000-0000-0000-0000-000000000000}"/>
          </ac:spMkLst>
        </pc:spChg>
        <pc:picChg chg="mod">
          <ac:chgData name="Devon Jeffery Paris" userId="S::depa2363@colorado.edu::f34e1b27-313a-4cca-8a41-8ef506598894" providerId="AD" clId="Web-{B6A64AFE-FDAD-4CFF-8996-0A2202F0B1B2}" dt="2022-09-28T16:27:42.938" v="212" actId="1076"/>
          <ac:picMkLst>
            <pc:docMk/>
            <pc:sldMk cId="1691118037" sldId="295"/>
            <ac:picMk id="248" creationId="{00000000-0000-0000-0000-000000000000}"/>
          </ac:picMkLst>
        </pc:picChg>
        <pc:picChg chg="mod">
          <ac:chgData name="Devon Jeffery Paris" userId="S::depa2363@colorado.edu::f34e1b27-313a-4cca-8a41-8ef506598894" providerId="AD" clId="Web-{B6A64AFE-FDAD-4CFF-8996-0A2202F0B1B2}" dt="2022-09-28T16:27:36.360" v="210" actId="1076"/>
          <ac:picMkLst>
            <pc:docMk/>
            <pc:sldMk cId="1691118037" sldId="295"/>
            <ac:picMk id="249"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19:02.138" v="98"/>
        <pc:sldMkLst>
          <pc:docMk/>
          <pc:sldMk cId="3512900084" sldId="296"/>
        </pc:sldMkLst>
        <pc:spChg chg="mod ord">
          <ac:chgData name="Devon Jeffery Paris" userId="S::depa2363@colorado.edu::f34e1b27-313a-4cca-8a41-8ef506598894" providerId="AD" clId="Web-{B6A64AFE-FDAD-4CFF-8996-0A2202F0B1B2}" dt="2022-09-28T16:19:02.138" v="98"/>
          <ac:spMkLst>
            <pc:docMk/>
            <pc:sldMk cId="3512900084" sldId="296"/>
            <ac:spMk id="241" creationId="{00000000-0000-0000-0000-000000000000}"/>
          </ac:spMkLst>
        </pc:spChg>
        <pc:spChg chg="mod ord">
          <ac:chgData name="Devon Jeffery Paris" userId="S::depa2363@colorado.edu::f34e1b27-313a-4cca-8a41-8ef506598894" providerId="AD" clId="Web-{B6A64AFE-FDAD-4CFF-8996-0A2202F0B1B2}" dt="2022-09-28T16:19:02.138" v="98"/>
          <ac:spMkLst>
            <pc:docMk/>
            <pc:sldMk cId="3512900084" sldId="296"/>
            <ac:spMk id="242"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7:20.374" v="209" actId="14100"/>
        <pc:sldMkLst>
          <pc:docMk/>
          <pc:sldMk cId="1911265821" sldId="297"/>
        </pc:sldMkLst>
        <pc:spChg chg="mod ord">
          <ac:chgData name="Devon Jeffery Paris" userId="S::depa2363@colorado.edu::f34e1b27-313a-4cca-8a41-8ef506598894" providerId="AD" clId="Web-{B6A64AFE-FDAD-4CFF-8996-0A2202F0B1B2}" dt="2022-09-28T16:19:02.091" v="97"/>
          <ac:spMkLst>
            <pc:docMk/>
            <pc:sldMk cId="1911265821" sldId="297"/>
            <ac:spMk id="234" creationId="{00000000-0000-0000-0000-000000000000}"/>
          </ac:spMkLst>
        </pc:spChg>
        <pc:spChg chg="mod ord">
          <ac:chgData name="Devon Jeffery Paris" userId="S::depa2363@colorado.edu::f34e1b27-313a-4cca-8a41-8ef506598894" providerId="AD" clId="Web-{B6A64AFE-FDAD-4CFF-8996-0A2202F0B1B2}" dt="2022-09-28T16:27:20.374" v="209" actId="14100"/>
          <ac:spMkLst>
            <pc:docMk/>
            <pc:sldMk cId="1911265821" sldId="297"/>
            <ac:spMk id="235"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7:11.264" v="208" actId="14100"/>
        <pc:sldMkLst>
          <pc:docMk/>
          <pc:sldMk cId="1913410229" sldId="298"/>
        </pc:sldMkLst>
        <pc:spChg chg="mod ord">
          <ac:chgData name="Devon Jeffery Paris" userId="S::depa2363@colorado.edu::f34e1b27-313a-4cca-8a41-8ef506598894" providerId="AD" clId="Web-{B6A64AFE-FDAD-4CFF-8996-0A2202F0B1B2}" dt="2022-09-28T16:19:02.013" v="96"/>
          <ac:spMkLst>
            <pc:docMk/>
            <pc:sldMk cId="1913410229" sldId="298"/>
            <ac:spMk id="227" creationId="{00000000-0000-0000-0000-000000000000}"/>
          </ac:spMkLst>
        </pc:spChg>
        <pc:spChg chg="mod ord">
          <ac:chgData name="Devon Jeffery Paris" userId="S::depa2363@colorado.edu::f34e1b27-313a-4cca-8a41-8ef506598894" providerId="AD" clId="Web-{B6A64AFE-FDAD-4CFF-8996-0A2202F0B1B2}" dt="2022-09-28T16:27:11.264" v="208" actId="14100"/>
          <ac:spMkLst>
            <pc:docMk/>
            <pc:sldMk cId="1913410229" sldId="298"/>
            <ac:spMk id="228" creationId="{00000000-0000-0000-0000-000000000000}"/>
          </ac:spMkLst>
        </pc:spChg>
        <pc:picChg chg="mod">
          <ac:chgData name="Devon Jeffery Paris" userId="S::depa2363@colorado.edu::f34e1b27-313a-4cca-8a41-8ef506598894" providerId="AD" clId="Web-{B6A64AFE-FDAD-4CFF-8996-0A2202F0B1B2}" dt="2022-09-28T16:27:06.280" v="207" actId="1076"/>
          <ac:picMkLst>
            <pc:docMk/>
            <pc:sldMk cId="1913410229" sldId="298"/>
            <ac:picMk id="229"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7:00.920" v="206" actId="14100"/>
        <pc:sldMkLst>
          <pc:docMk/>
          <pc:sldMk cId="1484780708" sldId="299"/>
        </pc:sldMkLst>
        <pc:spChg chg="mod ord">
          <ac:chgData name="Devon Jeffery Paris" userId="S::depa2363@colorado.edu::f34e1b27-313a-4cca-8a41-8ef506598894" providerId="AD" clId="Web-{B6A64AFE-FDAD-4CFF-8996-0A2202F0B1B2}" dt="2022-09-28T16:19:01.950" v="95"/>
          <ac:spMkLst>
            <pc:docMk/>
            <pc:sldMk cId="1484780708" sldId="299"/>
            <ac:spMk id="220" creationId="{00000000-0000-0000-0000-000000000000}"/>
          </ac:spMkLst>
        </pc:spChg>
        <pc:spChg chg="mod ord">
          <ac:chgData name="Devon Jeffery Paris" userId="S::depa2363@colorado.edu::f34e1b27-313a-4cca-8a41-8ef506598894" providerId="AD" clId="Web-{B6A64AFE-FDAD-4CFF-8996-0A2202F0B1B2}" dt="2022-09-28T16:27:00.920" v="206" actId="14100"/>
          <ac:spMkLst>
            <pc:docMk/>
            <pc:sldMk cId="1484780708" sldId="299"/>
            <ac:spMk id="221" creationId="{00000000-0000-0000-0000-000000000000}"/>
          </ac:spMkLst>
        </pc:spChg>
        <pc:picChg chg="mod">
          <ac:chgData name="Devon Jeffery Paris" userId="S::depa2363@colorado.edu::f34e1b27-313a-4cca-8a41-8ef506598894" providerId="AD" clId="Web-{B6A64AFE-FDAD-4CFF-8996-0A2202F0B1B2}" dt="2022-09-28T16:26:55.170" v="205" actId="1076"/>
          <ac:picMkLst>
            <pc:docMk/>
            <pc:sldMk cId="1484780708" sldId="299"/>
            <ac:picMk id="222"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6:51.372" v="204" actId="1076"/>
        <pc:sldMkLst>
          <pc:docMk/>
          <pc:sldMk cId="3209674034" sldId="300"/>
        </pc:sldMkLst>
        <pc:spChg chg="mod ord">
          <ac:chgData name="Devon Jeffery Paris" userId="S::depa2363@colorado.edu::f34e1b27-313a-4cca-8a41-8ef506598894" providerId="AD" clId="Web-{B6A64AFE-FDAD-4CFF-8996-0A2202F0B1B2}" dt="2022-09-28T16:19:01.872" v="94"/>
          <ac:spMkLst>
            <pc:docMk/>
            <pc:sldMk cId="3209674034" sldId="300"/>
            <ac:spMk id="213" creationId="{00000000-0000-0000-0000-000000000000}"/>
          </ac:spMkLst>
        </pc:spChg>
        <pc:spChg chg="mod ord">
          <ac:chgData name="Devon Jeffery Paris" userId="S::depa2363@colorado.edu::f34e1b27-313a-4cca-8a41-8ef506598894" providerId="AD" clId="Web-{B6A64AFE-FDAD-4CFF-8996-0A2202F0B1B2}" dt="2022-09-28T16:26:43.716" v="202" actId="14100"/>
          <ac:spMkLst>
            <pc:docMk/>
            <pc:sldMk cId="3209674034" sldId="300"/>
            <ac:spMk id="214" creationId="{00000000-0000-0000-0000-000000000000}"/>
          </ac:spMkLst>
        </pc:spChg>
        <pc:picChg chg="mod">
          <ac:chgData name="Devon Jeffery Paris" userId="S::depa2363@colorado.edu::f34e1b27-313a-4cca-8a41-8ef506598894" providerId="AD" clId="Web-{B6A64AFE-FDAD-4CFF-8996-0A2202F0B1B2}" dt="2022-09-28T16:26:51.372" v="204" actId="1076"/>
          <ac:picMkLst>
            <pc:docMk/>
            <pc:sldMk cId="3209674034" sldId="300"/>
            <ac:picMk id="215"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6:35.325" v="200" actId="14100"/>
        <pc:sldMkLst>
          <pc:docMk/>
          <pc:sldMk cId="1703021091" sldId="301"/>
        </pc:sldMkLst>
        <pc:spChg chg="mod ord">
          <ac:chgData name="Devon Jeffery Paris" userId="S::depa2363@colorado.edu::f34e1b27-313a-4cca-8a41-8ef506598894" providerId="AD" clId="Web-{B6A64AFE-FDAD-4CFF-8996-0A2202F0B1B2}" dt="2022-09-28T16:19:01.622" v="90"/>
          <ac:spMkLst>
            <pc:docMk/>
            <pc:sldMk cId="1703021091" sldId="301"/>
            <ac:spMk id="206" creationId="{00000000-0000-0000-0000-000000000000}"/>
          </ac:spMkLst>
        </pc:spChg>
        <pc:spChg chg="mod ord">
          <ac:chgData name="Devon Jeffery Paris" userId="S::depa2363@colorado.edu::f34e1b27-313a-4cca-8a41-8ef506598894" providerId="AD" clId="Web-{B6A64AFE-FDAD-4CFF-8996-0A2202F0B1B2}" dt="2022-09-28T16:26:35.325" v="200" actId="14100"/>
          <ac:spMkLst>
            <pc:docMk/>
            <pc:sldMk cId="1703021091" sldId="301"/>
            <ac:spMk id="207" creationId="{00000000-0000-0000-0000-000000000000}"/>
          </ac:spMkLst>
        </pc:spChg>
        <pc:picChg chg="mod">
          <ac:chgData name="Devon Jeffery Paris" userId="S::depa2363@colorado.edu::f34e1b27-313a-4cca-8a41-8ef506598894" providerId="AD" clId="Web-{B6A64AFE-FDAD-4CFF-8996-0A2202F0B1B2}" dt="2022-09-28T16:26:30.871" v="199" actId="1076"/>
          <ac:picMkLst>
            <pc:docMk/>
            <pc:sldMk cId="1703021091" sldId="301"/>
            <ac:picMk id="208"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4:07.549" v="140" actId="1076"/>
        <pc:sldMkLst>
          <pc:docMk/>
          <pc:sldMk cId="3156033875" sldId="302"/>
        </pc:sldMkLst>
        <pc:spChg chg="mod ord">
          <ac:chgData name="Devon Jeffery Paris" userId="S::depa2363@colorado.edu::f34e1b27-313a-4cca-8a41-8ef506598894" providerId="AD" clId="Web-{B6A64AFE-FDAD-4CFF-8996-0A2202F0B1B2}" dt="2022-09-28T16:19:01.544" v="89"/>
          <ac:spMkLst>
            <pc:docMk/>
            <pc:sldMk cId="3156033875" sldId="302"/>
            <ac:spMk id="200" creationId="{00000000-0000-0000-0000-000000000000}"/>
          </ac:spMkLst>
        </pc:spChg>
        <pc:spChg chg="mod ord">
          <ac:chgData name="Devon Jeffery Paris" userId="S::depa2363@colorado.edu::f34e1b27-313a-4cca-8a41-8ef506598894" providerId="AD" clId="Web-{B6A64AFE-FDAD-4CFF-8996-0A2202F0B1B2}" dt="2022-09-28T16:24:07.549" v="140" actId="1076"/>
          <ac:spMkLst>
            <pc:docMk/>
            <pc:sldMk cId="3156033875" sldId="302"/>
            <ac:spMk id="201"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6:21.105" v="198" actId="1076"/>
        <pc:sldMkLst>
          <pc:docMk/>
          <pc:sldMk cId="1863338458" sldId="303"/>
        </pc:sldMkLst>
        <pc:spChg chg="mod ord">
          <ac:chgData name="Devon Jeffery Paris" userId="S::depa2363@colorado.edu::f34e1b27-313a-4cca-8a41-8ef506598894" providerId="AD" clId="Web-{B6A64AFE-FDAD-4CFF-8996-0A2202F0B1B2}" dt="2022-09-28T16:19:01.481" v="88"/>
          <ac:spMkLst>
            <pc:docMk/>
            <pc:sldMk cId="1863338458" sldId="303"/>
            <ac:spMk id="194" creationId="{00000000-0000-0000-0000-000000000000}"/>
          </ac:spMkLst>
        </pc:spChg>
        <pc:spChg chg="mod ord">
          <ac:chgData name="Devon Jeffery Paris" userId="S::depa2363@colorado.edu::f34e1b27-313a-4cca-8a41-8ef506598894" providerId="AD" clId="Web-{B6A64AFE-FDAD-4CFF-8996-0A2202F0B1B2}" dt="2022-09-28T16:26:21.105" v="198" actId="1076"/>
          <ac:spMkLst>
            <pc:docMk/>
            <pc:sldMk cId="1863338458" sldId="303"/>
            <ac:spMk id="195" creationId="{00000000-0000-0000-0000-000000000000}"/>
          </ac:spMkLst>
        </pc:spChg>
      </pc:sldChg>
      <pc:sldChg chg="addSp delSp modSp add mod modClrScheme chgLayout">
        <pc:chgData name="Devon Jeffery Paris" userId="S::depa2363@colorado.edu::f34e1b27-313a-4cca-8a41-8ef506598894" providerId="AD" clId="Web-{B6A64AFE-FDAD-4CFF-8996-0A2202F0B1B2}" dt="2022-09-28T16:26:15.214" v="197" actId="1076"/>
        <pc:sldMkLst>
          <pc:docMk/>
          <pc:sldMk cId="3504541312" sldId="304"/>
        </pc:sldMkLst>
        <pc:spChg chg="add del mod">
          <ac:chgData name="Devon Jeffery Paris" userId="S::depa2363@colorado.edu::f34e1b27-313a-4cca-8a41-8ef506598894" providerId="AD" clId="Web-{B6A64AFE-FDAD-4CFF-8996-0A2202F0B1B2}" dt="2022-09-28T16:25:23.163" v="175"/>
          <ac:spMkLst>
            <pc:docMk/>
            <pc:sldMk cId="3504541312" sldId="304"/>
            <ac:spMk id="3" creationId="{3DCDABB8-B587-6425-7B7E-00B107622420}"/>
          </ac:spMkLst>
        </pc:spChg>
        <pc:spChg chg="add mod">
          <ac:chgData name="Devon Jeffery Paris" userId="S::depa2363@colorado.edu::f34e1b27-313a-4cca-8a41-8ef506598894" providerId="AD" clId="Web-{B6A64AFE-FDAD-4CFF-8996-0A2202F0B1B2}" dt="2022-09-28T16:26:02.729" v="195" actId="14100"/>
          <ac:spMkLst>
            <pc:docMk/>
            <pc:sldMk cId="3504541312" sldId="304"/>
            <ac:spMk id="4" creationId="{223AE1E7-EC81-447D-D0CD-C20973CE7F98}"/>
          </ac:spMkLst>
        </pc:spChg>
        <pc:spChg chg="mod ord">
          <ac:chgData name="Devon Jeffery Paris" userId="S::depa2363@colorado.edu::f34e1b27-313a-4cca-8a41-8ef506598894" providerId="AD" clId="Web-{B6A64AFE-FDAD-4CFF-8996-0A2202F0B1B2}" dt="2022-09-28T16:19:01.419" v="87"/>
          <ac:spMkLst>
            <pc:docMk/>
            <pc:sldMk cId="3504541312" sldId="304"/>
            <ac:spMk id="187" creationId="{00000000-0000-0000-0000-000000000000}"/>
          </ac:spMkLst>
        </pc:spChg>
        <pc:spChg chg="mod ord">
          <ac:chgData name="Devon Jeffery Paris" userId="S::depa2363@colorado.edu::f34e1b27-313a-4cca-8a41-8ef506598894" providerId="AD" clId="Web-{B6A64AFE-FDAD-4CFF-8996-0A2202F0B1B2}" dt="2022-09-28T16:26:10.838" v="196" actId="14100"/>
          <ac:spMkLst>
            <pc:docMk/>
            <pc:sldMk cId="3504541312" sldId="304"/>
            <ac:spMk id="189" creationId="{00000000-0000-0000-0000-000000000000}"/>
          </ac:spMkLst>
        </pc:spChg>
        <pc:picChg chg="mod">
          <ac:chgData name="Devon Jeffery Paris" userId="S::depa2363@colorado.edu::f34e1b27-313a-4cca-8a41-8ef506598894" providerId="AD" clId="Web-{B6A64AFE-FDAD-4CFF-8996-0A2202F0B1B2}" dt="2022-09-28T16:26:15.214" v="197" actId="1076"/>
          <ac:picMkLst>
            <pc:docMk/>
            <pc:sldMk cId="3504541312" sldId="304"/>
            <ac:picMk id="188"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2:54.622" v="122" actId="20577"/>
        <pc:sldMkLst>
          <pc:docMk/>
          <pc:sldMk cId="1333851779" sldId="305"/>
        </pc:sldMkLst>
        <pc:spChg chg="mod ord">
          <ac:chgData name="Devon Jeffery Paris" userId="S::depa2363@colorado.edu::f34e1b27-313a-4cca-8a41-8ef506598894" providerId="AD" clId="Web-{B6A64AFE-FDAD-4CFF-8996-0A2202F0B1B2}" dt="2022-09-28T16:19:01.325" v="86"/>
          <ac:spMkLst>
            <pc:docMk/>
            <pc:sldMk cId="1333851779" sldId="305"/>
            <ac:spMk id="181" creationId="{00000000-0000-0000-0000-000000000000}"/>
          </ac:spMkLst>
        </pc:spChg>
        <pc:spChg chg="mod ord">
          <ac:chgData name="Devon Jeffery Paris" userId="S::depa2363@colorado.edu::f34e1b27-313a-4cca-8a41-8ef506598894" providerId="AD" clId="Web-{B6A64AFE-FDAD-4CFF-8996-0A2202F0B1B2}" dt="2022-09-28T16:22:54.622" v="122" actId="20577"/>
          <ac:spMkLst>
            <pc:docMk/>
            <pc:sldMk cId="1333851779" sldId="305"/>
            <ac:spMk id="182"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2:22.479" v="115" actId="1076"/>
        <pc:sldMkLst>
          <pc:docMk/>
          <pc:sldMk cId="678911639" sldId="306"/>
        </pc:sldMkLst>
        <pc:spChg chg="mod ord">
          <ac:chgData name="Devon Jeffery Paris" userId="S::depa2363@colorado.edu::f34e1b27-313a-4cca-8a41-8ef506598894" providerId="AD" clId="Web-{B6A64AFE-FDAD-4CFF-8996-0A2202F0B1B2}" dt="2022-09-28T16:19:01.263" v="85"/>
          <ac:spMkLst>
            <pc:docMk/>
            <pc:sldMk cId="678911639" sldId="306"/>
            <ac:spMk id="175" creationId="{00000000-0000-0000-0000-000000000000}"/>
          </ac:spMkLst>
        </pc:spChg>
        <pc:spChg chg="mod ord">
          <ac:chgData name="Devon Jeffery Paris" userId="S::depa2363@colorado.edu::f34e1b27-313a-4cca-8a41-8ef506598894" providerId="AD" clId="Web-{B6A64AFE-FDAD-4CFF-8996-0A2202F0B1B2}" dt="2022-09-28T16:22:18.917" v="114" actId="1076"/>
          <ac:spMkLst>
            <pc:docMk/>
            <pc:sldMk cId="678911639" sldId="306"/>
            <ac:spMk id="176" creationId="{00000000-0000-0000-0000-000000000000}"/>
          </ac:spMkLst>
        </pc:spChg>
        <pc:picChg chg="mod">
          <ac:chgData name="Devon Jeffery Paris" userId="S::depa2363@colorado.edu::f34e1b27-313a-4cca-8a41-8ef506598894" providerId="AD" clId="Web-{B6A64AFE-FDAD-4CFF-8996-0A2202F0B1B2}" dt="2022-09-28T16:22:22.479" v="115" actId="1076"/>
          <ac:picMkLst>
            <pc:docMk/>
            <pc:sldMk cId="678911639" sldId="306"/>
            <ac:picMk id="174"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2:11.088" v="112" actId="1076"/>
        <pc:sldMkLst>
          <pc:docMk/>
          <pc:sldMk cId="3674308266" sldId="307"/>
        </pc:sldMkLst>
        <pc:spChg chg="mod ord">
          <ac:chgData name="Devon Jeffery Paris" userId="S::depa2363@colorado.edu::f34e1b27-313a-4cca-8a41-8ef506598894" providerId="AD" clId="Web-{B6A64AFE-FDAD-4CFF-8996-0A2202F0B1B2}" dt="2022-09-28T16:19:01.200" v="84"/>
          <ac:spMkLst>
            <pc:docMk/>
            <pc:sldMk cId="3674308266" sldId="307"/>
            <ac:spMk id="168" creationId="{00000000-0000-0000-0000-000000000000}"/>
          </ac:spMkLst>
        </pc:spChg>
        <pc:spChg chg="mod ord">
          <ac:chgData name="Devon Jeffery Paris" userId="S::depa2363@colorado.edu::f34e1b27-313a-4cca-8a41-8ef506598894" providerId="AD" clId="Web-{B6A64AFE-FDAD-4CFF-8996-0A2202F0B1B2}" dt="2022-09-28T16:22:11.088" v="112" actId="1076"/>
          <ac:spMkLst>
            <pc:docMk/>
            <pc:sldMk cId="3674308266" sldId="307"/>
            <ac:spMk id="169"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1:53.524" v="107" actId="1076"/>
        <pc:sldMkLst>
          <pc:docMk/>
          <pc:sldMk cId="2733930660" sldId="308"/>
        </pc:sldMkLst>
        <pc:spChg chg="mod ord">
          <ac:chgData name="Devon Jeffery Paris" userId="S::depa2363@colorado.edu::f34e1b27-313a-4cca-8a41-8ef506598894" providerId="AD" clId="Web-{B6A64AFE-FDAD-4CFF-8996-0A2202F0B1B2}" dt="2022-09-28T16:19:01.138" v="83"/>
          <ac:spMkLst>
            <pc:docMk/>
            <pc:sldMk cId="2733930660" sldId="308"/>
            <ac:spMk id="162" creationId="{00000000-0000-0000-0000-000000000000}"/>
          </ac:spMkLst>
        </pc:spChg>
        <pc:spChg chg="mod ord">
          <ac:chgData name="Devon Jeffery Paris" userId="S::depa2363@colorado.edu::f34e1b27-313a-4cca-8a41-8ef506598894" providerId="AD" clId="Web-{B6A64AFE-FDAD-4CFF-8996-0A2202F0B1B2}" dt="2022-09-28T16:21:53.524" v="107" actId="1076"/>
          <ac:spMkLst>
            <pc:docMk/>
            <pc:sldMk cId="2733930660" sldId="308"/>
            <ac:spMk id="163" creationId="{00000000-0000-0000-0000-000000000000}"/>
          </ac:spMkLst>
        </pc:spChg>
      </pc:sldChg>
      <pc:sldChg chg="addSp delSp modSp add mod modClrScheme chgLayout">
        <pc:chgData name="Devon Jeffery Paris" userId="S::depa2363@colorado.edu::f34e1b27-313a-4cca-8a41-8ef506598894" providerId="AD" clId="Web-{B6A64AFE-FDAD-4CFF-8996-0A2202F0B1B2}" dt="2022-09-28T16:29:51.619" v="248"/>
        <pc:sldMkLst>
          <pc:docMk/>
          <pc:sldMk cId="706245000" sldId="309"/>
        </pc:sldMkLst>
        <pc:spChg chg="add del mod ord">
          <ac:chgData name="Devon Jeffery Paris" userId="S::depa2363@colorado.edu::f34e1b27-313a-4cca-8a41-8ef506598894" providerId="AD" clId="Web-{B6A64AFE-FDAD-4CFF-8996-0A2202F0B1B2}" dt="2022-09-28T16:29:51.619" v="248"/>
          <ac:spMkLst>
            <pc:docMk/>
            <pc:sldMk cId="706245000" sldId="309"/>
            <ac:spMk id="2" creationId="{BD1D2100-AF93-AD19-0B1A-A9D026330521}"/>
          </ac:spMkLst>
        </pc:spChg>
        <pc:spChg chg="mod ord">
          <ac:chgData name="Devon Jeffery Paris" userId="S::depa2363@colorado.edu::f34e1b27-313a-4cca-8a41-8ef506598894" providerId="AD" clId="Web-{B6A64AFE-FDAD-4CFF-8996-0A2202F0B1B2}" dt="2022-09-28T16:19:01.075" v="82"/>
          <ac:spMkLst>
            <pc:docMk/>
            <pc:sldMk cId="706245000" sldId="309"/>
            <ac:spMk id="157"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9:33.696" v="247" actId="20577"/>
        <pc:sldMkLst>
          <pc:docMk/>
          <pc:sldMk cId="775505022" sldId="310"/>
        </pc:sldMkLst>
        <pc:spChg chg="mod ord">
          <ac:chgData name="Devon Jeffery Paris" userId="S::depa2363@colorado.edu::f34e1b27-313a-4cca-8a41-8ef506598894" providerId="AD" clId="Web-{B6A64AFE-FDAD-4CFF-8996-0A2202F0B1B2}" dt="2022-09-28T16:19:00.997" v="81"/>
          <ac:spMkLst>
            <pc:docMk/>
            <pc:sldMk cId="775505022" sldId="310"/>
            <ac:spMk id="150" creationId="{00000000-0000-0000-0000-000000000000}"/>
          </ac:spMkLst>
        </pc:spChg>
        <pc:spChg chg="mod ord">
          <ac:chgData name="Devon Jeffery Paris" userId="S::depa2363@colorado.edu::f34e1b27-313a-4cca-8a41-8ef506598894" providerId="AD" clId="Web-{B6A64AFE-FDAD-4CFF-8996-0A2202F0B1B2}" dt="2022-09-28T16:29:33.696" v="247" actId="20577"/>
          <ac:spMkLst>
            <pc:docMk/>
            <pc:sldMk cId="775505022" sldId="310"/>
            <ac:spMk id="151" creationId="{00000000-0000-0000-0000-000000000000}"/>
          </ac:spMkLst>
        </pc:spChg>
      </pc:sldChg>
      <pc:sldChg chg="modSp add mod modClrScheme chgLayout">
        <pc:chgData name="Devon Jeffery Paris" userId="S::depa2363@colorado.edu::f34e1b27-313a-4cca-8a41-8ef506598894" providerId="AD" clId="Web-{B6A64AFE-FDAD-4CFF-8996-0A2202F0B1B2}" dt="2022-09-28T16:29:22.195" v="240" actId="1076"/>
        <pc:sldMkLst>
          <pc:docMk/>
          <pc:sldMk cId="1080698803" sldId="311"/>
        </pc:sldMkLst>
        <pc:spChg chg="mod ord">
          <ac:chgData name="Devon Jeffery Paris" userId="S::depa2363@colorado.edu::f34e1b27-313a-4cca-8a41-8ef506598894" providerId="AD" clId="Web-{B6A64AFE-FDAD-4CFF-8996-0A2202F0B1B2}" dt="2022-09-28T16:19:00.935" v="80"/>
          <ac:spMkLst>
            <pc:docMk/>
            <pc:sldMk cId="1080698803" sldId="311"/>
            <ac:spMk id="143" creationId="{00000000-0000-0000-0000-000000000000}"/>
          </ac:spMkLst>
        </pc:spChg>
        <pc:spChg chg="mod ord">
          <ac:chgData name="Devon Jeffery Paris" userId="S::depa2363@colorado.edu::f34e1b27-313a-4cca-8a41-8ef506598894" providerId="AD" clId="Web-{B6A64AFE-FDAD-4CFF-8996-0A2202F0B1B2}" dt="2022-09-28T16:29:16.554" v="238" actId="20577"/>
          <ac:spMkLst>
            <pc:docMk/>
            <pc:sldMk cId="1080698803" sldId="311"/>
            <ac:spMk id="144" creationId="{00000000-0000-0000-0000-000000000000}"/>
          </ac:spMkLst>
        </pc:spChg>
        <pc:picChg chg="mod">
          <ac:chgData name="Devon Jeffery Paris" userId="S::depa2363@colorado.edu::f34e1b27-313a-4cca-8a41-8ef506598894" providerId="AD" clId="Web-{B6A64AFE-FDAD-4CFF-8996-0A2202F0B1B2}" dt="2022-09-28T16:29:22.195" v="240" actId="1076"/>
          <ac:picMkLst>
            <pc:docMk/>
            <pc:sldMk cId="1080698803" sldId="311"/>
            <ac:picMk id="145"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29:00.241" v="232" actId="1076"/>
        <pc:sldMkLst>
          <pc:docMk/>
          <pc:sldMk cId="3979875121" sldId="312"/>
        </pc:sldMkLst>
        <pc:spChg chg="mod ord">
          <ac:chgData name="Devon Jeffery Paris" userId="S::depa2363@colorado.edu::f34e1b27-313a-4cca-8a41-8ef506598894" providerId="AD" clId="Web-{B6A64AFE-FDAD-4CFF-8996-0A2202F0B1B2}" dt="2022-09-28T16:19:00.856" v="79"/>
          <ac:spMkLst>
            <pc:docMk/>
            <pc:sldMk cId="3979875121" sldId="312"/>
            <ac:spMk id="135" creationId="{00000000-0000-0000-0000-000000000000}"/>
          </ac:spMkLst>
        </pc:spChg>
        <pc:spChg chg="mod ord">
          <ac:chgData name="Devon Jeffery Paris" userId="S::depa2363@colorado.edu::f34e1b27-313a-4cca-8a41-8ef506598894" providerId="AD" clId="Web-{B6A64AFE-FDAD-4CFF-8996-0A2202F0B1B2}" dt="2022-09-28T16:19:00.856" v="79"/>
          <ac:spMkLst>
            <pc:docMk/>
            <pc:sldMk cId="3979875121" sldId="312"/>
            <ac:spMk id="136" creationId="{00000000-0000-0000-0000-000000000000}"/>
          </ac:spMkLst>
        </pc:spChg>
        <pc:spChg chg="mod">
          <ac:chgData name="Devon Jeffery Paris" userId="S::depa2363@colorado.edu::f34e1b27-313a-4cca-8a41-8ef506598894" providerId="AD" clId="Web-{B6A64AFE-FDAD-4CFF-8996-0A2202F0B1B2}" dt="2022-09-28T16:29:00.241" v="232" actId="1076"/>
          <ac:spMkLst>
            <pc:docMk/>
            <pc:sldMk cId="3979875121" sldId="312"/>
            <ac:spMk id="138" creationId="{00000000-0000-0000-0000-000000000000}"/>
          </ac:spMkLst>
        </pc:spChg>
        <pc:picChg chg="mod">
          <ac:chgData name="Devon Jeffery Paris" userId="S::depa2363@colorado.edu::f34e1b27-313a-4cca-8a41-8ef506598894" providerId="AD" clId="Web-{B6A64AFE-FDAD-4CFF-8996-0A2202F0B1B2}" dt="2022-09-28T16:28:56.975" v="231" actId="1076"/>
          <ac:picMkLst>
            <pc:docMk/>
            <pc:sldMk cId="3979875121" sldId="312"/>
            <ac:picMk id="137" creationId="{00000000-0000-0000-0000-000000000000}"/>
          </ac:picMkLst>
        </pc:picChg>
      </pc:sldChg>
      <pc:sldChg chg="modSp add mod modClrScheme chgLayout">
        <pc:chgData name="Devon Jeffery Paris" userId="S::depa2363@colorado.edu::f34e1b27-313a-4cca-8a41-8ef506598894" providerId="AD" clId="Web-{B6A64AFE-FDAD-4CFF-8996-0A2202F0B1B2}" dt="2022-09-28T16:19:00.763" v="78"/>
        <pc:sldMkLst>
          <pc:docMk/>
          <pc:sldMk cId="316283430" sldId="313"/>
        </pc:sldMkLst>
        <pc:spChg chg="mod ord">
          <ac:chgData name="Devon Jeffery Paris" userId="S::depa2363@colorado.edu::f34e1b27-313a-4cca-8a41-8ef506598894" providerId="AD" clId="Web-{B6A64AFE-FDAD-4CFF-8996-0A2202F0B1B2}" dt="2022-09-28T16:19:00.763" v="78"/>
          <ac:spMkLst>
            <pc:docMk/>
            <pc:sldMk cId="316283430" sldId="313"/>
            <ac:spMk id="129" creationId="{00000000-0000-0000-0000-000000000000}"/>
          </ac:spMkLst>
        </pc:spChg>
        <pc:spChg chg="mod ord">
          <ac:chgData name="Devon Jeffery Paris" userId="S::depa2363@colorado.edu::f34e1b27-313a-4cca-8a41-8ef506598894" providerId="AD" clId="Web-{B6A64AFE-FDAD-4CFF-8996-0A2202F0B1B2}" dt="2022-09-28T16:19:00.763" v="78"/>
          <ac:spMkLst>
            <pc:docMk/>
            <pc:sldMk cId="316283430" sldId="313"/>
            <ac:spMk id="130"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00.700" v="77"/>
        <pc:sldMkLst>
          <pc:docMk/>
          <pc:sldMk cId="2804627031" sldId="314"/>
        </pc:sldMkLst>
        <pc:spChg chg="mod ord">
          <ac:chgData name="Devon Jeffery Paris" userId="S::depa2363@colorado.edu::f34e1b27-313a-4cca-8a41-8ef506598894" providerId="AD" clId="Web-{B6A64AFE-FDAD-4CFF-8996-0A2202F0B1B2}" dt="2022-09-28T16:19:00.700" v="77"/>
          <ac:spMkLst>
            <pc:docMk/>
            <pc:sldMk cId="2804627031" sldId="314"/>
            <ac:spMk id="123" creationId="{00000000-0000-0000-0000-000000000000}"/>
          </ac:spMkLst>
        </pc:spChg>
        <pc:spChg chg="mod ord">
          <ac:chgData name="Devon Jeffery Paris" userId="S::depa2363@colorado.edu::f34e1b27-313a-4cca-8a41-8ef506598894" providerId="AD" clId="Web-{B6A64AFE-FDAD-4CFF-8996-0A2202F0B1B2}" dt="2022-09-28T16:19:00.700" v="77"/>
          <ac:spMkLst>
            <pc:docMk/>
            <pc:sldMk cId="2804627031" sldId="314"/>
            <ac:spMk id="124" creationId="{00000000-0000-0000-0000-000000000000}"/>
          </ac:spMkLst>
        </pc:spChg>
      </pc:sldChg>
      <pc:sldChg chg="modSp add mod modClrScheme chgLayout">
        <pc:chgData name="Devon Jeffery Paris" userId="S::depa2363@colorado.edu::f34e1b27-313a-4cca-8a41-8ef506598894" providerId="AD" clId="Web-{B6A64AFE-FDAD-4CFF-8996-0A2202F0B1B2}" dt="2022-09-28T16:30:10.167" v="254" actId="1076"/>
        <pc:sldMkLst>
          <pc:docMk/>
          <pc:sldMk cId="686000027" sldId="315"/>
        </pc:sldMkLst>
        <pc:spChg chg="mod ord">
          <ac:chgData name="Devon Jeffery Paris" userId="S::depa2363@colorado.edu::f34e1b27-313a-4cca-8a41-8ef506598894" providerId="AD" clId="Web-{B6A64AFE-FDAD-4CFF-8996-0A2202F0B1B2}" dt="2022-09-28T16:19:00.638" v="76"/>
          <ac:spMkLst>
            <pc:docMk/>
            <pc:sldMk cId="686000027" sldId="315"/>
            <ac:spMk id="115" creationId="{00000000-0000-0000-0000-000000000000}"/>
          </ac:spMkLst>
        </pc:spChg>
        <pc:spChg chg="mod ord">
          <ac:chgData name="Devon Jeffery Paris" userId="S::depa2363@colorado.edu::f34e1b27-313a-4cca-8a41-8ef506598894" providerId="AD" clId="Web-{B6A64AFE-FDAD-4CFF-8996-0A2202F0B1B2}" dt="2022-09-28T16:30:04.401" v="252" actId="20577"/>
          <ac:spMkLst>
            <pc:docMk/>
            <pc:sldMk cId="686000027" sldId="315"/>
            <ac:spMk id="116" creationId="{00000000-0000-0000-0000-000000000000}"/>
          </ac:spMkLst>
        </pc:spChg>
        <pc:picChg chg="mod">
          <ac:chgData name="Devon Jeffery Paris" userId="S::depa2363@colorado.edu::f34e1b27-313a-4cca-8a41-8ef506598894" providerId="AD" clId="Web-{B6A64AFE-FDAD-4CFF-8996-0A2202F0B1B2}" dt="2022-09-28T16:30:08.214" v="253" actId="1076"/>
          <ac:picMkLst>
            <pc:docMk/>
            <pc:sldMk cId="686000027" sldId="315"/>
            <ac:picMk id="117" creationId="{00000000-0000-0000-0000-000000000000}"/>
          </ac:picMkLst>
        </pc:picChg>
        <pc:picChg chg="mod">
          <ac:chgData name="Devon Jeffery Paris" userId="S::depa2363@colorado.edu::f34e1b27-313a-4cca-8a41-8ef506598894" providerId="AD" clId="Web-{B6A64AFE-FDAD-4CFF-8996-0A2202F0B1B2}" dt="2022-09-28T16:30:10.167" v="254" actId="1076"/>
          <ac:picMkLst>
            <pc:docMk/>
            <pc:sldMk cId="686000027" sldId="315"/>
            <ac:picMk id="118" creationId="{00000000-0000-0000-0000-000000000000}"/>
          </ac:picMkLst>
        </pc:picChg>
      </pc:sldChg>
      <pc:sldChg chg="addSp modSp add mod modClrScheme chgLayout">
        <pc:chgData name="Devon Jeffery Paris" userId="S::depa2363@colorado.edu::f34e1b27-313a-4cca-8a41-8ef506598894" providerId="AD" clId="Web-{B6A64AFE-FDAD-4CFF-8996-0A2202F0B1B2}" dt="2022-09-28T16:19:00.559" v="75"/>
        <pc:sldMkLst>
          <pc:docMk/>
          <pc:sldMk cId="4005748391" sldId="316"/>
        </pc:sldMkLst>
        <pc:spChg chg="add mod ord">
          <ac:chgData name="Devon Jeffery Paris" userId="S::depa2363@colorado.edu::f34e1b27-313a-4cca-8a41-8ef506598894" providerId="AD" clId="Web-{B6A64AFE-FDAD-4CFF-8996-0A2202F0B1B2}" dt="2022-09-28T16:19:00.559" v="75"/>
          <ac:spMkLst>
            <pc:docMk/>
            <pc:sldMk cId="4005748391" sldId="316"/>
            <ac:spMk id="2" creationId="{01587581-2CE4-59D1-0EAE-D1522F43FF9A}"/>
          </ac:spMkLst>
        </pc:spChg>
        <pc:spChg chg="mod ord">
          <ac:chgData name="Devon Jeffery Paris" userId="S::depa2363@colorado.edu::f34e1b27-313a-4cca-8a41-8ef506598894" providerId="AD" clId="Web-{B6A64AFE-FDAD-4CFF-8996-0A2202F0B1B2}" dt="2022-09-28T16:19:00.559" v="75"/>
          <ac:spMkLst>
            <pc:docMk/>
            <pc:sldMk cId="4005748391" sldId="316"/>
            <ac:spMk id="110" creationId="{00000000-0000-0000-0000-000000000000}"/>
          </ac:spMkLst>
        </pc:spChg>
      </pc:sldChg>
      <pc:sldChg chg="modSp add mod modClrScheme chgLayout">
        <pc:chgData name="Devon Jeffery Paris" userId="S::depa2363@colorado.edu::f34e1b27-313a-4cca-8a41-8ef506598894" providerId="AD" clId="Web-{B6A64AFE-FDAD-4CFF-8996-0A2202F0B1B2}" dt="2022-09-28T16:30:21.918" v="259" actId="20577"/>
        <pc:sldMkLst>
          <pc:docMk/>
          <pc:sldMk cId="3650675346" sldId="317"/>
        </pc:sldMkLst>
        <pc:spChg chg="mod ord">
          <ac:chgData name="Devon Jeffery Paris" userId="S::depa2363@colorado.edu::f34e1b27-313a-4cca-8a41-8ef506598894" providerId="AD" clId="Web-{B6A64AFE-FDAD-4CFF-8996-0A2202F0B1B2}" dt="2022-09-28T16:19:00.481" v="74"/>
          <ac:spMkLst>
            <pc:docMk/>
            <pc:sldMk cId="3650675346" sldId="317"/>
            <ac:spMk id="103" creationId="{00000000-0000-0000-0000-000000000000}"/>
          </ac:spMkLst>
        </pc:spChg>
        <pc:spChg chg="mod ord">
          <ac:chgData name="Devon Jeffery Paris" userId="S::depa2363@colorado.edu::f34e1b27-313a-4cca-8a41-8ef506598894" providerId="AD" clId="Web-{B6A64AFE-FDAD-4CFF-8996-0A2202F0B1B2}" dt="2022-09-28T16:30:21.918" v="259" actId="20577"/>
          <ac:spMkLst>
            <pc:docMk/>
            <pc:sldMk cId="3650675346" sldId="317"/>
            <ac:spMk id="104" creationId="{00000000-0000-0000-0000-000000000000}"/>
          </ac:spMkLst>
        </pc:spChg>
      </pc:sldChg>
      <pc:sldChg chg="modSp add mod modClrScheme chgLayout">
        <pc:chgData name="Devon Jeffery Paris" userId="S::depa2363@colorado.edu::f34e1b27-313a-4cca-8a41-8ef506598894" providerId="AD" clId="Web-{B6A64AFE-FDAD-4CFF-8996-0A2202F0B1B2}" dt="2022-09-28T16:30:32.372" v="264" actId="20577"/>
        <pc:sldMkLst>
          <pc:docMk/>
          <pc:sldMk cId="2242942721" sldId="318"/>
        </pc:sldMkLst>
        <pc:spChg chg="mod ord">
          <ac:chgData name="Devon Jeffery Paris" userId="S::depa2363@colorado.edu::f34e1b27-313a-4cca-8a41-8ef506598894" providerId="AD" clId="Web-{B6A64AFE-FDAD-4CFF-8996-0A2202F0B1B2}" dt="2022-09-28T16:19:00.419" v="73"/>
          <ac:spMkLst>
            <pc:docMk/>
            <pc:sldMk cId="2242942721" sldId="318"/>
            <ac:spMk id="97" creationId="{00000000-0000-0000-0000-000000000000}"/>
          </ac:spMkLst>
        </pc:spChg>
        <pc:spChg chg="mod ord">
          <ac:chgData name="Devon Jeffery Paris" userId="S::depa2363@colorado.edu::f34e1b27-313a-4cca-8a41-8ef506598894" providerId="AD" clId="Web-{B6A64AFE-FDAD-4CFF-8996-0A2202F0B1B2}" dt="2022-09-28T16:30:32.372" v="264" actId="20577"/>
          <ac:spMkLst>
            <pc:docMk/>
            <pc:sldMk cId="2242942721" sldId="318"/>
            <ac:spMk id="98"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00.356" v="72"/>
        <pc:sldMkLst>
          <pc:docMk/>
          <pc:sldMk cId="3208400381" sldId="319"/>
        </pc:sldMkLst>
        <pc:spChg chg="mod ord">
          <ac:chgData name="Devon Jeffery Paris" userId="S::depa2363@colorado.edu::f34e1b27-313a-4cca-8a41-8ef506598894" providerId="AD" clId="Web-{B6A64AFE-FDAD-4CFF-8996-0A2202F0B1B2}" dt="2022-09-28T16:19:00.356" v="72"/>
          <ac:spMkLst>
            <pc:docMk/>
            <pc:sldMk cId="3208400381" sldId="319"/>
            <ac:spMk id="90" creationId="{00000000-0000-0000-0000-000000000000}"/>
          </ac:spMkLst>
        </pc:spChg>
        <pc:spChg chg="mod ord">
          <ac:chgData name="Devon Jeffery Paris" userId="S::depa2363@colorado.edu::f34e1b27-313a-4cca-8a41-8ef506598894" providerId="AD" clId="Web-{B6A64AFE-FDAD-4CFF-8996-0A2202F0B1B2}" dt="2022-09-28T16:19:00.356" v="72"/>
          <ac:spMkLst>
            <pc:docMk/>
            <pc:sldMk cId="3208400381" sldId="319"/>
            <ac:spMk id="91"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00.247" v="71"/>
        <pc:sldMkLst>
          <pc:docMk/>
          <pc:sldMk cId="406980603" sldId="320"/>
        </pc:sldMkLst>
        <pc:spChg chg="mod ord">
          <ac:chgData name="Devon Jeffery Paris" userId="S::depa2363@colorado.edu::f34e1b27-313a-4cca-8a41-8ef506598894" providerId="AD" clId="Web-{B6A64AFE-FDAD-4CFF-8996-0A2202F0B1B2}" dt="2022-09-28T16:19:00.247" v="71"/>
          <ac:spMkLst>
            <pc:docMk/>
            <pc:sldMk cId="406980603" sldId="320"/>
            <ac:spMk id="84" creationId="{00000000-0000-0000-0000-000000000000}"/>
          </ac:spMkLst>
        </pc:spChg>
        <pc:spChg chg="mod ord">
          <ac:chgData name="Devon Jeffery Paris" userId="S::depa2363@colorado.edu::f34e1b27-313a-4cca-8a41-8ef506598894" providerId="AD" clId="Web-{B6A64AFE-FDAD-4CFF-8996-0A2202F0B1B2}" dt="2022-09-28T16:19:00.247" v="71"/>
          <ac:spMkLst>
            <pc:docMk/>
            <pc:sldMk cId="406980603" sldId="320"/>
            <ac:spMk id="85"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00.184" v="70"/>
        <pc:sldMkLst>
          <pc:docMk/>
          <pc:sldMk cId="3009798166" sldId="321"/>
        </pc:sldMkLst>
        <pc:spChg chg="mod ord">
          <ac:chgData name="Devon Jeffery Paris" userId="S::depa2363@colorado.edu::f34e1b27-313a-4cca-8a41-8ef506598894" providerId="AD" clId="Web-{B6A64AFE-FDAD-4CFF-8996-0A2202F0B1B2}" dt="2022-09-28T16:19:00.184" v="70"/>
          <ac:spMkLst>
            <pc:docMk/>
            <pc:sldMk cId="3009798166" sldId="321"/>
            <ac:spMk id="78" creationId="{00000000-0000-0000-0000-000000000000}"/>
          </ac:spMkLst>
        </pc:spChg>
        <pc:spChg chg="mod ord">
          <ac:chgData name="Devon Jeffery Paris" userId="S::depa2363@colorado.edu::f34e1b27-313a-4cca-8a41-8ef506598894" providerId="AD" clId="Web-{B6A64AFE-FDAD-4CFF-8996-0A2202F0B1B2}" dt="2022-09-28T16:19:00.184" v="70"/>
          <ac:spMkLst>
            <pc:docMk/>
            <pc:sldMk cId="3009798166" sldId="321"/>
            <ac:spMk id="79" creationId="{00000000-0000-0000-0000-000000000000}"/>
          </ac:spMkLst>
        </pc:spChg>
      </pc:sldChg>
      <pc:sldChg chg="addSp delSp modSp add mod modClrScheme chgLayout">
        <pc:chgData name="Devon Jeffery Paris" userId="S::depa2363@colorado.edu::f34e1b27-313a-4cca-8a41-8ef506598894" providerId="AD" clId="Web-{B6A64AFE-FDAD-4CFF-8996-0A2202F0B1B2}" dt="2022-09-28T16:19:43.922" v="106" actId="20577"/>
        <pc:sldMkLst>
          <pc:docMk/>
          <pc:sldMk cId="3582897197" sldId="322"/>
        </pc:sldMkLst>
        <pc:spChg chg="add del mod ord">
          <ac:chgData name="Devon Jeffery Paris" userId="S::depa2363@colorado.edu::f34e1b27-313a-4cca-8a41-8ef506598894" providerId="AD" clId="Web-{B6A64AFE-FDAD-4CFF-8996-0A2202F0B1B2}" dt="2022-09-28T16:19:38.859" v="105"/>
          <ac:spMkLst>
            <pc:docMk/>
            <pc:sldMk cId="3582897197" sldId="322"/>
            <ac:spMk id="2" creationId="{EA3D9B13-26DE-8C58-333D-CCA2941BBE2B}"/>
          </ac:spMkLst>
        </pc:spChg>
        <pc:spChg chg="mod ord">
          <ac:chgData name="Devon Jeffery Paris" userId="S::depa2363@colorado.edu::f34e1b27-313a-4cca-8a41-8ef506598894" providerId="AD" clId="Web-{B6A64AFE-FDAD-4CFF-8996-0A2202F0B1B2}" dt="2022-09-28T16:19:43.922" v="106" actId="20577"/>
          <ac:spMkLst>
            <pc:docMk/>
            <pc:sldMk cId="3582897197" sldId="322"/>
            <ac:spMk id="72" creationId="{00000000-0000-0000-0000-000000000000}"/>
          </ac:spMkLst>
        </pc:spChg>
      </pc:sldChg>
      <pc:sldChg chg="modSp add mod modClrScheme chgLayout">
        <pc:chgData name="Devon Jeffery Paris" userId="S::depa2363@colorado.edu::f34e1b27-313a-4cca-8a41-8ef506598894" providerId="AD" clId="Web-{B6A64AFE-FDAD-4CFF-8996-0A2202F0B1B2}" dt="2022-09-28T16:19:32.265" v="104" actId="1076"/>
        <pc:sldMkLst>
          <pc:docMk/>
          <pc:sldMk cId="1270961770" sldId="323"/>
        </pc:sldMkLst>
        <pc:spChg chg="mod ord">
          <ac:chgData name="Devon Jeffery Paris" userId="S::depa2363@colorado.edu::f34e1b27-313a-4cca-8a41-8ef506598894" providerId="AD" clId="Web-{B6A64AFE-FDAD-4CFF-8996-0A2202F0B1B2}" dt="2022-09-28T16:19:00.044" v="68"/>
          <ac:spMkLst>
            <pc:docMk/>
            <pc:sldMk cId="1270961770" sldId="323"/>
            <ac:spMk id="66" creationId="{00000000-0000-0000-0000-000000000000}"/>
          </ac:spMkLst>
        </pc:spChg>
        <pc:spChg chg="mod ord">
          <ac:chgData name="Devon Jeffery Paris" userId="S::depa2363@colorado.edu::f34e1b27-313a-4cca-8a41-8ef506598894" providerId="AD" clId="Web-{B6A64AFE-FDAD-4CFF-8996-0A2202F0B1B2}" dt="2022-09-28T16:19:32.265" v="104" actId="1076"/>
          <ac:spMkLst>
            <pc:docMk/>
            <pc:sldMk cId="1270961770" sldId="323"/>
            <ac:spMk id="67" creationId="{00000000-0000-0000-0000-000000000000}"/>
          </ac:spMkLst>
        </pc:spChg>
      </pc:sldChg>
      <pc:sldChg chg="add del">
        <pc:chgData name="Devon Jeffery Paris" userId="S::depa2363@colorado.edu::f34e1b27-313a-4cca-8a41-8ef506598894" providerId="AD" clId="Web-{B6A64AFE-FDAD-4CFF-8996-0A2202F0B1B2}" dt="2022-09-28T16:18:22.026" v="66"/>
        <pc:sldMkLst>
          <pc:docMk/>
          <pc:sldMk cId="606754209" sldId="324"/>
        </pc:sldMkLst>
      </pc:sldChg>
      <pc:sldChg chg="addSp delSp modSp new">
        <pc:chgData name="Devon Jeffery Paris" userId="S::depa2363@colorado.edu::f34e1b27-313a-4cca-8a41-8ef506598894" providerId="AD" clId="Web-{B6A64AFE-FDAD-4CFF-8996-0A2202F0B1B2}" dt="2022-09-28T16:28:22.004" v="228" actId="1076"/>
        <pc:sldMkLst>
          <pc:docMk/>
          <pc:sldMk cId="3216332793" sldId="325"/>
        </pc:sldMkLst>
        <pc:spChg chg="mod">
          <ac:chgData name="Devon Jeffery Paris" userId="S::depa2363@colorado.edu::f34e1b27-313a-4cca-8a41-8ef506598894" providerId="AD" clId="Web-{B6A64AFE-FDAD-4CFF-8996-0A2202F0B1B2}" dt="2022-09-28T16:28:07.128" v="221" actId="20577"/>
          <ac:spMkLst>
            <pc:docMk/>
            <pc:sldMk cId="3216332793" sldId="325"/>
            <ac:spMk id="2" creationId="{A3438EE8-1A26-B49C-A84A-B17BEEEB791A}"/>
          </ac:spMkLst>
        </pc:spChg>
        <pc:spChg chg="del">
          <ac:chgData name="Devon Jeffery Paris" userId="S::depa2363@colorado.edu::f34e1b27-313a-4cca-8a41-8ef506598894" providerId="AD" clId="Web-{B6A64AFE-FDAD-4CFF-8996-0A2202F0B1B2}" dt="2022-09-28T16:28:10.378" v="222"/>
          <ac:spMkLst>
            <pc:docMk/>
            <pc:sldMk cId="3216332793" sldId="325"/>
            <ac:spMk id="3" creationId="{788F881B-32C4-9F78-DE9F-4D2D5C894800}"/>
          </ac:spMkLst>
        </pc:spChg>
        <pc:picChg chg="add mod">
          <ac:chgData name="Devon Jeffery Paris" userId="S::depa2363@colorado.edu::f34e1b27-313a-4cca-8a41-8ef506598894" providerId="AD" clId="Web-{B6A64AFE-FDAD-4CFF-8996-0A2202F0B1B2}" dt="2022-09-28T16:28:22.004" v="228" actId="1076"/>
          <ac:picMkLst>
            <pc:docMk/>
            <pc:sldMk cId="3216332793" sldId="325"/>
            <ac:picMk id="6" creationId="{1468AA0B-2777-2334-1B0E-C0FF797ABA44}"/>
          </ac:picMkLst>
        </pc:picChg>
        <pc:picChg chg="add mod">
          <ac:chgData name="Devon Jeffery Paris" userId="S::depa2363@colorado.edu::f34e1b27-313a-4cca-8a41-8ef506598894" providerId="AD" clId="Web-{B6A64AFE-FDAD-4CFF-8996-0A2202F0B1B2}" dt="2022-09-28T16:28:17.550" v="226" actId="1076"/>
          <ac:picMkLst>
            <pc:docMk/>
            <pc:sldMk cId="3216332793" sldId="325"/>
            <ac:picMk id="8" creationId="{348AD3E1-E4C4-0A18-9840-67C47F900A32}"/>
          </ac:picMkLst>
        </pc:picChg>
      </pc:sldChg>
      <pc:sldMasterChg chg="add addSldLayout">
        <pc:chgData name="Devon Jeffery Paris" userId="S::depa2363@colorado.edu::f34e1b27-313a-4cca-8a41-8ef506598894" providerId="AD" clId="Web-{B6A64AFE-FDAD-4CFF-8996-0A2202F0B1B2}" dt="2022-09-28T16:17:28.616" v="34"/>
        <pc:sldMasterMkLst>
          <pc:docMk/>
          <pc:sldMasterMk cId="0" sldId="2147483660"/>
        </pc:sldMasterMkLst>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48"/>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49"/>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0"/>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1"/>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2"/>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3"/>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4"/>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5"/>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6"/>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7"/>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8"/>
          </pc:sldLayoutMkLst>
        </pc:sldLayoutChg>
        <pc:sldLayoutChg chg="add">
          <pc:chgData name="Devon Jeffery Paris" userId="S::depa2363@colorado.edu::f34e1b27-313a-4cca-8a41-8ef506598894" providerId="AD" clId="Web-{B6A64AFE-FDAD-4CFF-8996-0A2202F0B1B2}" dt="2022-09-28T16:17:28.616" v="34"/>
          <pc:sldLayoutMkLst>
            <pc:docMk/>
            <pc:sldMasterMk cId="0" sldId="2147483660"/>
            <pc:sldLayoutMk cId="0" sldId="2147483659"/>
          </pc:sldLayoutMkLst>
        </pc:sldLayoutChg>
      </pc:sldMasterChg>
      <pc:sldMasterChg chg="replId modSldLayout">
        <pc:chgData name="Devon Jeffery Paris" userId="S::depa2363@colorado.edu::f34e1b27-313a-4cca-8a41-8ef506598894" providerId="AD" clId="Web-{B6A64AFE-FDAD-4CFF-8996-0A2202F0B1B2}" dt="2022-09-28T16:17:28.616" v="34"/>
        <pc:sldMasterMkLst>
          <pc:docMk/>
          <pc:sldMasterMk cId="745824782" sldId="2147483661"/>
        </pc:sldMasterMkLst>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215063535" sldId="2147483662"/>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357854844" sldId="2147483663"/>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512151508" sldId="2147483664"/>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408916358" sldId="2147483665"/>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502537084" sldId="2147483666"/>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880565715" sldId="2147483667"/>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358160528" sldId="2147483668"/>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000310133" sldId="2147483669"/>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1710416615" sldId="2147483670"/>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755949563" sldId="2147483671"/>
          </pc:sldLayoutMkLst>
        </pc:sldLayoutChg>
        <pc:sldLayoutChg chg="replId">
          <pc:chgData name="Devon Jeffery Paris" userId="S::depa2363@colorado.edu::f34e1b27-313a-4cca-8a41-8ef506598894" providerId="AD" clId="Web-{B6A64AFE-FDAD-4CFF-8996-0A2202F0B1B2}" dt="2022-09-28T16:17:28.616" v="34"/>
          <pc:sldLayoutMkLst>
            <pc:docMk/>
            <pc:sldMasterMk cId="745824782" sldId="2147483661"/>
            <pc:sldLayoutMk cId="731049689" sldId="2147483672"/>
          </pc:sldLayoutMkLst>
        </pc:sldLayoutChg>
      </pc:sldMasterChg>
    </pc:docChg>
  </pc:docChgLst>
  <pc:docChgLst>
    <pc:chgData name="Brady C Hogoboom" userId="S::brho8281@colorado.edu::31d99c66-e1e5-4ea7-8f98-bdc50a4317d9" providerId="AD" clId="Web-{304AC291-3FAC-41FE-8401-52F882F06035}"/>
    <pc:docChg chg="modSld">
      <pc:chgData name="Brady C Hogoboom" userId="S::brho8281@colorado.edu::31d99c66-e1e5-4ea7-8f98-bdc50a4317d9" providerId="AD" clId="Web-{304AC291-3FAC-41FE-8401-52F882F06035}" dt="2022-09-28T17:06:04.274" v="296" actId="20577"/>
      <pc:docMkLst>
        <pc:docMk/>
      </pc:docMkLst>
      <pc:sldChg chg="modSp">
        <pc:chgData name="Brady C Hogoboom" userId="S::brho8281@colorado.edu::31d99c66-e1e5-4ea7-8f98-bdc50a4317d9" providerId="AD" clId="Web-{304AC291-3FAC-41FE-8401-52F882F06035}" dt="2022-09-28T17:06:04.274" v="296" actId="20577"/>
        <pc:sldMkLst>
          <pc:docMk/>
          <pc:sldMk cId="1427873806" sldId="264"/>
        </pc:sldMkLst>
        <pc:spChg chg="mod">
          <ac:chgData name="Brady C Hogoboom" userId="S::brho8281@colorado.edu::31d99c66-e1e5-4ea7-8f98-bdc50a4317d9" providerId="AD" clId="Web-{304AC291-3FAC-41FE-8401-52F882F06035}" dt="2022-09-28T17:06:04.274" v="296" actId="20577"/>
          <ac:spMkLst>
            <pc:docMk/>
            <pc:sldMk cId="1427873806" sldId="264"/>
            <ac:spMk id="3" creationId="{00000000-0000-0000-0000-000000000000}"/>
          </ac:spMkLst>
        </pc:spChg>
      </pc:sldChg>
    </pc:docChg>
  </pc:docChgLst>
  <pc:docChgLst>
    <pc:chgData name="Alexander William Fitzgerald" userId="S::alfi1633@colorado.edu::bf106a97-d9b7-4b7f-8ce5-01a770de4d27" providerId="AD" clId="Web-{9AF50C0E-8842-43E8-8988-5303274F2CF2}"/>
    <pc:docChg chg="modSld">
      <pc:chgData name="Alexander William Fitzgerald" userId="S::alfi1633@colorado.edu::bf106a97-d9b7-4b7f-8ce5-01a770de4d27" providerId="AD" clId="Web-{9AF50C0E-8842-43E8-8988-5303274F2CF2}" dt="2022-09-28T16:09:49.690" v="543"/>
      <pc:docMkLst>
        <pc:docMk/>
      </pc:docMkLst>
      <pc:sldChg chg="modSp">
        <pc:chgData name="Alexander William Fitzgerald" userId="S::alfi1633@colorado.edu::bf106a97-d9b7-4b7f-8ce5-01a770de4d27" providerId="AD" clId="Web-{9AF50C0E-8842-43E8-8988-5303274F2CF2}" dt="2022-09-28T16:09:49.690" v="543"/>
        <pc:sldMkLst>
          <pc:docMk/>
          <pc:sldMk cId="4189780592" sldId="288"/>
        </pc:sldMkLst>
        <pc:graphicFrameChg chg="mod modGraphic">
          <ac:chgData name="Alexander William Fitzgerald" userId="S::alfi1633@colorado.edu::bf106a97-d9b7-4b7f-8ce5-01a770de4d27" providerId="AD" clId="Web-{9AF50C0E-8842-43E8-8988-5303274F2CF2}" dt="2022-09-28T16:09:49.690" v="543"/>
          <ac:graphicFrameMkLst>
            <pc:docMk/>
            <pc:sldMk cId="4189780592" sldId="288"/>
            <ac:graphicFrameMk id="8" creationId="{EBABC08E-A197-E8A2-6D43-A05F69CE10AD}"/>
          </ac:graphicFrameMkLst>
        </pc:graphicFrameChg>
      </pc:sldChg>
    </pc:docChg>
  </pc:docChgLst>
  <pc:docChgLst>
    <pc:chgData name="Jacob Ramsey" userId="S::jara1699@colorado.edu::8305d3f8-470d-4619-946c-f740f40f537c" providerId="AD" clId="Web-{E4D02EBA-265F-441A-8A35-4019CA2B3AB8}"/>
    <pc:docChg chg="modSld">
      <pc:chgData name="Jacob Ramsey" userId="S::jara1699@colorado.edu::8305d3f8-470d-4619-946c-f740f40f537c" providerId="AD" clId="Web-{E4D02EBA-265F-441A-8A35-4019CA2B3AB8}" dt="2022-10-03T03:23:01.658" v="5" actId="20577"/>
      <pc:docMkLst>
        <pc:docMk/>
      </pc:docMkLst>
      <pc:sldChg chg="modSp">
        <pc:chgData name="Jacob Ramsey" userId="S::jara1699@colorado.edu::8305d3f8-470d-4619-946c-f740f40f537c" providerId="AD" clId="Web-{E4D02EBA-265F-441A-8A35-4019CA2B3AB8}" dt="2022-10-03T03:23:01.658" v="5" actId="20577"/>
        <pc:sldMkLst>
          <pc:docMk/>
          <pc:sldMk cId="3546075676" sldId="357"/>
        </pc:sldMkLst>
        <pc:spChg chg="mod">
          <ac:chgData name="Jacob Ramsey" userId="S::jara1699@colorado.edu::8305d3f8-470d-4619-946c-f740f40f537c" providerId="AD" clId="Web-{E4D02EBA-265F-441A-8A35-4019CA2B3AB8}" dt="2022-10-03T03:23:01.658" v="5" actId="20577"/>
          <ac:spMkLst>
            <pc:docMk/>
            <pc:sldMk cId="3546075676" sldId="357"/>
            <ac:spMk id="17" creationId="{259C4DA5-7683-6DC7-22F4-0F42AA367D6D}"/>
          </ac:spMkLst>
        </pc:spChg>
      </pc:sldChg>
    </pc:docChg>
  </pc:docChgLst>
  <pc:docChgLst>
    <pc:chgData name="Adam Pillari" userId="S::adpi4198@colorado.edu::10332208-c586-4cd5-9c54-08b313c6e7de" providerId="AD" clId="Web-{502B169B-65FD-48DF-80C8-1D1F6CCE0684}"/>
    <pc:docChg chg="addSld modSection">
      <pc:chgData name="Adam Pillari" userId="S::adpi4198@colorado.edu::10332208-c586-4cd5-9c54-08b313c6e7de" providerId="AD" clId="Web-{502B169B-65FD-48DF-80C8-1D1F6CCE0684}" dt="2022-10-03T01:55:31.260" v="0"/>
      <pc:docMkLst>
        <pc:docMk/>
      </pc:docMkLst>
      <pc:sldChg chg="add">
        <pc:chgData name="Adam Pillari" userId="S::adpi4198@colorado.edu::10332208-c586-4cd5-9c54-08b313c6e7de" providerId="AD" clId="Web-{502B169B-65FD-48DF-80C8-1D1F6CCE0684}" dt="2022-10-03T01:55:31.260" v="0"/>
        <pc:sldMkLst>
          <pc:docMk/>
          <pc:sldMk cId="1960347452" sldId="390"/>
        </pc:sldMkLst>
      </pc:sldChg>
    </pc:docChg>
  </pc:docChgLst>
  <pc:docChgLst>
    <pc:chgData name="Amanda Marlow" userId="S::amma6035@colorado.edu::9280eeb1-9044-4b9e-b28f-539e7049c8a0" providerId="AD" clId="Web-{ACAC6C66-912F-4A90-B9D6-95C3BD61A19F}"/>
    <pc:docChg chg="addSld modSld sldOrd">
      <pc:chgData name="Amanda Marlow" userId="S::amma6035@colorado.edu::9280eeb1-9044-4b9e-b28f-539e7049c8a0" providerId="AD" clId="Web-{ACAC6C66-912F-4A90-B9D6-95C3BD61A19F}" dt="2022-09-26T18:18:42.927" v="364"/>
      <pc:docMkLst>
        <pc:docMk/>
      </pc:docMkLst>
      <pc:sldChg chg="modSp new mod modClrScheme chgLayout">
        <pc:chgData name="Amanda Marlow" userId="S::amma6035@colorado.edu::9280eeb1-9044-4b9e-b28f-539e7049c8a0" providerId="AD" clId="Web-{ACAC6C66-912F-4A90-B9D6-95C3BD61A19F}" dt="2022-09-26T17:29:54.758" v="20" actId="20577"/>
        <pc:sldMkLst>
          <pc:docMk/>
          <pc:sldMk cId="3928243425" sldId="267"/>
        </pc:sldMkLst>
        <pc:spChg chg="mod ord">
          <ac:chgData name="Amanda Marlow" userId="S::amma6035@colorado.edu::9280eeb1-9044-4b9e-b28f-539e7049c8a0" providerId="AD" clId="Web-{ACAC6C66-912F-4A90-B9D6-95C3BD61A19F}" dt="2022-09-26T17:29:54.758" v="20" actId="20577"/>
          <ac:spMkLst>
            <pc:docMk/>
            <pc:sldMk cId="3928243425" sldId="267"/>
            <ac:spMk id="2" creationId="{1280CD1F-0126-2AB2-1AFB-3EC90469FB52}"/>
          </ac:spMkLst>
        </pc:spChg>
        <pc:spChg chg="mod ord">
          <ac:chgData name="Amanda Marlow" userId="S::amma6035@colorado.edu::9280eeb1-9044-4b9e-b28f-539e7049c8a0" providerId="AD" clId="Web-{ACAC6C66-912F-4A90-B9D6-95C3BD61A19F}" dt="2022-09-26T17:29:39.899" v="1"/>
          <ac:spMkLst>
            <pc:docMk/>
            <pc:sldMk cId="3928243425" sldId="267"/>
            <ac:spMk id="3" creationId="{3585E8E5-23BB-088C-F191-FCC0D0AD8EDE}"/>
          </ac:spMkLst>
        </pc:spChg>
        <pc:spChg chg="mod ord">
          <ac:chgData name="Amanda Marlow" userId="S::amma6035@colorado.edu::9280eeb1-9044-4b9e-b28f-539e7049c8a0" providerId="AD" clId="Web-{ACAC6C66-912F-4A90-B9D6-95C3BD61A19F}" dt="2022-09-26T17:29:39.899" v="1"/>
          <ac:spMkLst>
            <pc:docMk/>
            <pc:sldMk cId="3928243425" sldId="267"/>
            <ac:spMk id="4" creationId="{DC1F1B7D-B6CD-6D7C-17F5-126C39B849A4}"/>
          </ac:spMkLst>
        </pc:spChg>
      </pc:sldChg>
      <pc:sldChg chg="modSp new mod modClrScheme chgLayout">
        <pc:chgData name="Amanda Marlow" userId="S::amma6035@colorado.edu::9280eeb1-9044-4b9e-b28f-539e7049c8a0" providerId="AD" clId="Web-{ACAC6C66-912F-4A90-B9D6-95C3BD61A19F}" dt="2022-09-26T17:31:23.978" v="44" actId="20577"/>
        <pc:sldMkLst>
          <pc:docMk/>
          <pc:sldMk cId="302405028" sldId="268"/>
        </pc:sldMkLst>
        <pc:spChg chg="mod ord">
          <ac:chgData name="Amanda Marlow" userId="S::amma6035@colorado.edu::9280eeb1-9044-4b9e-b28f-539e7049c8a0" providerId="AD" clId="Web-{ACAC6C66-912F-4A90-B9D6-95C3BD61A19F}" dt="2022-09-26T17:31:23.978" v="44" actId="20577"/>
          <ac:spMkLst>
            <pc:docMk/>
            <pc:sldMk cId="302405028" sldId="268"/>
            <ac:spMk id="2" creationId="{6100F137-BA27-8FFA-4C37-B68768C6AAB2}"/>
          </ac:spMkLst>
        </pc:spChg>
        <pc:spChg chg="mod ord">
          <ac:chgData name="Amanda Marlow" userId="S::amma6035@colorado.edu::9280eeb1-9044-4b9e-b28f-539e7049c8a0" providerId="AD" clId="Web-{ACAC6C66-912F-4A90-B9D6-95C3BD61A19F}" dt="2022-09-26T17:30:24.509" v="22"/>
          <ac:spMkLst>
            <pc:docMk/>
            <pc:sldMk cId="302405028" sldId="268"/>
            <ac:spMk id="3" creationId="{937F3A32-6E74-1C25-F4C2-90797E6C5BE7}"/>
          </ac:spMkLst>
        </pc:spChg>
        <pc:spChg chg="mod ord">
          <ac:chgData name="Amanda Marlow" userId="S::amma6035@colorado.edu::9280eeb1-9044-4b9e-b28f-539e7049c8a0" providerId="AD" clId="Web-{ACAC6C66-912F-4A90-B9D6-95C3BD61A19F}" dt="2022-09-26T17:30:24.509" v="22"/>
          <ac:spMkLst>
            <pc:docMk/>
            <pc:sldMk cId="302405028" sldId="268"/>
            <ac:spMk id="4" creationId="{56888EE4-05CB-DC3E-8514-73B0A820994F}"/>
          </ac:spMkLst>
        </pc:spChg>
      </pc:sldChg>
      <pc:sldChg chg="addSp delSp modSp new mod modClrScheme chgLayout">
        <pc:chgData name="Amanda Marlow" userId="S::amma6035@colorado.edu::9280eeb1-9044-4b9e-b28f-539e7049c8a0" providerId="AD" clId="Web-{ACAC6C66-912F-4A90-B9D6-95C3BD61A19F}" dt="2022-09-26T18:09:16.512" v="211" actId="20577"/>
        <pc:sldMkLst>
          <pc:docMk/>
          <pc:sldMk cId="1526231438" sldId="269"/>
        </pc:sldMkLst>
        <pc:spChg chg="mod ord">
          <ac:chgData name="Amanda Marlow" userId="S::amma6035@colorado.edu::9280eeb1-9044-4b9e-b28f-539e7049c8a0" providerId="AD" clId="Web-{ACAC6C66-912F-4A90-B9D6-95C3BD61A19F}" dt="2022-09-26T17:31:50.932" v="48"/>
          <ac:spMkLst>
            <pc:docMk/>
            <pc:sldMk cId="1526231438" sldId="269"/>
            <ac:spMk id="2" creationId="{7BFA4211-A96E-7911-E79A-11C72F801757}"/>
          </ac:spMkLst>
        </pc:spChg>
        <pc:spChg chg="mod ord">
          <ac:chgData name="Amanda Marlow" userId="S::amma6035@colorado.edu::9280eeb1-9044-4b9e-b28f-539e7049c8a0" providerId="AD" clId="Web-{ACAC6C66-912F-4A90-B9D6-95C3BD61A19F}" dt="2022-09-26T17:53:51.451" v="147" actId="20577"/>
          <ac:spMkLst>
            <pc:docMk/>
            <pc:sldMk cId="1526231438" sldId="269"/>
            <ac:spMk id="3" creationId="{5C7F313C-99DF-9E22-FAE2-4FA78DC100D2}"/>
          </ac:spMkLst>
        </pc:spChg>
        <pc:spChg chg="mod ord">
          <ac:chgData name="Amanda Marlow" userId="S::amma6035@colorado.edu::9280eeb1-9044-4b9e-b28f-539e7049c8a0" providerId="AD" clId="Web-{ACAC6C66-912F-4A90-B9D6-95C3BD61A19F}" dt="2022-09-26T17:31:50.932" v="48"/>
          <ac:spMkLst>
            <pc:docMk/>
            <pc:sldMk cId="1526231438" sldId="269"/>
            <ac:spMk id="4" creationId="{447CF38B-686C-37DF-32F4-984F75B3EDAA}"/>
          </ac:spMkLst>
        </pc:spChg>
        <pc:spChg chg="add mod ord">
          <ac:chgData name="Amanda Marlow" userId="S::amma6035@colorado.edu::9280eeb1-9044-4b9e-b28f-539e7049c8a0" providerId="AD" clId="Web-{ACAC6C66-912F-4A90-B9D6-95C3BD61A19F}" dt="2022-09-26T18:09:16.512" v="211" actId="20577"/>
          <ac:spMkLst>
            <pc:docMk/>
            <pc:sldMk cId="1526231438" sldId="269"/>
            <ac:spMk id="5" creationId="{8A300FFD-71B5-8457-D36E-E2D5F05CF6A0}"/>
          </ac:spMkLst>
        </pc:spChg>
        <pc:spChg chg="add del mod">
          <ac:chgData name="Amanda Marlow" userId="S::amma6035@colorado.edu::9280eeb1-9044-4b9e-b28f-539e7049c8a0" providerId="AD" clId="Web-{ACAC6C66-912F-4A90-B9D6-95C3BD61A19F}" dt="2022-09-26T17:51:05.683" v="73"/>
          <ac:spMkLst>
            <pc:docMk/>
            <pc:sldMk cId="1526231438" sldId="269"/>
            <ac:spMk id="6" creationId="{D8911D3B-C6A9-EF03-8F06-B4B9204C94B2}"/>
          </ac:spMkLst>
        </pc:spChg>
        <pc:spChg chg="add del mod">
          <ac:chgData name="Amanda Marlow" userId="S::amma6035@colorado.edu::9280eeb1-9044-4b9e-b28f-539e7049c8a0" providerId="AD" clId="Web-{ACAC6C66-912F-4A90-B9D6-95C3BD61A19F}" dt="2022-09-26T17:53:38.092" v="134"/>
          <ac:spMkLst>
            <pc:docMk/>
            <pc:sldMk cId="1526231438" sldId="269"/>
            <ac:spMk id="7" creationId="{61C8E5BD-73A8-7517-D9E5-70728A9E292F}"/>
          </ac:spMkLst>
        </pc:spChg>
        <pc:spChg chg="add del mod">
          <ac:chgData name="Amanda Marlow" userId="S::amma6035@colorado.edu::9280eeb1-9044-4b9e-b28f-539e7049c8a0" providerId="AD" clId="Web-{ACAC6C66-912F-4A90-B9D6-95C3BD61A19F}" dt="2022-09-26T17:53:36.982" v="133"/>
          <ac:spMkLst>
            <pc:docMk/>
            <pc:sldMk cId="1526231438" sldId="269"/>
            <ac:spMk id="8" creationId="{10D78013-95F8-2A4B-8803-B48661F86047}"/>
          </ac:spMkLst>
        </pc:spChg>
      </pc:sldChg>
      <pc:sldChg chg="modSp new">
        <pc:chgData name="Amanda Marlow" userId="S::amma6035@colorado.edu::9280eeb1-9044-4b9e-b28f-539e7049c8a0" providerId="AD" clId="Web-{ACAC6C66-912F-4A90-B9D6-95C3BD61A19F}" dt="2022-09-26T17:31:17.275" v="39" actId="20577"/>
        <pc:sldMkLst>
          <pc:docMk/>
          <pc:sldMk cId="3359403454" sldId="270"/>
        </pc:sldMkLst>
        <pc:spChg chg="mod">
          <ac:chgData name="Amanda Marlow" userId="S::amma6035@colorado.edu::9280eeb1-9044-4b9e-b28f-539e7049c8a0" providerId="AD" clId="Web-{ACAC6C66-912F-4A90-B9D6-95C3BD61A19F}" dt="2022-09-26T17:31:17.275" v="39" actId="20577"/>
          <ac:spMkLst>
            <pc:docMk/>
            <pc:sldMk cId="3359403454" sldId="270"/>
            <ac:spMk id="2" creationId="{F507EC71-D236-EFD8-8A41-1C013129A22C}"/>
          </ac:spMkLst>
        </pc:spChg>
      </pc:sldChg>
      <pc:sldChg chg="modSp new">
        <pc:chgData name="Amanda Marlow" userId="S::amma6035@colorado.edu::9280eeb1-9044-4b9e-b28f-539e7049c8a0" providerId="AD" clId="Web-{ACAC6C66-912F-4A90-B9D6-95C3BD61A19F}" dt="2022-09-26T18:10:36.560" v="214" actId="20577"/>
        <pc:sldMkLst>
          <pc:docMk/>
          <pc:sldMk cId="2823603616" sldId="271"/>
        </pc:sldMkLst>
        <pc:spChg chg="mod">
          <ac:chgData name="Amanda Marlow" userId="S::amma6035@colorado.edu::9280eeb1-9044-4b9e-b28f-539e7049c8a0" providerId="AD" clId="Web-{ACAC6C66-912F-4A90-B9D6-95C3BD61A19F}" dt="2022-09-26T17:34:35.887" v="64" actId="20577"/>
          <ac:spMkLst>
            <pc:docMk/>
            <pc:sldMk cId="2823603616" sldId="271"/>
            <ac:spMk id="2" creationId="{B51522DD-AB2B-B6BD-9A6B-E26BE9EE87F9}"/>
          </ac:spMkLst>
        </pc:spChg>
        <pc:spChg chg="mod">
          <ac:chgData name="Amanda Marlow" userId="S::amma6035@colorado.edu::9280eeb1-9044-4b9e-b28f-539e7049c8a0" providerId="AD" clId="Web-{ACAC6C66-912F-4A90-B9D6-95C3BD61A19F}" dt="2022-09-26T18:10:36.560" v="214" actId="20577"/>
          <ac:spMkLst>
            <pc:docMk/>
            <pc:sldMk cId="2823603616" sldId="271"/>
            <ac:spMk id="3" creationId="{C9237A8D-7BF4-8368-4736-4BC4A83D5BD5}"/>
          </ac:spMkLst>
        </pc:spChg>
      </pc:sldChg>
      <pc:sldChg chg="modSp add mod ord replId setBg">
        <pc:chgData name="Amanda Marlow" userId="S::amma6035@colorado.edu::9280eeb1-9044-4b9e-b28f-539e7049c8a0" providerId="AD" clId="Web-{ACAC6C66-912F-4A90-B9D6-95C3BD61A19F}" dt="2022-09-26T18:18:42.927" v="364"/>
        <pc:sldMkLst>
          <pc:docMk/>
          <pc:sldMk cId="487896845" sldId="276"/>
        </pc:sldMkLst>
        <pc:spChg chg="mod">
          <ac:chgData name="Amanda Marlow" userId="S::amma6035@colorado.edu::9280eeb1-9044-4b9e-b28f-539e7049c8a0" providerId="AD" clId="Web-{ACAC6C66-912F-4A90-B9D6-95C3BD61A19F}" dt="2022-09-26T18:11:29.218" v="234"/>
          <ac:spMkLst>
            <pc:docMk/>
            <pc:sldMk cId="487896845" sldId="276"/>
            <ac:spMk id="2" creationId="{EC15634A-6700-3F4A-9A90-1F6F00C6EE83}"/>
          </ac:spMkLst>
        </pc:spChg>
        <pc:spChg chg="mod">
          <ac:chgData name="Amanda Marlow" userId="S::amma6035@colorado.edu::9280eeb1-9044-4b9e-b28f-539e7049c8a0" providerId="AD" clId="Web-{ACAC6C66-912F-4A90-B9D6-95C3BD61A19F}" dt="2022-09-26T18:11:29.218" v="234"/>
          <ac:spMkLst>
            <pc:docMk/>
            <pc:sldMk cId="487896845" sldId="276"/>
            <ac:spMk id="4" creationId="{2CD900A7-2EB2-D2BD-8C69-8DB4D3877B7A}"/>
          </ac:spMkLst>
        </pc:spChg>
        <pc:graphicFrameChg chg="mod ord modGraphic">
          <ac:chgData name="Amanda Marlow" userId="S::amma6035@colorado.edu::9280eeb1-9044-4b9e-b28f-539e7049c8a0" providerId="AD" clId="Web-{ACAC6C66-912F-4A90-B9D6-95C3BD61A19F}" dt="2022-09-26T18:18:42.927" v="364"/>
          <ac:graphicFrameMkLst>
            <pc:docMk/>
            <pc:sldMk cId="487896845" sldId="276"/>
            <ac:graphicFrameMk id="8" creationId="{EBABC08E-A197-E8A2-6D43-A05F69CE10AD}"/>
          </ac:graphicFrameMkLst>
        </pc:graphicFrameChg>
      </pc:sldChg>
    </pc:docChg>
  </pc:docChgLst>
  <pc:docChgLst>
    <pc:chgData name="Amanda Marlow" userId="S::amma6035@colorado.edu::9280eeb1-9044-4b9e-b28f-539e7049c8a0" providerId="AD" clId="Web-{C74CDF85-1E44-4798-8612-3D2BE9680C01}"/>
    <pc:docChg chg="modSld">
      <pc:chgData name="Amanda Marlow" userId="S::amma6035@colorado.edu::9280eeb1-9044-4b9e-b28f-539e7049c8a0" providerId="AD" clId="Web-{C74CDF85-1E44-4798-8612-3D2BE9680C01}" dt="2022-09-27T18:32:28.502" v="331" actId="14100"/>
      <pc:docMkLst>
        <pc:docMk/>
      </pc:docMkLst>
      <pc:sldChg chg="modSp">
        <pc:chgData name="Amanda Marlow" userId="S::amma6035@colorado.edu::9280eeb1-9044-4b9e-b28f-539e7049c8a0" providerId="AD" clId="Web-{C74CDF85-1E44-4798-8612-3D2BE9680C01}" dt="2022-09-27T18:32:28.502" v="331" actId="14100"/>
        <pc:sldMkLst>
          <pc:docMk/>
          <pc:sldMk cId="1526231438" sldId="269"/>
        </pc:sldMkLst>
        <pc:spChg chg="mod">
          <ac:chgData name="Amanda Marlow" userId="S::amma6035@colorado.edu::9280eeb1-9044-4b9e-b28f-539e7049c8a0" providerId="AD" clId="Web-{C74CDF85-1E44-4798-8612-3D2BE9680C01}" dt="2022-09-27T18:29:17.843" v="305" actId="20577"/>
          <ac:spMkLst>
            <pc:docMk/>
            <pc:sldMk cId="1526231438" sldId="269"/>
            <ac:spMk id="2" creationId="{7BFA4211-A96E-7911-E79A-11C72F801757}"/>
          </ac:spMkLst>
        </pc:spChg>
        <pc:spChg chg="mod">
          <ac:chgData name="Amanda Marlow" userId="S::amma6035@colorado.edu::9280eeb1-9044-4b9e-b28f-539e7049c8a0" providerId="AD" clId="Web-{C74CDF85-1E44-4798-8612-3D2BE9680C01}" dt="2022-09-27T18:28:47.108" v="303" actId="20577"/>
          <ac:spMkLst>
            <pc:docMk/>
            <pc:sldMk cId="1526231438" sldId="269"/>
            <ac:spMk id="3" creationId="{5C7F313C-99DF-9E22-FAE2-4FA78DC100D2}"/>
          </ac:spMkLst>
        </pc:spChg>
        <pc:spChg chg="mod">
          <ac:chgData name="Amanda Marlow" userId="S::amma6035@colorado.edu::9280eeb1-9044-4b9e-b28f-539e7049c8a0" providerId="AD" clId="Web-{C74CDF85-1E44-4798-8612-3D2BE9680C01}" dt="2022-09-27T18:28:18.607" v="274" actId="14100"/>
          <ac:spMkLst>
            <pc:docMk/>
            <pc:sldMk cId="1526231438" sldId="269"/>
            <ac:spMk id="5" creationId="{8A300FFD-71B5-8457-D36E-E2D5F05CF6A0}"/>
          </ac:spMkLst>
        </pc:spChg>
        <pc:picChg chg="mod">
          <ac:chgData name="Amanda Marlow" userId="S::amma6035@colorado.edu::9280eeb1-9044-4b9e-b28f-539e7049c8a0" providerId="AD" clId="Web-{C74CDF85-1E44-4798-8612-3D2BE9680C01}" dt="2022-09-27T18:26:31.059" v="221" actId="1076"/>
          <ac:picMkLst>
            <pc:docMk/>
            <pc:sldMk cId="1526231438" sldId="269"/>
            <ac:picMk id="7" creationId="{E75AD398-DB82-D3F7-95A0-99AE44BFA2D2}"/>
          </ac:picMkLst>
        </pc:picChg>
        <pc:picChg chg="mod">
          <ac:chgData name="Amanda Marlow" userId="S::amma6035@colorado.edu::9280eeb1-9044-4b9e-b28f-539e7049c8a0" providerId="AD" clId="Web-{C74CDF85-1E44-4798-8612-3D2BE9680C01}" dt="2022-09-27T18:32:28.502" v="331" actId="14100"/>
          <ac:picMkLst>
            <pc:docMk/>
            <pc:sldMk cId="1526231438" sldId="269"/>
            <ac:picMk id="8" creationId="{6E925F37-C14D-B0DB-202B-9B100BE5241A}"/>
          </ac:picMkLst>
        </pc:picChg>
      </pc:sldChg>
      <pc:sldChg chg="modSp">
        <pc:chgData name="Amanda Marlow" userId="S::amma6035@colorado.edu::9280eeb1-9044-4b9e-b28f-539e7049c8a0" providerId="AD" clId="Web-{C74CDF85-1E44-4798-8612-3D2BE9680C01}" dt="2022-09-27T18:30:58.579" v="330"/>
        <pc:sldMkLst>
          <pc:docMk/>
          <pc:sldMk cId="487896845" sldId="276"/>
        </pc:sldMkLst>
        <pc:graphicFrameChg chg="mod modGraphic">
          <ac:chgData name="Amanda Marlow" userId="S::amma6035@colorado.edu::9280eeb1-9044-4b9e-b28f-539e7049c8a0" providerId="AD" clId="Web-{C74CDF85-1E44-4798-8612-3D2BE9680C01}" dt="2022-09-27T18:30:58.579" v="330"/>
          <ac:graphicFrameMkLst>
            <pc:docMk/>
            <pc:sldMk cId="487896845" sldId="276"/>
            <ac:graphicFrameMk id="8" creationId="{EBABC08E-A197-E8A2-6D43-A05F69CE10AD}"/>
          </ac:graphicFrameMkLst>
        </pc:graphicFrameChg>
      </pc:sldChg>
    </pc:docChg>
  </pc:docChgLst>
  <pc:docChgLst>
    <pc:chgData name="Benon Granite Gattis" userId="c8f9f6b7-ac12-46f2-8e3a-7bb2983f33ad" providerId="ADAL" clId="{145BA4FB-A432-48F9-A4DA-E17D7ECB5B40}"/>
    <pc:docChg chg="undo custSel addSld modSld modSection">
      <pc:chgData name="Benon Granite Gattis" userId="c8f9f6b7-ac12-46f2-8e3a-7bb2983f33ad" providerId="ADAL" clId="{145BA4FB-A432-48F9-A4DA-E17D7ECB5B40}" dt="2022-10-03T01:41:17.911" v="3586" actId="113"/>
      <pc:docMkLst>
        <pc:docMk/>
      </pc:docMkLst>
      <pc:sldChg chg="modSp mod">
        <pc:chgData name="Benon Granite Gattis" userId="c8f9f6b7-ac12-46f2-8e3a-7bb2983f33ad" providerId="ADAL" clId="{145BA4FB-A432-48F9-A4DA-E17D7ECB5B40}" dt="2022-10-01T23:09:00.797" v="2604" actId="1076"/>
        <pc:sldMkLst>
          <pc:docMk/>
          <pc:sldMk cId="3629574400" sldId="273"/>
        </pc:sldMkLst>
        <pc:spChg chg="mod">
          <ac:chgData name="Benon Granite Gattis" userId="c8f9f6b7-ac12-46f2-8e3a-7bb2983f33ad" providerId="ADAL" clId="{145BA4FB-A432-48F9-A4DA-E17D7ECB5B40}" dt="2022-10-01T22:56:20.293" v="2058" actId="20577"/>
          <ac:spMkLst>
            <pc:docMk/>
            <pc:sldMk cId="3629574400" sldId="273"/>
            <ac:spMk id="2" creationId="{EC15634A-6700-3F4A-9A90-1F6F00C6EE83}"/>
          </ac:spMkLst>
        </pc:spChg>
        <pc:graphicFrameChg chg="mod modGraphic">
          <ac:chgData name="Benon Granite Gattis" userId="c8f9f6b7-ac12-46f2-8e3a-7bb2983f33ad" providerId="ADAL" clId="{145BA4FB-A432-48F9-A4DA-E17D7ECB5B40}" dt="2022-10-01T23:09:00.797" v="2604" actId="1076"/>
          <ac:graphicFrameMkLst>
            <pc:docMk/>
            <pc:sldMk cId="3629574400" sldId="273"/>
            <ac:graphicFrameMk id="8" creationId="{EBABC08E-A197-E8A2-6D43-A05F69CE10AD}"/>
          </ac:graphicFrameMkLst>
        </pc:graphicFrameChg>
      </pc:sldChg>
      <pc:sldChg chg="modSp mod">
        <pc:chgData name="Benon Granite Gattis" userId="c8f9f6b7-ac12-46f2-8e3a-7bb2983f33ad" providerId="ADAL" clId="{145BA4FB-A432-48F9-A4DA-E17D7ECB5B40}" dt="2022-10-03T01:41:17.911" v="3586" actId="113"/>
        <pc:sldMkLst>
          <pc:docMk/>
          <pc:sldMk cId="3011908033" sldId="275"/>
        </pc:sldMkLst>
        <pc:spChg chg="mod">
          <ac:chgData name="Benon Granite Gattis" userId="c8f9f6b7-ac12-46f2-8e3a-7bb2983f33ad" providerId="ADAL" clId="{145BA4FB-A432-48F9-A4DA-E17D7ECB5B40}" dt="2022-10-03T01:41:17.911" v="3586" actId="113"/>
          <ac:spMkLst>
            <pc:docMk/>
            <pc:sldMk cId="3011908033" sldId="275"/>
            <ac:spMk id="3" creationId="{6E0ACAB2-82B8-9B06-2CDC-7E819E6D1E6B}"/>
          </ac:spMkLst>
        </pc:spChg>
      </pc:sldChg>
      <pc:sldChg chg="modSp mod">
        <pc:chgData name="Benon Granite Gattis" userId="c8f9f6b7-ac12-46f2-8e3a-7bb2983f33ad" providerId="ADAL" clId="{145BA4FB-A432-48F9-A4DA-E17D7ECB5B40}" dt="2022-10-02T15:17:03.578" v="2753" actId="20577"/>
        <pc:sldMkLst>
          <pc:docMk/>
          <pc:sldMk cId="2585415096" sldId="280"/>
        </pc:sldMkLst>
        <pc:graphicFrameChg chg="modGraphic">
          <ac:chgData name="Benon Granite Gattis" userId="c8f9f6b7-ac12-46f2-8e3a-7bb2983f33ad" providerId="ADAL" clId="{145BA4FB-A432-48F9-A4DA-E17D7ECB5B40}" dt="2022-10-02T15:17:03.578" v="2753" actId="20577"/>
          <ac:graphicFrameMkLst>
            <pc:docMk/>
            <pc:sldMk cId="2585415096" sldId="280"/>
            <ac:graphicFrameMk id="3" creationId="{8E229838-D6E7-E842-A369-EF802E6DBDA5}"/>
          </ac:graphicFrameMkLst>
        </pc:graphicFrameChg>
      </pc:sldChg>
      <pc:sldChg chg="modSp mod">
        <pc:chgData name="Benon Granite Gattis" userId="c8f9f6b7-ac12-46f2-8e3a-7bb2983f33ad" providerId="ADAL" clId="{145BA4FB-A432-48F9-A4DA-E17D7ECB5B40}" dt="2022-10-03T00:03:35.994" v="3487" actId="20577"/>
        <pc:sldMkLst>
          <pc:docMk/>
          <pc:sldMk cId="556620743" sldId="291"/>
        </pc:sldMkLst>
        <pc:spChg chg="mod">
          <ac:chgData name="Benon Granite Gattis" userId="c8f9f6b7-ac12-46f2-8e3a-7bb2983f33ad" providerId="ADAL" clId="{145BA4FB-A432-48F9-A4DA-E17D7ECB5B40}" dt="2022-10-03T00:03:35.994" v="3487" actId="20577"/>
          <ac:spMkLst>
            <pc:docMk/>
            <pc:sldMk cId="556620743" sldId="291"/>
            <ac:spMk id="3" creationId="{2FD71B91-B2CB-03DE-4F59-0C32C426B85B}"/>
          </ac:spMkLst>
        </pc:spChg>
      </pc:sldChg>
      <pc:sldChg chg="addSp delSp modSp mod">
        <pc:chgData name="Benon Granite Gattis" userId="c8f9f6b7-ac12-46f2-8e3a-7bb2983f33ad" providerId="ADAL" clId="{145BA4FB-A432-48F9-A4DA-E17D7ECB5B40}" dt="2022-10-03T00:30:40.425" v="3581" actId="20577"/>
        <pc:sldMkLst>
          <pc:docMk/>
          <pc:sldMk cId="2774438933" sldId="329"/>
        </pc:sldMkLst>
        <pc:spChg chg="mod">
          <ac:chgData name="Benon Granite Gattis" userId="c8f9f6b7-ac12-46f2-8e3a-7bb2983f33ad" providerId="ADAL" clId="{145BA4FB-A432-48F9-A4DA-E17D7ECB5B40}" dt="2022-09-28T22:29:38.153" v="962" actId="20577"/>
          <ac:spMkLst>
            <pc:docMk/>
            <pc:sldMk cId="2774438933" sldId="329"/>
            <ac:spMk id="2" creationId="{D67D301D-5C3F-59FE-977D-DD7DFAB90B4F}"/>
          </ac:spMkLst>
        </pc:spChg>
        <pc:spChg chg="mod">
          <ac:chgData name="Benon Granite Gattis" userId="c8f9f6b7-ac12-46f2-8e3a-7bb2983f33ad" providerId="ADAL" clId="{145BA4FB-A432-48F9-A4DA-E17D7ECB5B40}" dt="2022-10-03T00:30:40.425" v="3581" actId="20577"/>
          <ac:spMkLst>
            <pc:docMk/>
            <pc:sldMk cId="2774438933" sldId="329"/>
            <ac:spMk id="3" creationId="{B4EE52BD-4DD4-6EFF-16B9-5F01955D58AB}"/>
          </ac:spMkLst>
        </pc:spChg>
        <pc:spChg chg="add mod">
          <ac:chgData name="Benon Granite Gattis" userId="c8f9f6b7-ac12-46f2-8e3a-7bb2983f33ad" providerId="ADAL" clId="{145BA4FB-A432-48F9-A4DA-E17D7ECB5B40}" dt="2022-10-01T23:05:56.016" v="2454" actId="1076"/>
          <ac:spMkLst>
            <pc:docMk/>
            <pc:sldMk cId="2774438933" sldId="329"/>
            <ac:spMk id="5" creationId="{D41AF77A-E76D-2E50-918D-6597C99CD98F}"/>
          </ac:spMkLst>
        </pc:spChg>
        <pc:spChg chg="add del mod">
          <ac:chgData name="Benon Granite Gattis" userId="c8f9f6b7-ac12-46f2-8e3a-7bb2983f33ad" providerId="ADAL" clId="{145BA4FB-A432-48F9-A4DA-E17D7ECB5B40}" dt="2022-09-28T22:28:47.262" v="910" actId="478"/>
          <ac:spMkLst>
            <pc:docMk/>
            <pc:sldMk cId="2774438933" sldId="329"/>
            <ac:spMk id="5" creationId="{E05746A4-92E4-DE7B-0682-96AB3CCAF040}"/>
          </ac:spMkLst>
        </pc:spChg>
        <pc:spChg chg="add mod">
          <ac:chgData name="Benon Granite Gattis" userId="c8f9f6b7-ac12-46f2-8e3a-7bb2983f33ad" providerId="ADAL" clId="{145BA4FB-A432-48F9-A4DA-E17D7ECB5B40}" dt="2022-10-01T23:03:43.700" v="2318" actId="1076"/>
          <ac:spMkLst>
            <pc:docMk/>
            <pc:sldMk cId="2774438933" sldId="329"/>
            <ac:spMk id="14" creationId="{6B94B281-9F16-5E82-E564-2AC9201F0FEC}"/>
          </ac:spMkLst>
        </pc:spChg>
        <pc:spChg chg="add del mod">
          <ac:chgData name="Benon Granite Gattis" userId="c8f9f6b7-ac12-46f2-8e3a-7bb2983f33ad" providerId="ADAL" clId="{145BA4FB-A432-48F9-A4DA-E17D7ECB5B40}" dt="2022-09-28T22:02:32.845" v="550" actId="478"/>
          <ac:spMkLst>
            <pc:docMk/>
            <pc:sldMk cId="2774438933" sldId="329"/>
            <ac:spMk id="15" creationId="{95BC23BC-173C-635E-E587-2875EB10C310}"/>
          </ac:spMkLst>
        </pc:spChg>
        <pc:spChg chg="add mod">
          <ac:chgData name="Benon Granite Gattis" userId="c8f9f6b7-ac12-46f2-8e3a-7bb2983f33ad" providerId="ADAL" clId="{145BA4FB-A432-48F9-A4DA-E17D7ECB5B40}" dt="2022-10-01T23:03:44.007" v="2319" actId="1076"/>
          <ac:spMkLst>
            <pc:docMk/>
            <pc:sldMk cId="2774438933" sldId="329"/>
            <ac:spMk id="16" creationId="{BE85560B-25A0-EABB-3825-89EE40D968F4}"/>
          </ac:spMkLst>
        </pc:spChg>
        <pc:spChg chg="add mod">
          <ac:chgData name="Benon Granite Gattis" userId="c8f9f6b7-ac12-46f2-8e3a-7bb2983f33ad" providerId="ADAL" clId="{145BA4FB-A432-48F9-A4DA-E17D7ECB5B40}" dt="2022-10-01T23:03:18.566" v="2311" actId="1076"/>
          <ac:spMkLst>
            <pc:docMk/>
            <pc:sldMk cId="2774438933" sldId="329"/>
            <ac:spMk id="17" creationId="{26969199-DDE0-F00E-2136-4903C1F57A62}"/>
          </ac:spMkLst>
        </pc:spChg>
        <pc:spChg chg="add mod">
          <ac:chgData name="Benon Granite Gattis" userId="c8f9f6b7-ac12-46f2-8e3a-7bb2983f33ad" providerId="ADAL" clId="{145BA4FB-A432-48F9-A4DA-E17D7ECB5B40}" dt="2022-10-01T23:03:57.176" v="2322" actId="404"/>
          <ac:spMkLst>
            <pc:docMk/>
            <pc:sldMk cId="2774438933" sldId="329"/>
            <ac:spMk id="18" creationId="{CA9B8C28-DACD-625D-DEAA-3F3F82EC4344}"/>
          </ac:spMkLst>
        </pc:spChg>
        <pc:picChg chg="add del mod">
          <ac:chgData name="Benon Granite Gattis" userId="c8f9f6b7-ac12-46f2-8e3a-7bb2983f33ad" providerId="ADAL" clId="{145BA4FB-A432-48F9-A4DA-E17D7ECB5B40}" dt="2022-09-28T21:10:18.240" v="395" actId="478"/>
          <ac:picMkLst>
            <pc:docMk/>
            <pc:sldMk cId="2774438933" sldId="329"/>
            <ac:picMk id="7" creationId="{C5F8341C-B550-D6CB-F405-99C268F654E5}"/>
          </ac:picMkLst>
        </pc:picChg>
        <pc:picChg chg="add del mod">
          <ac:chgData name="Benon Granite Gattis" userId="c8f9f6b7-ac12-46f2-8e3a-7bb2983f33ad" providerId="ADAL" clId="{145BA4FB-A432-48F9-A4DA-E17D7ECB5B40}" dt="2022-09-28T21:10:30.610" v="399" actId="478"/>
          <ac:picMkLst>
            <pc:docMk/>
            <pc:sldMk cId="2774438933" sldId="329"/>
            <ac:picMk id="9" creationId="{FF09E62A-3907-BA6C-7AA9-B247995559DB}"/>
          </ac:picMkLst>
        </pc:picChg>
        <pc:picChg chg="add del mod">
          <ac:chgData name="Benon Granite Gattis" userId="c8f9f6b7-ac12-46f2-8e3a-7bb2983f33ad" providerId="ADAL" clId="{145BA4FB-A432-48F9-A4DA-E17D7ECB5B40}" dt="2022-09-28T21:11:38.359" v="405" actId="478"/>
          <ac:picMkLst>
            <pc:docMk/>
            <pc:sldMk cId="2774438933" sldId="329"/>
            <ac:picMk id="11" creationId="{1063D31A-B331-4ED4-446F-609B7FA56979}"/>
          </ac:picMkLst>
        </pc:picChg>
        <pc:picChg chg="add del mod">
          <ac:chgData name="Benon Granite Gattis" userId="c8f9f6b7-ac12-46f2-8e3a-7bb2983f33ad" providerId="ADAL" clId="{145BA4FB-A432-48F9-A4DA-E17D7ECB5B40}" dt="2022-09-28T21:42:21.470" v="497" actId="478"/>
          <ac:picMkLst>
            <pc:docMk/>
            <pc:sldMk cId="2774438933" sldId="329"/>
            <ac:picMk id="13" creationId="{1C0B90BB-F09A-EC14-810D-376DB4E54CF2}"/>
          </ac:picMkLst>
        </pc:picChg>
      </pc:sldChg>
      <pc:sldChg chg="addSp modSp mod">
        <pc:chgData name="Benon Granite Gattis" userId="c8f9f6b7-ac12-46f2-8e3a-7bb2983f33ad" providerId="ADAL" clId="{145BA4FB-A432-48F9-A4DA-E17D7ECB5B40}" dt="2022-10-01T23:08:47.171" v="2603" actId="5793"/>
        <pc:sldMkLst>
          <pc:docMk/>
          <pc:sldMk cId="1108928966" sldId="347"/>
        </pc:sldMkLst>
        <pc:spChg chg="mod">
          <ac:chgData name="Benon Granite Gattis" userId="c8f9f6b7-ac12-46f2-8e3a-7bb2983f33ad" providerId="ADAL" clId="{145BA4FB-A432-48F9-A4DA-E17D7ECB5B40}" dt="2022-10-01T23:07:25.574" v="2511" actId="255"/>
          <ac:spMkLst>
            <pc:docMk/>
            <pc:sldMk cId="1108928966" sldId="347"/>
            <ac:spMk id="3" creationId="{EE122754-873B-9029-378C-B5C84DF29701}"/>
          </ac:spMkLst>
        </pc:spChg>
        <pc:spChg chg="add mod">
          <ac:chgData name="Benon Granite Gattis" userId="c8f9f6b7-ac12-46f2-8e3a-7bb2983f33ad" providerId="ADAL" clId="{145BA4FB-A432-48F9-A4DA-E17D7ECB5B40}" dt="2022-10-01T23:08:47.171" v="2603" actId="5793"/>
          <ac:spMkLst>
            <pc:docMk/>
            <pc:sldMk cId="1108928966" sldId="347"/>
            <ac:spMk id="6" creationId="{04E535DC-51CC-79A9-301F-D0F838684499}"/>
          </ac:spMkLst>
        </pc:spChg>
        <pc:spChg chg="mod">
          <ac:chgData name="Benon Granite Gattis" userId="c8f9f6b7-ac12-46f2-8e3a-7bb2983f33ad" providerId="ADAL" clId="{145BA4FB-A432-48F9-A4DA-E17D7ECB5B40}" dt="2022-10-01T23:07:32.670" v="2514" actId="20577"/>
          <ac:spMkLst>
            <pc:docMk/>
            <pc:sldMk cId="1108928966" sldId="347"/>
            <ac:spMk id="22" creationId="{56353437-19F4-03BB-878B-7EC24B5363D4}"/>
          </ac:spMkLst>
        </pc:spChg>
      </pc:sldChg>
      <pc:sldChg chg="modSp mod">
        <pc:chgData name="Benon Granite Gattis" userId="c8f9f6b7-ac12-46f2-8e3a-7bb2983f33ad" providerId="ADAL" clId="{145BA4FB-A432-48F9-A4DA-E17D7ECB5B40}" dt="2022-10-02T16:04:04.872" v="3449" actId="20577"/>
        <pc:sldMkLst>
          <pc:docMk/>
          <pc:sldMk cId="1098255694" sldId="363"/>
        </pc:sldMkLst>
        <pc:spChg chg="mod">
          <ac:chgData name="Benon Granite Gattis" userId="c8f9f6b7-ac12-46f2-8e3a-7bb2983f33ad" providerId="ADAL" clId="{145BA4FB-A432-48F9-A4DA-E17D7ECB5B40}" dt="2022-10-02T16:04:04.872" v="3449" actId="20577"/>
          <ac:spMkLst>
            <pc:docMk/>
            <pc:sldMk cId="1098255694" sldId="363"/>
            <ac:spMk id="3" creationId="{9494A05B-E384-CE6B-BD91-85E5225996B3}"/>
          </ac:spMkLst>
        </pc:spChg>
      </pc:sldChg>
      <pc:sldChg chg="modSp mod">
        <pc:chgData name="Benon Granite Gattis" userId="c8f9f6b7-ac12-46f2-8e3a-7bb2983f33ad" providerId="ADAL" clId="{145BA4FB-A432-48F9-A4DA-E17D7ECB5B40}" dt="2022-10-03T00:04:22.155" v="3539" actId="20577"/>
        <pc:sldMkLst>
          <pc:docMk/>
          <pc:sldMk cId="2770485538" sldId="367"/>
        </pc:sldMkLst>
        <pc:spChg chg="mod">
          <ac:chgData name="Benon Granite Gattis" userId="c8f9f6b7-ac12-46f2-8e3a-7bb2983f33ad" providerId="ADAL" clId="{145BA4FB-A432-48F9-A4DA-E17D7ECB5B40}" dt="2022-10-03T00:04:22.155" v="3539" actId="20577"/>
          <ac:spMkLst>
            <pc:docMk/>
            <pc:sldMk cId="2770485538" sldId="367"/>
            <ac:spMk id="3" creationId="{4E622601-1AA8-7D52-3870-BCC0E99123A4}"/>
          </ac:spMkLst>
        </pc:spChg>
      </pc:sldChg>
      <pc:sldChg chg="addSp delSp modSp new mod">
        <pc:chgData name="Benon Granite Gattis" userId="c8f9f6b7-ac12-46f2-8e3a-7bb2983f33ad" providerId="ADAL" clId="{145BA4FB-A432-48F9-A4DA-E17D7ECB5B40}" dt="2022-10-03T00:32:13.230" v="3585" actId="20577"/>
        <pc:sldMkLst>
          <pc:docMk/>
          <pc:sldMk cId="3804449245" sldId="380"/>
        </pc:sldMkLst>
        <pc:spChg chg="del">
          <ac:chgData name="Benon Granite Gattis" userId="c8f9f6b7-ac12-46f2-8e3a-7bb2983f33ad" providerId="ADAL" clId="{145BA4FB-A432-48F9-A4DA-E17D7ECB5B40}" dt="2022-10-01T22:56:27.414" v="2061" actId="478"/>
          <ac:spMkLst>
            <pc:docMk/>
            <pc:sldMk cId="3804449245" sldId="380"/>
            <ac:spMk id="2" creationId="{5168292A-5677-4B75-9BED-5B0ADFCBFE51}"/>
          </ac:spMkLst>
        </pc:spChg>
        <pc:spChg chg="del">
          <ac:chgData name="Benon Granite Gattis" userId="c8f9f6b7-ac12-46f2-8e3a-7bb2983f33ad" providerId="ADAL" clId="{145BA4FB-A432-48F9-A4DA-E17D7ECB5B40}" dt="2022-10-01T22:43:21.262" v="1305" actId="478"/>
          <ac:spMkLst>
            <pc:docMk/>
            <pc:sldMk cId="3804449245" sldId="380"/>
            <ac:spMk id="3" creationId="{A07E1659-1F7F-AF59-D6F1-DEF8EA96CF91}"/>
          </ac:spMkLst>
        </pc:spChg>
        <pc:spChg chg="add del mod">
          <ac:chgData name="Benon Granite Gattis" userId="c8f9f6b7-ac12-46f2-8e3a-7bb2983f33ad" providerId="ADAL" clId="{145BA4FB-A432-48F9-A4DA-E17D7ECB5B40}" dt="2022-10-01T22:56:25.711" v="2060"/>
          <ac:spMkLst>
            <pc:docMk/>
            <pc:sldMk cId="3804449245" sldId="380"/>
            <ac:spMk id="6" creationId="{9490DDB1-0249-5815-C32D-7A4109F550A7}"/>
          </ac:spMkLst>
        </pc:spChg>
        <pc:spChg chg="add mod">
          <ac:chgData name="Benon Granite Gattis" userId="c8f9f6b7-ac12-46f2-8e3a-7bb2983f33ad" providerId="ADAL" clId="{145BA4FB-A432-48F9-A4DA-E17D7ECB5B40}" dt="2022-10-01T22:56:27.703" v="2062"/>
          <ac:spMkLst>
            <pc:docMk/>
            <pc:sldMk cId="3804449245" sldId="380"/>
            <ac:spMk id="7" creationId="{2407D194-C41D-2A7A-B16A-6E7C153FABEC}"/>
          </ac:spMkLst>
        </pc:spChg>
        <pc:spChg chg="add mod">
          <ac:chgData name="Benon Granite Gattis" userId="c8f9f6b7-ac12-46f2-8e3a-7bb2983f33ad" providerId="ADAL" clId="{145BA4FB-A432-48F9-A4DA-E17D7ECB5B40}" dt="2022-10-01T22:57:40.620" v="2226" actId="1076"/>
          <ac:spMkLst>
            <pc:docMk/>
            <pc:sldMk cId="3804449245" sldId="380"/>
            <ac:spMk id="8" creationId="{3AA7FACA-1B87-12CB-65D9-95BA09F28501}"/>
          </ac:spMkLst>
        </pc:spChg>
        <pc:graphicFrameChg chg="add mod modGraphic">
          <ac:chgData name="Benon Granite Gattis" userId="c8f9f6b7-ac12-46f2-8e3a-7bb2983f33ad" providerId="ADAL" clId="{145BA4FB-A432-48F9-A4DA-E17D7ECB5B40}" dt="2022-10-03T00:32:13.230" v="3585" actId="20577"/>
          <ac:graphicFrameMkLst>
            <pc:docMk/>
            <pc:sldMk cId="3804449245" sldId="380"/>
            <ac:graphicFrameMk id="5" creationId="{444474AD-9FCA-B037-EDE3-B26015EAE24D}"/>
          </ac:graphicFrameMkLst>
        </pc:graphicFrameChg>
      </pc:sldChg>
    </pc:docChg>
  </pc:docChgLst>
  <pc:docChgLst>
    <pc:chgData name="Mikaela Assunta Felix" userId="S::mife1761@colorado.edu::c844f12b-3aff-47d4-90cd-942ec02db708" providerId="AD" clId="Web-{D947C2D6-911D-448B-AD32-AE012130F298}"/>
    <pc:docChg chg="modSld">
      <pc:chgData name="Mikaela Assunta Felix" userId="S::mife1761@colorado.edu::c844f12b-3aff-47d4-90cd-942ec02db708" providerId="AD" clId="Web-{D947C2D6-911D-448B-AD32-AE012130F298}" dt="2022-10-03T02:03:25.754" v="25" actId="20577"/>
      <pc:docMkLst>
        <pc:docMk/>
      </pc:docMkLst>
      <pc:sldChg chg="addSp delSp modSp">
        <pc:chgData name="Mikaela Assunta Felix" userId="S::mife1761@colorado.edu::c844f12b-3aff-47d4-90cd-942ec02db708" providerId="AD" clId="Web-{D947C2D6-911D-448B-AD32-AE012130F298}" dt="2022-10-03T01:58:36.391" v="13"/>
        <pc:sldMkLst>
          <pc:docMk/>
          <pc:sldMk cId="1098006535" sldId="324"/>
        </pc:sldMkLst>
        <pc:picChg chg="add del">
          <ac:chgData name="Mikaela Assunta Felix" userId="S::mife1761@colorado.edu::c844f12b-3aff-47d4-90cd-942ec02db708" providerId="AD" clId="Web-{D947C2D6-911D-448B-AD32-AE012130F298}" dt="2022-10-03T01:58:36.391" v="13"/>
          <ac:picMkLst>
            <pc:docMk/>
            <pc:sldMk cId="1098006535" sldId="324"/>
            <ac:picMk id="7" creationId="{298EEE6B-A75E-5837-11E0-F8FC149A4490}"/>
          </ac:picMkLst>
        </pc:picChg>
        <pc:picChg chg="add del mod">
          <ac:chgData name="Mikaela Assunta Felix" userId="S::mife1761@colorado.edu::c844f12b-3aff-47d4-90cd-942ec02db708" providerId="AD" clId="Web-{D947C2D6-911D-448B-AD32-AE012130F298}" dt="2022-10-03T01:58:34.953" v="12"/>
          <ac:picMkLst>
            <pc:docMk/>
            <pc:sldMk cId="1098006535" sldId="324"/>
            <ac:picMk id="8" creationId="{819CE529-6BF0-E91D-9368-057DF5A4ED9F}"/>
          </ac:picMkLst>
        </pc:picChg>
      </pc:sldChg>
      <pc:sldChg chg="modSp">
        <pc:chgData name="Mikaela Assunta Felix" userId="S::mife1761@colorado.edu::c844f12b-3aff-47d4-90cd-942ec02db708" providerId="AD" clId="Web-{D947C2D6-911D-448B-AD32-AE012130F298}" dt="2022-10-03T02:03:25.754" v="25" actId="20577"/>
        <pc:sldMkLst>
          <pc:docMk/>
          <pc:sldMk cId="880120105" sldId="349"/>
        </pc:sldMkLst>
        <pc:spChg chg="mod">
          <ac:chgData name="Mikaela Assunta Felix" userId="S::mife1761@colorado.edu::c844f12b-3aff-47d4-90cd-942ec02db708" providerId="AD" clId="Web-{D947C2D6-911D-448B-AD32-AE012130F298}" dt="2022-10-03T02:03:25.754" v="25" actId="20577"/>
          <ac:spMkLst>
            <pc:docMk/>
            <pc:sldMk cId="880120105" sldId="349"/>
            <ac:spMk id="3" creationId="{E59354BB-23A4-C95E-F205-7D1A23B0BC2B}"/>
          </ac:spMkLst>
        </pc:spChg>
      </pc:sldChg>
    </pc:docChg>
  </pc:docChgLst>
  <pc:docChgLst>
    <pc:chgData name="Mikaela Assunta Felix" userId="S::mife1761@colorado.edu::c844f12b-3aff-47d4-90cd-942ec02db708" providerId="AD" clId="Web-{E6653156-20D5-415A-A636-F4DA5EA465BD}"/>
    <pc:docChg chg="modSld">
      <pc:chgData name="Mikaela Assunta Felix" userId="S::mife1761@colorado.edu::c844f12b-3aff-47d4-90cd-942ec02db708" providerId="AD" clId="Web-{E6653156-20D5-415A-A636-F4DA5EA465BD}" dt="2022-09-28T16:33:48.977" v="2" actId="14100"/>
      <pc:docMkLst>
        <pc:docMk/>
      </pc:docMkLst>
      <pc:sldChg chg="addSp modSp">
        <pc:chgData name="Mikaela Assunta Felix" userId="S::mife1761@colorado.edu::c844f12b-3aff-47d4-90cd-942ec02db708" providerId="AD" clId="Web-{E6653156-20D5-415A-A636-F4DA5EA465BD}" dt="2022-09-28T16:33:48.977" v="2" actId="14100"/>
        <pc:sldMkLst>
          <pc:docMk/>
          <pc:sldMk cId="1098006535" sldId="324"/>
        </pc:sldMkLst>
        <pc:picChg chg="add mod">
          <ac:chgData name="Mikaela Assunta Felix" userId="S::mife1761@colorado.edu::c844f12b-3aff-47d4-90cd-942ec02db708" providerId="AD" clId="Web-{E6653156-20D5-415A-A636-F4DA5EA465BD}" dt="2022-09-28T16:33:48.977" v="2" actId="14100"/>
          <ac:picMkLst>
            <pc:docMk/>
            <pc:sldMk cId="1098006535" sldId="324"/>
            <ac:picMk id="3" creationId="{D6883E77-8489-2094-93F3-0E0A49650813}"/>
          </ac:picMkLst>
        </pc:picChg>
      </pc:sldChg>
    </pc:docChg>
  </pc:docChgLst>
  <pc:docChgLst>
    <pc:chgData name="Adam Pillari" userId="S::adpi4198@colorado.edu::10332208-c586-4cd5-9c54-08b313c6e7de" providerId="AD" clId="Web-{695F804E-A0FD-453C-801B-7B5F1841F6B5}"/>
    <pc:docChg chg="modSld">
      <pc:chgData name="Adam Pillari" userId="S::adpi4198@colorado.edu::10332208-c586-4cd5-9c54-08b313c6e7de" providerId="AD" clId="Web-{695F804E-A0FD-453C-801B-7B5F1841F6B5}" dt="2022-09-30T22:17:19.347" v="30" actId="20577"/>
      <pc:docMkLst>
        <pc:docMk/>
      </pc:docMkLst>
      <pc:sldChg chg="modSp">
        <pc:chgData name="Adam Pillari" userId="S::adpi4198@colorado.edu::10332208-c586-4cd5-9c54-08b313c6e7de" providerId="AD" clId="Web-{695F804E-A0FD-453C-801B-7B5F1841F6B5}" dt="2022-09-30T22:13:12.188" v="10" actId="20577"/>
        <pc:sldMkLst>
          <pc:docMk/>
          <pc:sldMk cId="1098006535" sldId="324"/>
        </pc:sldMkLst>
        <pc:spChg chg="mod">
          <ac:chgData name="Adam Pillari" userId="S::adpi4198@colorado.edu::10332208-c586-4cd5-9c54-08b313c6e7de" providerId="AD" clId="Web-{695F804E-A0FD-453C-801B-7B5F1841F6B5}" dt="2022-09-30T22:13:12.188" v="10" actId="20577"/>
          <ac:spMkLst>
            <pc:docMk/>
            <pc:sldMk cId="1098006535" sldId="324"/>
            <ac:spMk id="6" creationId="{36D48444-0EA9-4B34-552D-CD969BF1650A}"/>
          </ac:spMkLst>
        </pc:spChg>
      </pc:sldChg>
      <pc:sldChg chg="modSp">
        <pc:chgData name="Adam Pillari" userId="S::adpi4198@colorado.edu::10332208-c586-4cd5-9c54-08b313c6e7de" providerId="AD" clId="Web-{695F804E-A0FD-453C-801B-7B5F1841F6B5}" dt="2022-09-30T22:17:19.347" v="30" actId="20577"/>
        <pc:sldMkLst>
          <pc:docMk/>
          <pc:sldMk cId="880120105" sldId="349"/>
        </pc:sldMkLst>
        <pc:spChg chg="mod">
          <ac:chgData name="Adam Pillari" userId="S::adpi4198@colorado.edu::10332208-c586-4cd5-9c54-08b313c6e7de" providerId="AD" clId="Web-{695F804E-A0FD-453C-801B-7B5F1841F6B5}" dt="2022-09-30T22:17:19.347" v="30" actId="20577"/>
          <ac:spMkLst>
            <pc:docMk/>
            <pc:sldMk cId="880120105" sldId="349"/>
            <ac:spMk id="3" creationId="{E59354BB-23A4-C95E-F205-7D1A23B0BC2B}"/>
          </ac:spMkLst>
        </pc:spChg>
      </pc:sldChg>
    </pc:docChg>
  </pc:docChgLst>
  <pc:docChgLst>
    <pc:chgData name="Alexander William Fitzgerald" userId="S::alfi1633@colorado.edu::bf106a97-d9b7-4b7f-8ce5-01a770de4d27" providerId="AD" clId="Web-{A38C979D-C477-43CF-970F-D2E8979D82CA}"/>
    <pc:docChg chg="modSld">
      <pc:chgData name="Alexander William Fitzgerald" userId="S::alfi1633@colorado.edu::bf106a97-d9b7-4b7f-8ce5-01a770de4d27" providerId="AD" clId="Web-{A38C979D-C477-43CF-970F-D2E8979D82CA}" dt="2022-10-03T01:20:54.339" v="66" actId="20577"/>
      <pc:docMkLst>
        <pc:docMk/>
      </pc:docMkLst>
      <pc:sldChg chg="modNotes">
        <pc:chgData name="Alexander William Fitzgerald" userId="S::alfi1633@colorado.edu::bf106a97-d9b7-4b7f-8ce5-01a770de4d27" providerId="AD" clId="Web-{A38C979D-C477-43CF-970F-D2E8979D82CA}" dt="2022-10-03T01:20:28.198" v="62"/>
        <pc:sldMkLst>
          <pc:docMk/>
          <pc:sldMk cId="3359403454" sldId="270"/>
        </pc:sldMkLst>
      </pc:sldChg>
      <pc:sldChg chg="modSp">
        <pc:chgData name="Alexander William Fitzgerald" userId="S::alfi1633@colorado.edu::bf106a97-d9b7-4b7f-8ce5-01a770de4d27" providerId="AD" clId="Web-{A38C979D-C477-43CF-970F-D2E8979D82CA}" dt="2022-10-03T01:20:54.339" v="66" actId="20577"/>
        <pc:sldMkLst>
          <pc:docMk/>
          <pc:sldMk cId="747003311" sldId="360"/>
        </pc:sldMkLst>
        <pc:spChg chg="mod">
          <ac:chgData name="Alexander William Fitzgerald" userId="S::alfi1633@colorado.edu::bf106a97-d9b7-4b7f-8ce5-01a770de4d27" providerId="AD" clId="Web-{A38C979D-C477-43CF-970F-D2E8979D82CA}" dt="2022-10-03T01:20:54.339" v="66" actId="20577"/>
          <ac:spMkLst>
            <pc:docMk/>
            <pc:sldMk cId="747003311" sldId="360"/>
            <ac:spMk id="3" creationId="{01FC4758-869A-85C6-3668-9022BA2338C5}"/>
          </ac:spMkLst>
        </pc:spChg>
      </pc:sldChg>
    </pc:docChg>
  </pc:docChgLst>
  <pc:docChgLst>
    <pc:chgData name="Mikaela Assunta Felix" userId="S::mife1761@colorado.edu::c844f12b-3aff-47d4-90cd-942ec02db708" providerId="AD" clId="Web-{3ACC17A7-A177-470F-A345-2FC457A77F18}"/>
    <pc:docChg chg="modSld">
      <pc:chgData name="Mikaela Assunta Felix" userId="S::mife1761@colorado.edu::c844f12b-3aff-47d4-90cd-942ec02db708" providerId="AD" clId="Web-{3ACC17A7-A177-470F-A345-2FC457A77F18}" dt="2022-09-29T02:43:37.179" v="77"/>
      <pc:docMkLst>
        <pc:docMk/>
      </pc:docMkLst>
      <pc:sldChg chg="modSp">
        <pc:chgData name="Mikaela Assunta Felix" userId="S::mife1761@colorado.edu::c844f12b-3aff-47d4-90cd-942ec02db708" providerId="AD" clId="Web-{3ACC17A7-A177-470F-A345-2FC457A77F18}" dt="2022-09-29T02:43:37.179" v="77"/>
        <pc:sldMkLst>
          <pc:docMk/>
          <pc:sldMk cId="3395315157" sldId="327"/>
        </pc:sldMkLst>
        <pc:graphicFrameChg chg="mod modGraphic">
          <ac:chgData name="Mikaela Assunta Felix" userId="S::mife1761@colorado.edu::c844f12b-3aff-47d4-90cd-942ec02db708" providerId="AD" clId="Web-{3ACC17A7-A177-470F-A345-2FC457A77F18}" dt="2022-09-29T02:43:37.179" v="77"/>
          <ac:graphicFrameMkLst>
            <pc:docMk/>
            <pc:sldMk cId="3395315157" sldId="327"/>
            <ac:graphicFrameMk id="6" creationId="{0C94AF3B-12C1-BBB5-7380-FC56C14DDDA9}"/>
          </ac:graphicFrameMkLst>
        </pc:graphicFrameChg>
      </pc:sldChg>
    </pc:docChg>
  </pc:docChgLst>
  <pc:docChgLst>
    <pc:chgData name="Adam Pillari" userId="S::adpi4198@colorado.edu::10332208-c586-4cd5-9c54-08b313c6e7de" providerId="AD" clId="Web-{5BA15E5B-B00B-49C3-9622-4C375C0C6630}"/>
    <pc:docChg chg="modSld">
      <pc:chgData name="Adam Pillari" userId="S::adpi4198@colorado.edu::10332208-c586-4cd5-9c54-08b313c6e7de" providerId="AD" clId="Web-{5BA15E5B-B00B-49C3-9622-4C375C0C6630}" dt="2022-10-03T00:37:51.682" v="1"/>
      <pc:docMkLst>
        <pc:docMk/>
      </pc:docMkLst>
      <pc:sldChg chg="addSp delSp modSp">
        <pc:chgData name="Adam Pillari" userId="S::adpi4198@colorado.edu::10332208-c586-4cd5-9c54-08b313c6e7de" providerId="AD" clId="Web-{5BA15E5B-B00B-49C3-9622-4C375C0C6630}" dt="2022-10-03T00:37:51.682" v="1"/>
        <pc:sldMkLst>
          <pc:docMk/>
          <pc:sldMk cId="1098006535" sldId="324"/>
        </pc:sldMkLst>
        <pc:graphicFrameChg chg="add del mod">
          <ac:chgData name="Adam Pillari" userId="S::adpi4198@colorado.edu::10332208-c586-4cd5-9c54-08b313c6e7de" providerId="AD" clId="Web-{5BA15E5B-B00B-49C3-9622-4C375C0C6630}" dt="2022-10-03T00:37:51.682" v="1"/>
          <ac:graphicFrameMkLst>
            <pc:docMk/>
            <pc:sldMk cId="1098006535" sldId="324"/>
            <ac:graphicFrameMk id="12" creationId="{E1AC9101-DD91-22D2-6509-A66F49846D78}"/>
          </ac:graphicFrameMkLst>
        </pc:graphicFrameChg>
      </pc:sldChg>
    </pc:docChg>
  </pc:docChgLst>
  <pc:docChgLst>
    <pc:chgData name="Amanda Marlow" userId="S::amma6035@colorado.edu::9280eeb1-9044-4b9e-b28f-539e7049c8a0" providerId="AD" clId="Web-{0822F157-879A-46F4-A05D-843AFC8D2400}"/>
    <pc:docChg chg="mod modSld">
      <pc:chgData name="Amanda Marlow" userId="S::amma6035@colorado.edu::9280eeb1-9044-4b9e-b28f-539e7049c8a0" providerId="AD" clId="Web-{0822F157-879A-46F4-A05D-843AFC8D2400}" dt="2022-10-02T01:04:19.249" v="557"/>
      <pc:docMkLst>
        <pc:docMk/>
      </pc:docMkLst>
      <pc:sldChg chg="modSp">
        <pc:chgData name="Amanda Marlow" userId="S::amma6035@colorado.edu::9280eeb1-9044-4b9e-b28f-539e7049c8a0" providerId="AD" clId="Web-{0822F157-879A-46F4-A05D-843AFC8D2400}" dt="2022-10-02T01:03:45.046" v="555" actId="20577"/>
        <pc:sldMkLst>
          <pc:docMk/>
          <pc:sldMk cId="747003311" sldId="360"/>
        </pc:sldMkLst>
        <pc:spChg chg="mod">
          <ac:chgData name="Amanda Marlow" userId="S::amma6035@colorado.edu::9280eeb1-9044-4b9e-b28f-539e7049c8a0" providerId="AD" clId="Web-{0822F157-879A-46F4-A05D-843AFC8D2400}" dt="2022-10-02T01:03:45.046" v="555" actId="20577"/>
          <ac:spMkLst>
            <pc:docMk/>
            <pc:sldMk cId="747003311" sldId="360"/>
            <ac:spMk id="3" creationId="{01FC4758-869A-85C6-3668-9022BA2338C5}"/>
          </ac:spMkLst>
        </pc:spChg>
      </pc:sldChg>
      <pc:sldChg chg="addCm">
        <pc:chgData name="Amanda Marlow" userId="S::amma6035@colorado.edu::9280eeb1-9044-4b9e-b28f-539e7049c8a0" providerId="AD" clId="Web-{0822F157-879A-46F4-A05D-843AFC8D2400}" dt="2022-10-02T01:04:19.249" v="557"/>
        <pc:sldMkLst>
          <pc:docMk/>
          <pc:sldMk cId="337364400" sldId="361"/>
        </pc:sldMkLst>
      </pc:sldChg>
      <pc:sldChg chg="modSp">
        <pc:chgData name="Amanda Marlow" userId="S::amma6035@colorado.edu::9280eeb1-9044-4b9e-b28f-539e7049c8a0" providerId="AD" clId="Web-{0822F157-879A-46F4-A05D-843AFC8D2400}" dt="2022-10-02T01:03:12.811" v="539" actId="20577"/>
        <pc:sldMkLst>
          <pc:docMk/>
          <pc:sldMk cId="1834946185" sldId="366"/>
        </pc:sldMkLst>
        <pc:spChg chg="mod">
          <ac:chgData name="Amanda Marlow" userId="S::amma6035@colorado.edu::9280eeb1-9044-4b9e-b28f-539e7049c8a0" providerId="AD" clId="Web-{0822F157-879A-46F4-A05D-843AFC8D2400}" dt="2022-10-02T01:03:12.811" v="539" actId="20577"/>
          <ac:spMkLst>
            <pc:docMk/>
            <pc:sldMk cId="1834946185" sldId="366"/>
            <ac:spMk id="3" creationId="{4F6D2447-EF67-B1E7-09B6-72F8C3A0BDC8}"/>
          </ac:spMkLst>
        </pc:spChg>
      </pc:sldChg>
    </pc:docChg>
  </pc:docChgLst>
  <pc:docChgLst>
    <pc:chgData name="Adam Pillari" userId="S::adpi4198@colorado.edu::10332208-c586-4cd5-9c54-08b313c6e7de" providerId="AD" clId="Web-{5CD19981-173E-41A8-A644-05983F17274B}"/>
    <pc:docChg chg="modSld">
      <pc:chgData name="Adam Pillari" userId="S::adpi4198@colorado.edu::10332208-c586-4cd5-9c54-08b313c6e7de" providerId="AD" clId="Web-{5CD19981-173E-41A8-A644-05983F17274B}" dt="2022-10-03T04:17:33.384" v="5" actId="20577"/>
      <pc:docMkLst>
        <pc:docMk/>
      </pc:docMkLst>
      <pc:sldChg chg="modSp">
        <pc:chgData name="Adam Pillari" userId="S::adpi4198@colorado.edu::10332208-c586-4cd5-9c54-08b313c6e7de" providerId="AD" clId="Web-{5CD19981-173E-41A8-A644-05983F17274B}" dt="2022-10-03T04:17:33.384" v="5" actId="20577"/>
        <pc:sldMkLst>
          <pc:docMk/>
          <pc:sldMk cId="1098006535" sldId="324"/>
        </pc:sldMkLst>
        <pc:spChg chg="mod">
          <ac:chgData name="Adam Pillari" userId="S::adpi4198@colorado.edu::10332208-c586-4cd5-9c54-08b313c6e7de" providerId="AD" clId="Web-{5CD19981-173E-41A8-A644-05983F17274B}" dt="2022-10-03T04:17:33.384" v="5" actId="20577"/>
          <ac:spMkLst>
            <pc:docMk/>
            <pc:sldMk cId="1098006535" sldId="324"/>
            <ac:spMk id="6" creationId="{36D48444-0EA9-4B34-552D-CD969BF1650A}"/>
          </ac:spMkLst>
        </pc:spChg>
      </pc:sldChg>
    </pc:docChg>
  </pc:docChgLst>
  <pc:docChgLst>
    <pc:chgData name="Amanda Marlow" userId="S::amma6035@colorado.edu::9280eeb1-9044-4b9e-b28f-539e7049c8a0" providerId="AD" clId="Web-{8C00FB3B-1E9E-4F9E-BE5A-013A5FE18999}"/>
    <pc:docChg chg="modSld">
      <pc:chgData name="Amanda Marlow" userId="S::amma6035@colorado.edu::9280eeb1-9044-4b9e-b28f-539e7049c8a0" providerId="AD" clId="Web-{8C00FB3B-1E9E-4F9E-BE5A-013A5FE18999}" dt="2022-09-27T19:23:04.360" v="33" actId="1076"/>
      <pc:docMkLst>
        <pc:docMk/>
      </pc:docMkLst>
      <pc:sldChg chg="addSp delSp modSp">
        <pc:chgData name="Amanda Marlow" userId="S::amma6035@colorado.edu::9280eeb1-9044-4b9e-b28f-539e7049c8a0" providerId="AD" clId="Web-{8C00FB3B-1E9E-4F9E-BE5A-013A5FE18999}" dt="2022-09-27T19:23:04.360" v="33" actId="1076"/>
        <pc:sldMkLst>
          <pc:docMk/>
          <pc:sldMk cId="987487295" sldId="283"/>
        </pc:sldMkLst>
        <pc:spChg chg="del">
          <ac:chgData name="Amanda Marlow" userId="S::amma6035@colorado.edu::9280eeb1-9044-4b9e-b28f-539e7049c8a0" providerId="AD" clId="Web-{8C00FB3B-1E9E-4F9E-BE5A-013A5FE18999}" dt="2022-09-27T18:53:57.726" v="0"/>
          <ac:spMkLst>
            <pc:docMk/>
            <pc:sldMk cId="987487295" sldId="283"/>
            <ac:spMk id="3" creationId="{A584F839-BB4C-8EA9-07CE-D6A7BD5CD9DE}"/>
          </ac:spMkLst>
        </pc:spChg>
        <pc:picChg chg="add mod ord modCrop">
          <ac:chgData name="Amanda Marlow" userId="S::amma6035@colorado.edu::9280eeb1-9044-4b9e-b28f-539e7049c8a0" providerId="AD" clId="Web-{8C00FB3B-1E9E-4F9E-BE5A-013A5FE18999}" dt="2022-09-27T19:22:53.719" v="31" actId="1076"/>
          <ac:picMkLst>
            <pc:docMk/>
            <pc:sldMk cId="987487295" sldId="283"/>
            <ac:picMk id="5" creationId="{8B99563C-F88B-8DCD-876F-7AEEB0139ED3}"/>
          </ac:picMkLst>
        </pc:picChg>
        <pc:picChg chg="add mod modCrop">
          <ac:chgData name="Amanda Marlow" userId="S::amma6035@colorado.edu::9280eeb1-9044-4b9e-b28f-539e7049c8a0" providerId="AD" clId="Web-{8C00FB3B-1E9E-4F9E-BE5A-013A5FE18999}" dt="2022-09-27T19:22:59.016" v="32" actId="1076"/>
          <ac:picMkLst>
            <pc:docMk/>
            <pc:sldMk cId="987487295" sldId="283"/>
            <ac:picMk id="6" creationId="{4FBC90E7-E52F-4138-1AC3-925A01333872}"/>
          </ac:picMkLst>
        </pc:picChg>
        <pc:picChg chg="add mod modCrop">
          <ac:chgData name="Amanda Marlow" userId="S::amma6035@colorado.edu::9280eeb1-9044-4b9e-b28f-539e7049c8a0" providerId="AD" clId="Web-{8C00FB3B-1E9E-4F9E-BE5A-013A5FE18999}" dt="2022-09-27T19:23:04.360" v="33" actId="1076"/>
          <ac:picMkLst>
            <pc:docMk/>
            <pc:sldMk cId="987487295" sldId="283"/>
            <ac:picMk id="7" creationId="{0A1940DF-4382-55C6-C48A-7057CF896D8A}"/>
          </ac:picMkLst>
        </pc:picChg>
      </pc:sldChg>
    </pc:docChg>
  </pc:docChgLst>
  <pc:docChgLst>
    <pc:chgData name="Godwin K Gladison" userId="S::gogl8877@colorado.edu::ef82451e-e114-481f-b3f4-c1ede920dcb7" providerId="AD" clId="Web-{5182AA60-D01D-FF5B-11CC-5D7ABD3D5221}"/>
    <pc:docChg chg="addSld modSld">
      <pc:chgData name="Godwin K Gladison" userId="S::gogl8877@colorado.edu::ef82451e-e114-481f-b3f4-c1ede920dcb7" providerId="AD" clId="Web-{5182AA60-D01D-FF5B-11CC-5D7ABD3D5221}" dt="2022-09-26T18:18:41.172" v="29"/>
      <pc:docMkLst>
        <pc:docMk/>
      </pc:docMkLst>
      <pc:sldChg chg="addSp delSp modSp new">
        <pc:chgData name="Godwin K Gladison" userId="S::gogl8877@colorado.edu::ef82451e-e114-481f-b3f4-c1ede920dcb7" providerId="AD" clId="Web-{5182AA60-D01D-FF5B-11CC-5D7ABD3D5221}" dt="2022-09-26T18:18:41.172" v="29"/>
        <pc:sldMkLst>
          <pc:docMk/>
          <pc:sldMk cId="3629574400" sldId="273"/>
        </pc:sldMkLst>
        <pc:spChg chg="mod">
          <ac:chgData name="Godwin K Gladison" userId="S::gogl8877@colorado.edu::ef82451e-e114-481f-b3f4-c1ede920dcb7" providerId="AD" clId="Web-{5182AA60-D01D-FF5B-11CC-5D7ABD3D5221}" dt="2022-09-26T18:14:02.464" v="8" actId="1076"/>
          <ac:spMkLst>
            <pc:docMk/>
            <pc:sldMk cId="3629574400" sldId="273"/>
            <ac:spMk id="2" creationId="{EC15634A-6700-3F4A-9A90-1F6F00C6EE83}"/>
          </ac:spMkLst>
        </pc:spChg>
        <pc:spChg chg="add mod">
          <ac:chgData name="Godwin K Gladison" userId="S::gogl8877@colorado.edu::ef82451e-e114-481f-b3f4-c1ede920dcb7" providerId="AD" clId="Web-{5182AA60-D01D-FF5B-11CC-5D7ABD3D5221}" dt="2022-09-26T18:17:35.905" v="27" actId="1076"/>
          <ac:spMkLst>
            <pc:docMk/>
            <pc:sldMk cId="3629574400" sldId="273"/>
            <ac:spMk id="5" creationId="{D4BDE92D-8F92-C9E5-3645-5BD3E6EAADB8}"/>
          </ac:spMkLst>
        </pc:spChg>
        <pc:spChg chg="add del mod">
          <ac:chgData name="Godwin K Gladison" userId="S::gogl8877@colorado.edu::ef82451e-e114-481f-b3f4-c1ede920dcb7" providerId="AD" clId="Web-{5182AA60-D01D-FF5B-11CC-5D7ABD3D5221}" dt="2022-09-26T18:17:21.967" v="26"/>
          <ac:spMkLst>
            <pc:docMk/>
            <pc:sldMk cId="3629574400" sldId="273"/>
            <ac:spMk id="10" creationId="{4EB83771-DD8D-A479-12E4-2E17BA5046B4}"/>
          </ac:spMkLst>
        </pc:spChg>
        <pc:graphicFrameChg chg="add del modGraphic">
          <ac:chgData name="Godwin K Gladison" userId="S::gogl8877@colorado.edu::ef82451e-e114-481f-b3f4-c1ede920dcb7" providerId="AD" clId="Web-{5182AA60-D01D-FF5B-11CC-5D7ABD3D5221}" dt="2022-09-26T18:17:21.967" v="26"/>
          <ac:graphicFrameMkLst>
            <pc:docMk/>
            <pc:sldMk cId="3629574400" sldId="273"/>
            <ac:graphicFrameMk id="8" creationId="{EBABC08E-A197-E8A2-6D43-A05F69CE10AD}"/>
          </ac:graphicFrameMkLst>
        </pc:graphicFrameChg>
        <pc:graphicFrameChg chg="add del mod">
          <ac:chgData name="Godwin K Gladison" userId="S::gogl8877@colorado.edu::ef82451e-e114-481f-b3f4-c1ede920dcb7" providerId="AD" clId="Web-{5182AA60-D01D-FF5B-11CC-5D7ABD3D5221}" dt="2022-09-26T18:17:11.311" v="20"/>
          <ac:graphicFrameMkLst>
            <pc:docMk/>
            <pc:sldMk cId="3629574400" sldId="273"/>
            <ac:graphicFrameMk id="12" creationId="{13EBAEF3-3A47-6A44-B7C2-B48607F00EAB}"/>
          </ac:graphicFrameMkLst>
        </pc:graphicFrameChg>
        <pc:graphicFrameChg chg="add del mod">
          <ac:chgData name="Godwin K Gladison" userId="S::gogl8877@colorado.edu::ef82451e-e114-481f-b3f4-c1ede920dcb7" providerId="AD" clId="Web-{5182AA60-D01D-FF5B-11CC-5D7ABD3D5221}" dt="2022-09-26T18:18:41.172" v="29"/>
          <ac:graphicFrameMkLst>
            <pc:docMk/>
            <pc:sldMk cId="3629574400" sldId="273"/>
            <ac:graphicFrameMk id="14" creationId="{E0A129A7-C558-2B37-5309-5DFFC4FAA405}"/>
          </ac:graphicFrameMkLst>
        </pc:graphicFrameChg>
      </pc:sldChg>
    </pc:docChg>
  </pc:docChgLst>
  <pc:docChgLst>
    <pc:chgData name="Devon Jeffery Paris" userId="S::depa2363@colorado.edu::f34e1b27-313a-4cca-8a41-8ef506598894" providerId="AD" clId="Web-{6DE258B3-8E3D-4AD8-9A11-C78AF8E78BB1}"/>
    <pc:docChg chg="addSld delSld modSld">
      <pc:chgData name="Devon Jeffery Paris" userId="S::depa2363@colorado.edu::f34e1b27-313a-4cca-8a41-8ef506598894" providerId="AD" clId="Web-{6DE258B3-8E3D-4AD8-9A11-C78AF8E78BB1}" dt="2022-09-30T19:34:39.089" v="187" actId="1076"/>
      <pc:docMkLst>
        <pc:docMk/>
      </pc:docMkLst>
      <pc:sldChg chg="modSp">
        <pc:chgData name="Devon Jeffery Paris" userId="S::depa2363@colorado.edu::f34e1b27-313a-4cca-8a41-8ef506598894" providerId="AD" clId="Web-{6DE258B3-8E3D-4AD8-9A11-C78AF8E78BB1}" dt="2022-09-30T19:34:05.698" v="185" actId="20577"/>
        <pc:sldMkLst>
          <pc:docMk/>
          <pc:sldMk cId="977670021" sldId="331"/>
        </pc:sldMkLst>
        <pc:spChg chg="mod">
          <ac:chgData name="Devon Jeffery Paris" userId="S::depa2363@colorado.edu::f34e1b27-313a-4cca-8a41-8ef506598894" providerId="AD" clId="Web-{6DE258B3-8E3D-4AD8-9A11-C78AF8E78BB1}" dt="2022-09-30T19:34:05.698" v="185" actId="20577"/>
          <ac:spMkLst>
            <pc:docMk/>
            <pc:sldMk cId="977670021" sldId="331"/>
            <ac:spMk id="6" creationId="{7933584E-B567-6FF4-760B-599ECB68D9C5}"/>
          </ac:spMkLst>
        </pc:spChg>
      </pc:sldChg>
      <pc:sldChg chg="del">
        <pc:chgData name="Devon Jeffery Paris" userId="S::depa2363@colorado.edu::f34e1b27-313a-4cca-8a41-8ef506598894" providerId="AD" clId="Web-{6DE258B3-8E3D-4AD8-9A11-C78AF8E78BB1}" dt="2022-09-30T18:38:58.712" v="0"/>
        <pc:sldMkLst>
          <pc:docMk/>
          <pc:sldMk cId="2367296082" sldId="332"/>
        </pc:sldMkLst>
      </pc:sldChg>
      <pc:sldChg chg="del">
        <pc:chgData name="Devon Jeffery Paris" userId="S::depa2363@colorado.edu::f34e1b27-313a-4cca-8a41-8ef506598894" providerId="AD" clId="Web-{6DE258B3-8E3D-4AD8-9A11-C78AF8E78BB1}" dt="2022-09-30T18:38:58.712" v="1"/>
        <pc:sldMkLst>
          <pc:docMk/>
          <pc:sldMk cId="590208248" sldId="333"/>
        </pc:sldMkLst>
      </pc:sldChg>
      <pc:sldChg chg="del">
        <pc:chgData name="Devon Jeffery Paris" userId="S::depa2363@colorado.edu::f34e1b27-313a-4cca-8a41-8ef506598894" providerId="AD" clId="Web-{6DE258B3-8E3D-4AD8-9A11-C78AF8E78BB1}" dt="2022-09-30T18:38:58.712" v="2"/>
        <pc:sldMkLst>
          <pc:docMk/>
          <pc:sldMk cId="2066938672" sldId="334"/>
        </pc:sldMkLst>
      </pc:sldChg>
      <pc:sldChg chg="del">
        <pc:chgData name="Devon Jeffery Paris" userId="S::depa2363@colorado.edu::f34e1b27-313a-4cca-8a41-8ef506598894" providerId="AD" clId="Web-{6DE258B3-8E3D-4AD8-9A11-C78AF8E78BB1}" dt="2022-09-30T18:38:58.728" v="3"/>
        <pc:sldMkLst>
          <pc:docMk/>
          <pc:sldMk cId="3072940490" sldId="335"/>
        </pc:sldMkLst>
      </pc:sldChg>
      <pc:sldChg chg="del">
        <pc:chgData name="Devon Jeffery Paris" userId="S::depa2363@colorado.edu::f34e1b27-313a-4cca-8a41-8ef506598894" providerId="AD" clId="Web-{6DE258B3-8E3D-4AD8-9A11-C78AF8E78BB1}" dt="2022-09-30T18:38:58.728" v="4"/>
        <pc:sldMkLst>
          <pc:docMk/>
          <pc:sldMk cId="803345992" sldId="336"/>
        </pc:sldMkLst>
      </pc:sldChg>
      <pc:sldChg chg="modSp">
        <pc:chgData name="Devon Jeffery Paris" userId="S::depa2363@colorado.edu::f34e1b27-313a-4cca-8a41-8ef506598894" providerId="AD" clId="Web-{6DE258B3-8E3D-4AD8-9A11-C78AF8E78BB1}" dt="2022-09-30T19:29:38.209" v="169" actId="20577"/>
        <pc:sldMkLst>
          <pc:docMk/>
          <pc:sldMk cId="2029800516" sldId="365"/>
        </pc:sldMkLst>
        <pc:spChg chg="mod">
          <ac:chgData name="Devon Jeffery Paris" userId="S::depa2363@colorado.edu::f34e1b27-313a-4cca-8a41-8ef506598894" providerId="AD" clId="Web-{6DE258B3-8E3D-4AD8-9A11-C78AF8E78BB1}" dt="2022-09-30T19:29:38.209" v="169" actId="20577"/>
          <ac:spMkLst>
            <pc:docMk/>
            <pc:sldMk cId="2029800516" sldId="365"/>
            <ac:spMk id="3" creationId="{89C7E1B0-7BB1-5E01-F22D-0805F07CE71A}"/>
          </ac:spMkLst>
        </pc:spChg>
      </pc:sldChg>
      <pc:sldChg chg="modSp add">
        <pc:chgData name="Devon Jeffery Paris" userId="S::depa2363@colorado.edu::f34e1b27-313a-4cca-8a41-8ef506598894" providerId="AD" clId="Web-{6DE258B3-8E3D-4AD8-9A11-C78AF8E78BB1}" dt="2022-09-30T19:32:44.978" v="172" actId="20577"/>
        <pc:sldMkLst>
          <pc:docMk/>
          <pc:sldMk cId="3983035838" sldId="368"/>
        </pc:sldMkLst>
        <pc:spChg chg="mod">
          <ac:chgData name="Devon Jeffery Paris" userId="S::depa2363@colorado.edu::f34e1b27-313a-4cca-8a41-8ef506598894" providerId="AD" clId="Web-{6DE258B3-8E3D-4AD8-9A11-C78AF8E78BB1}" dt="2022-09-30T19:32:44.978" v="172" actId="20577"/>
          <ac:spMkLst>
            <pc:docMk/>
            <pc:sldMk cId="3983035838" sldId="368"/>
            <ac:spMk id="3" creationId="{3A61E1A5-E606-1476-67BC-01F5876786E4}"/>
          </ac:spMkLst>
        </pc:spChg>
      </pc:sldChg>
      <pc:sldChg chg="add">
        <pc:chgData name="Devon Jeffery Paris" userId="S::depa2363@colorado.edu::f34e1b27-313a-4cca-8a41-8ef506598894" providerId="AD" clId="Web-{6DE258B3-8E3D-4AD8-9A11-C78AF8E78BB1}" dt="2022-09-30T18:39:03.087" v="6"/>
        <pc:sldMkLst>
          <pc:docMk/>
          <pc:sldMk cId="2311246328" sldId="369"/>
        </pc:sldMkLst>
      </pc:sldChg>
      <pc:sldChg chg="modSp add">
        <pc:chgData name="Devon Jeffery Paris" userId="S::depa2363@colorado.edu::f34e1b27-313a-4cca-8a41-8ef506598894" providerId="AD" clId="Web-{6DE258B3-8E3D-4AD8-9A11-C78AF8E78BB1}" dt="2022-09-30T19:33:27.401" v="178" actId="20577"/>
        <pc:sldMkLst>
          <pc:docMk/>
          <pc:sldMk cId="914077559" sldId="370"/>
        </pc:sldMkLst>
        <pc:spChg chg="mod">
          <ac:chgData name="Devon Jeffery Paris" userId="S::depa2363@colorado.edu::f34e1b27-313a-4cca-8a41-8ef506598894" providerId="AD" clId="Web-{6DE258B3-8E3D-4AD8-9A11-C78AF8E78BB1}" dt="2022-09-30T19:33:27.401" v="178" actId="20577"/>
          <ac:spMkLst>
            <pc:docMk/>
            <pc:sldMk cId="914077559" sldId="370"/>
            <ac:spMk id="3" creationId="{2FC6703A-4577-5130-C01C-FFEDD1B01B83}"/>
          </ac:spMkLst>
        </pc:spChg>
      </pc:sldChg>
      <pc:sldChg chg="add">
        <pc:chgData name="Devon Jeffery Paris" userId="S::depa2363@colorado.edu::f34e1b27-313a-4cca-8a41-8ef506598894" providerId="AD" clId="Web-{6DE258B3-8E3D-4AD8-9A11-C78AF8E78BB1}" dt="2022-09-30T18:39:03.321" v="8"/>
        <pc:sldMkLst>
          <pc:docMk/>
          <pc:sldMk cId="322851418" sldId="371"/>
        </pc:sldMkLst>
      </pc:sldChg>
      <pc:sldChg chg="modSp add">
        <pc:chgData name="Devon Jeffery Paris" userId="S::depa2363@colorado.edu::f34e1b27-313a-4cca-8a41-8ef506598894" providerId="AD" clId="Web-{6DE258B3-8E3D-4AD8-9A11-C78AF8E78BB1}" dt="2022-09-30T19:33:41.245" v="182" actId="20577"/>
        <pc:sldMkLst>
          <pc:docMk/>
          <pc:sldMk cId="4009167568" sldId="372"/>
        </pc:sldMkLst>
        <pc:spChg chg="mod">
          <ac:chgData name="Devon Jeffery Paris" userId="S::depa2363@colorado.edu::f34e1b27-313a-4cca-8a41-8ef506598894" providerId="AD" clId="Web-{6DE258B3-8E3D-4AD8-9A11-C78AF8E78BB1}" dt="2022-09-30T19:33:41.245" v="182" actId="20577"/>
          <ac:spMkLst>
            <pc:docMk/>
            <pc:sldMk cId="4009167568" sldId="372"/>
            <ac:spMk id="3" creationId="{16AA398A-A597-1598-27D1-92BF9468A721}"/>
          </ac:spMkLst>
        </pc:spChg>
      </pc:sldChg>
      <pc:sldChg chg="add">
        <pc:chgData name="Devon Jeffery Paris" userId="S::depa2363@colorado.edu::f34e1b27-313a-4cca-8a41-8ef506598894" providerId="AD" clId="Web-{6DE258B3-8E3D-4AD8-9A11-C78AF8E78BB1}" dt="2022-09-30T18:39:03.618" v="10"/>
        <pc:sldMkLst>
          <pc:docMk/>
          <pc:sldMk cId="890579407" sldId="373"/>
        </pc:sldMkLst>
      </pc:sldChg>
      <pc:sldChg chg="modSp add">
        <pc:chgData name="Devon Jeffery Paris" userId="S::depa2363@colorado.edu::f34e1b27-313a-4cca-8a41-8ef506598894" providerId="AD" clId="Web-{6DE258B3-8E3D-4AD8-9A11-C78AF8E78BB1}" dt="2022-09-30T19:23:47.390" v="33" actId="20577"/>
        <pc:sldMkLst>
          <pc:docMk/>
          <pc:sldMk cId="678207853" sldId="374"/>
        </pc:sldMkLst>
        <pc:spChg chg="mod">
          <ac:chgData name="Devon Jeffery Paris" userId="S::depa2363@colorado.edu::f34e1b27-313a-4cca-8a41-8ef506598894" providerId="AD" clId="Web-{6DE258B3-8E3D-4AD8-9A11-C78AF8E78BB1}" dt="2022-09-30T19:23:47.390" v="33" actId="20577"/>
          <ac:spMkLst>
            <pc:docMk/>
            <pc:sldMk cId="678207853" sldId="374"/>
            <ac:spMk id="6" creationId="{3A7E0335-1487-F6AC-E209-935CC70BA6AC}"/>
          </ac:spMkLst>
        </pc:spChg>
      </pc:sldChg>
      <pc:sldChg chg="modSp add">
        <pc:chgData name="Devon Jeffery Paris" userId="S::depa2363@colorado.edu::f34e1b27-313a-4cca-8a41-8ef506598894" providerId="AD" clId="Web-{6DE258B3-8E3D-4AD8-9A11-C78AF8E78BB1}" dt="2022-09-30T19:34:39.089" v="187" actId="1076"/>
        <pc:sldMkLst>
          <pc:docMk/>
          <pc:sldMk cId="3570929551" sldId="375"/>
        </pc:sldMkLst>
        <pc:picChg chg="mod">
          <ac:chgData name="Devon Jeffery Paris" userId="S::depa2363@colorado.edu::f34e1b27-313a-4cca-8a41-8ef506598894" providerId="AD" clId="Web-{6DE258B3-8E3D-4AD8-9A11-C78AF8E78BB1}" dt="2022-09-30T19:34:39.089" v="187" actId="1076"/>
          <ac:picMkLst>
            <pc:docMk/>
            <pc:sldMk cId="3570929551" sldId="375"/>
            <ac:picMk id="5" creationId="{BC751122-5006-CAB2-0A18-E0BEF0BC7001}"/>
          </ac:picMkLst>
        </pc:picChg>
      </pc:sldChg>
      <pc:sldChg chg="modSp add">
        <pc:chgData name="Devon Jeffery Paris" userId="S::depa2363@colorado.edu::f34e1b27-313a-4cca-8a41-8ef506598894" providerId="AD" clId="Web-{6DE258B3-8E3D-4AD8-9A11-C78AF8E78BB1}" dt="2022-09-30T19:22:03.951" v="15" actId="20577"/>
        <pc:sldMkLst>
          <pc:docMk/>
          <pc:sldMk cId="1107338352" sldId="376"/>
        </pc:sldMkLst>
        <pc:spChg chg="mod">
          <ac:chgData name="Devon Jeffery Paris" userId="S::depa2363@colorado.edu::f34e1b27-313a-4cca-8a41-8ef506598894" providerId="AD" clId="Web-{6DE258B3-8E3D-4AD8-9A11-C78AF8E78BB1}" dt="2022-09-30T19:22:03.951" v="15" actId="20577"/>
          <ac:spMkLst>
            <pc:docMk/>
            <pc:sldMk cId="1107338352" sldId="376"/>
            <ac:spMk id="6" creationId="{165D6D29-0C53-8AFC-1CAF-B42786D550A6}"/>
          </ac:spMkLst>
        </pc:spChg>
      </pc:sldChg>
    </pc:docChg>
  </pc:docChgLst>
  <pc:docChgLst>
    <pc:chgData name="Mikaela Assunta Felix" userId="S::mife1761@colorado.edu::c844f12b-3aff-47d4-90cd-942ec02db708" providerId="AD" clId="Web-{31251B03-AA9C-4AB1-81F2-435FA6D1230D}"/>
    <pc:docChg chg="modSld">
      <pc:chgData name="Mikaela Assunta Felix" userId="S::mife1761@colorado.edu::c844f12b-3aff-47d4-90cd-942ec02db708" providerId="AD" clId="Web-{31251B03-AA9C-4AB1-81F2-435FA6D1230D}" dt="2022-10-03T15:35:31.954" v="136"/>
      <pc:docMkLst>
        <pc:docMk/>
      </pc:docMkLst>
      <pc:sldChg chg="modNotes">
        <pc:chgData name="Mikaela Assunta Felix" userId="S::mife1761@colorado.edu::c844f12b-3aff-47d4-90cd-942ec02db708" providerId="AD" clId="Web-{31251B03-AA9C-4AB1-81F2-435FA6D1230D}" dt="2022-10-03T15:20:55.557" v="6"/>
        <pc:sldMkLst>
          <pc:docMk/>
          <pc:sldMk cId="1098006535" sldId="324"/>
        </pc:sldMkLst>
      </pc:sldChg>
      <pc:sldChg chg="modNotes">
        <pc:chgData name="Mikaela Assunta Felix" userId="S::mife1761@colorado.edu::c844f12b-3aff-47d4-90cd-942ec02db708" providerId="AD" clId="Web-{31251B03-AA9C-4AB1-81F2-435FA6D1230D}" dt="2022-10-03T15:20:30.823" v="2"/>
        <pc:sldMkLst>
          <pc:docMk/>
          <pc:sldMk cId="3395315157" sldId="327"/>
        </pc:sldMkLst>
      </pc:sldChg>
      <pc:sldChg chg="modNotes">
        <pc:chgData name="Mikaela Assunta Felix" userId="S::mife1761@colorado.edu::c844f12b-3aff-47d4-90cd-942ec02db708" providerId="AD" clId="Web-{31251B03-AA9C-4AB1-81F2-435FA6D1230D}" dt="2022-10-03T15:35:31.954" v="136"/>
        <pc:sldMkLst>
          <pc:docMk/>
          <pc:sldMk cId="2499216708" sldId="328"/>
        </pc:sldMkLst>
      </pc:sldChg>
      <pc:sldChg chg="modNotes">
        <pc:chgData name="Mikaela Assunta Felix" userId="S::mife1761@colorado.edu::c844f12b-3aff-47d4-90cd-942ec02db708" providerId="AD" clId="Web-{31251B03-AA9C-4AB1-81F2-435FA6D1230D}" dt="2022-10-03T15:20:39.667" v="4"/>
        <pc:sldMkLst>
          <pc:docMk/>
          <pc:sldMk cId="3097712710" sldId="338"/>
        </pc:sldMkLst>
      </pc:sldChg>
      <pc:sldChg chg="modNotes">
        <pc:chgData name="Mikaela Assunta Felix" userId="S::mife1761@colorado.edu::c844f12b-3aff-47d4-90cd-942ec02db708" providerId="AD" clId="Web-{31251B03-AA9C-4AB1-81F2-435FA6D1230D}" dt="2022-10-03T15:32:18.123" v="133"/>
        <pc:sldMkLst>
          <pc:docMk/>
          <pc:sldMk cId="1342451633" sldId="377"/>
        </pc:sldMkLst>
      </pc:sldChg>
      <pc:sldChg chg="modNotes">
        <pc:chgData name="Mikaela Assunta Felix" userId="S::mife1761@colorado.edu::c844f12b-3aff-47d4-90cd-942ec02db708" providerId="AD" clId="Web-{31251B03-AA9C-4AB1-81F2-435FA6D1230D}" dt="2022-10-03T15:24:48.933" v="131"/>
        <pc:sldMkLst>
          <pc:docMk/>
          <pc:sldMk cId="333173437" sldId="378"/>
        </pc:sldMkLst>
      </pc:sldChg>
    </pc:docChg>
  </pc:docChgLst>
  <pc:docChgLst>
    <pc:chgData name="Godwin K Gladison" userId="S::gogl8877@colorado.edu::ef82451e-e114-481f-b3f4-c1ede920dcb7" providerId="AD" clId="Web-{C5FED719-D62C-3F2B-1BFB-251D96A64A66}"/>
    <pc:docChg chg="mod modSld">
      <pc:chgData name="Godwin K Gladison" userId="S::gogl8877@colorado.edu::ef82451e-e114-481f-b3f4-c1ede920dcb7" providerId="AD" clId="Web-{C5FED719-D62C-3F2B-1BFB-251D96A64A66}" dt="2022-09-28T17:31:58.678" v="21"/>
      <pc:docMkLst>
        <pc:docMk/>
      </pc:docMkLst>
      <pc:sldChg chg="addCm">
        <pc:chgData name="Godwin K Gladison" userId="S::gogl8877@colorado.edu::ef82451e-e114-481f-b3f4-c1ede920dcb7" providerId="AD" clId="Web-{C5FED719-D62C-3F2B-1BFB-251D96A64A66}" dt="2022-09-28T16:50:00.133" v="1"/>
        <pc:sldMkLst>
          <pc:docMk/>
          <pc:sldMk cId="1012633978" sldId="278"/>
        </pc:sldMkLst>
      </pc:sldChg>
      <pc:sldChg chg="addCm modCm">
        <pc:chgData name="Godwin K Gladison" userId="S::gogl8877@colorado.edu::ef82451e-e114-481f-b3f4-c1ede920dcb7" providerId="AD" clId="Web-{C5FED719-D62C-3F2B-1BFB-251D96A64A66}" dt="2022-09-28T17:00:24.425" v="3"/>
        <pc:sldMkLst>
          <pc:docMk/>
          <pc:sldMk cId="2029064866" sldId="281"/>
        </pc:sldMkLst>
      </pc:sldChg>
      <pc:sldChg chg="modSp addCm">
        <pc:chgData name="Godwin K Gladison" userId="S::gogl8877@colorado.edu::ef82451e-e114-481f-b3f4-c1ede920dcb7" providerId="AD" clId="Web-{C5FED719-D62C-3F2B-1BFB-251D96A64A66}" dt="2022-09-28T17:30:59.411" v="20"/>
        <pc:sldMkLst>
          <pc:docMk/>
          <pc:sldMk cId="536055585" sldId="289"/>
        </pc:sldMkLst>
        <pc:graphicFrameChg chg="mod modGraphic">
          <ac:chgData name="Godwin K Gladison" userId="S::gogl8877@colorado.edu::ef82451e-e114-481f-b3f4-c1ede920dcb7" providerId="AD" clId="Web-{C5FED719-D62C-3F2B-1BFB-251D96A64A66}" dt="2022-09-28T17:14:43.285" v="19"/>
          <ac:graphicFrameMkLst>
            <pc:docMk/>
            <pc:sldMk cId="536055585" sldId="289"/>
            <ac:graphicFrameMk id="6" creationId="{3D50FC01-0FB6-2418-89F3-E80713EB3AA6}"/>
          </ac:graphicFrameMkLst>
        </pc:graphicFrameChg>
      </pc:sldChg>
      <pc:sldChg chg="modSp">
        <pc:chgData name="Godwin K Gladison" userId="S::gogl8877@colorado.edu::ef82451e-e114-481f-b3f4-c1ede920dcb7" providerId="AD" clId="Web-{C5FED719-D62C-3F2B-1BFB-251D96A64A66}" dt="2022-09-28T17:09:14.060" v="5"/>
        <pc:sldMkLst>
          <pc:docMk/>
          <pc:sldMk cId="2159385588" sldId="290"/>
        </pc:sldMkLst>
        <pc:graphicFrameChg chg="mod modGraphic">
          <ac:chgData name="Godwin K Gladison" userId="S::gogl8877@colorado.edu::ef82451e-e114-481f-b3f4-c1ede920dcb7" providerId="AD" clId="Web-{C5FED719-D62C-3F2B-1BFB-251D96A64A66}" dt="2022-09-28T17:09:14.060" v="5"/>
          <ac:graphicFrameMkLst>
            <pc:docMk/>
            <pc:sldMk cId="2159385588" sldId="290"/>
            <ac:graphicFrameMk id="6" creationId="{7BA05815-00B5-8DF4-12E8-0E6886D7CDC6}"/>
          </ac:graphicFrameMkLst>
        </pc:graphicFrameChg>
      </pc:sldChg>
      <pc:sldChg chg="addCm">
        <pc:chgData name="Godwin K Gladison" userId="S::gogl8877@colorado.edu::ef82451e-e114-481f-b3f4-c1ede920dcb7" providerId="AD" clId="Web-{C5FED719-D62C-3F2B-1BFB-251D96A64A66}" dt="2022-09-28T17:31:58.678" v="21"/>
        <pc:sldMkLst>
          <pc:docMk/>
          <pc:sldMk cId="3216332793" sldId="325"/>
        </pc:sldMkLst>
      </pc:sldChg>
    </pc:docChg>
  </pc:docChgLst>
  <pc:docChgLst>
    <pc:chgData name="Brady C Hogoboom" userId="S::brho8281@colorado.edu::31d99c66-e1e5-4ea7-8f98-bdc50a4317d9" providerId="AD" clId="Web-{A648EC46-F99B-4A74-AEEA-BD8B7823956B}"/>
    <pc:docChg chg="modSld">
      <pc:chgData name="Brady C Hogoboom" userId="S::brho8281@colorado.edu::31d99c66-e1e5-4ea7-8f98-bdc50a4317d9" providerId="AD" clId="Web-{A648EC46-F99B-4A74-AEEA-BD8B7823956B}" dt="2022-09-28T20:48:49.720" v="1105"/>
      <pc:docMkLst>
        <pc:docMk/>
      </pc:docMkLst>
      <pc:sldChg chg="modSp modNotes">
        <pc:chgData name="Brady C Hogoboom" userId="S::brho8281@colorado.edu::31d99c66-e1e5-4ea7-8f98-bdc50a4317d9" providerId="AD" clId="Web-{A648EC46-F99B-4A74-AEEA-BD8B7823956B}" dt="2022-09-28T20:48:49.720" v="1105"/>
        <pc:sldMkLst>
          <pc:docMk/>
          <pc:sldMk cId="1496000162" sldId="279"/>
        </pc:sldMkLst>
        <pc:graphicFrameChg chg="mod modGraphic">
          <ac:chgData name="Brady C Hogoboom" userId="S::brho8281@colorado.edu::31d99c66-e1e5-4ea7-8f98-bdc50a4317d9" providerId="AD" clId="Web-{A648EC46-F99B-4A74-AEEA-BD8B7823956B}" dt="2022-09-28T20:48:49.720" v="1105"/>
          <ac:graphicFrameMkLst>
            <pc:docMk/>
            <pc:sldMk cId="1496000162" sldId="279"/>
            <ac:graphicFrameMk id="3" creationId="{A2701A9F-797E-1108-9EBD-9B939345228B}"/>
          </ac:graphicFrameMkLst>
        </pc:graphicFrameChg>
      </pc:sldChg>
      <pc:sldChg chg="addSp modSp">
        <pc:chgData name="Brady C Hogoboom" userId="S::brho8281@colorado.edu::31d99c66-e1e5-4ea7-8f98-bdc50a4317d9" providerId="AD" clId="Web-{A648EC46-F99B-4A74-AEEA-BD8B7823956B}" dt="2022-09-28T20:36:21.019" v="152" actId="1076"/>
        <pc:sldMkLst>
          <pc:docMk/>
          <pc:sldMk cId="2585415096" sldId="280"/>
        </pc:sldMkLst>
        <pc:graphicFrameChg chg="add mod modGraphic">
          <ac:chgData name="Brady C Hogoboom" userId="S::brho8281@colorado.edu::31d99c66-e1e5-4ea7-8f98-bdc50a4317d9" providerId="AD" clId="Web-{A648EC46-F99B-4A74-AEEA-BD8B7823956B}" dt="2022-09-28T20:36:21.019" v="152" actId="1076"/>
          <ac:graphicFrameMkLst>
            <pc:docMk/>
            <pc:sldMk cId="2585415096" sldId="280"/>
            <ac:graphicFrameMk id="3" creationId="{8E229838-D6E7-E842-A369-EF802E6DBDA5}"/>
          </ac:graphicFrameMkLst>
        </pc:graphicFrameChg>
      </pc:sldChg>
      <pc:sldChg chg="modSp modNotes">
        <pc:chgData name="Brady C Hogoboom" userId="S::brho8281@colorado.edu::31d99c66-e1e5-4ea7-8f98-bdc50a4317d9" providerId="AD" clId="Web-{A648EC46-F99B-4A74-AEEA-BD8B7823956B}" dt="2022-09-28T20:48:37.736" v="1083"/>
        <pc:sldMkLst>
          <pc:docMk/>
          <pc:sldMk cId="2029064866" sldId="281"/>
        </pc:sldMkLst>
        <pc:graphicFrameChg chg="mod modGraphic">
          <ac:chgData name="Brady C Hogoboom" userId="S::brho8281@colorado.edu::31d99c66-e1e5-4ea7-8f98-bdc50a4317d9" providerId="AD" clId="Web-{A648EC46-F99B-4A74-AEEA-BD8B7823956B}" dt="2022-09-28T20:48:37.736" v="1083"/>
          <ac:graphicFrameMkLst>
            <pc:docMk/>
            <pc:sldMk cId="2029064866" sldId="281"/>
            <ac:graphicFrameMk id="3" creationId="{A2701A9F-797E-1108-9EBD-9B939345228B}"/>
          </ac:graphicFrameMkLst>
        </pc:graphicFrameChg>
      </pc:sldChg>
    </pc:docChg>
  </pc:docChgLst>
  <pc:docChgLst>
    <pc:chgData name="Alexander William Fitzgerald" userId="S::alfi1633@colorado.edu::bf106a97-d9b7-4b7f-8ce5-01a770de4d27" providerId="AD" clId="Web-{D2B0562A-60D7-4056-89E1-A279DBE17AA5}"/>
    <pc:docChg chg="modSld">
      <pc:chgData name="Alexander William Fitzgerald" userId="S::alfi1633@colorado.edu::bf106a97-d9b7-4b7f-8ce5-01a770de4d27" providerId="AD" clId="Web-{D2B0562A-60D7-4056-89E1-A279DBE17AA5}" dt="2022-10-01T17:59:42.547" v="41"/>
      <pc:docMkLst>
        <pc:docMk/>
      </pc:docMkLst>
      <pc:sldChg chg="modSp">
        <pc:chgData name="Alexander William Fitzgerald" userId="S::alfi1633@colorado.edu::bf106a97-d9b7-4b7f-8ce5-01a770de4d27" providerId="AD" clId="Web-{D2B0562A-60D7-4056-89E1-A279DBE17AA5}" dt="2022-10-01T17:59:42.547" v="41"/>
        <pc:sldMkLst>
          <pc:docMk/>
          <pc:sldMk cId="2499216708" sldId="328"/>
        </pc:sldMkLst>
        <pc:graphicFrameChg chg="mod modGraphic">
          <ac:chgData name="Alexander William Fitzgerald" userId="S::alfi1633@colorado.edu::bf106a97-d9b7-4b7f-8ce5-01a770de4d27" providerId="AD" clId="Web-{D2B0562A-60D7-4056-89E1-A279DBE17AA5}" dt="2022-10-01T17:59:42.547" v="41"/>
          <ac:graphicFrameMkLst>
            <pc:docMk/>
            <pc:sldMk cId="2499216708" sldId="328"/>
            <ac:graphicFrameMk id="8" creationId="{EBABC08E-A197-E8A2-6D43-A05F69CE10AD}"/>
          </ac:graphicFrameMkLst>
        </pc:graphicFrameChg>
      </pc:sldChg>
    </pc:docChg>
  </pc:docChgLst>
  <pc:docChgLst>
    <pc:chgData name="Amanda Marlow" userId="S::amma6035@colorado.edu::9280eeb1-9044-4b9e-b28f-539e7049c8a0" providerId="AD" clId="Web-{6F8EE250-4FF7-45BA-A2E8-DC375872BAA4}"/>
    <pc:docChg chg="modSld">
      <pc:chgData name="Amanda Marlow" userId="S::amma6035@colorado.edu::9280eeb1-9044-4b9e-b28f-539e7049c8a0" providerId="AD" clId="Web-{6F8EE250-4FF7-45BA-A2E8-DC375872BAA4}" dt="2022-10-03T00:34:04.281" v="5"/>
      <pc:docMkLst>
        <pc:docMk/>
      </pc:docMkLst>
      <pc:sldChg chg="modSp">
        <pc:chgData name="Amanda Marlow" userId="S::amma6035@colorado.edu::9280eeb1-9044-4b9e-b28f-539e7049c8a0" providerId="AD" clId="Web-{6F8EE250-4FF7-45BA-A2E8-DC375872BAA4}" dt="2022-10-03T00:34:04.281" v="5"/>
        <pc:sldMkLst>
          <pc:docMk/>
          <pc:sldMk cId="2585415096" sldId="280"/>
        </pc:sldMkLst>
        <pc:graphicFrameChg chg="mod modGraphic">
          <ac:chgData name="Amanda Marlow" userId="S::amma6035@colorado.edu::9280eeb1-9044-4b9e-b28f-539e7049c8a0" providerId="AD" clId="Web-{6F8EE250-4FF7-45BA-A2E8-DC375872BAA4}" dt="2022-10-03T00:34:04.281" v="5"/>
          <ac:graphicFrameMkLst>
            <pc:docMk/>
            <pc:sldMk cId="2585415096" sldId="280"/>
            <ac:graphicFrameMk id="3" creationId="{8E229838-D6E7-E842-A369-EF802E6DBDA5}"/>
          </ac:graphicFrameMkLst>
        </pc:graphicFrameChg>
      </pc:sldChg>
      <pc:sldChg chg="addSp">
        <pc:chgData name="Amanda Marlow" userId="S::amma6035@colorado.edu::9280eeb1-9044-4b9e-b28f-539e7049c8a0" providerId="AD" clId="Web-{6F8EE250-4FF7-45BA-A2E8-DC375872BAA4}" dt="2022-10-03T00:29:33.416" v="3"/>
        <pc:sldMkLst>
          <pc:docMk/>
          <pc:sldMk cId="4171658755" sldId="385"/>
        </pc:sldMkLst>
        <pc:spChg chg="add">
          <ac:chgData name="Amanda Marlow" userId="S::amma6035@colorado.edu::9280eeb1-9044-4b9e-b28f-539e7049c8a0" providerId="AD" clId="Web-{6F8EE250-4FF7-45BA-A2E8-DC375872BAA4}" dt="2022-10-03T00:29:33.385" v="0"/>
          <ac:spMkLst>
            <pc:docMk/>
            <pc:sldMk cId="4171658755" sldId="385"/>
            <ac:spMk id="6" creationId="{7A712A5D-D965-92D7-4352-C9C68E810962}"/>
          </ac:spMkLst>
        </pc:spChg>
        <pc:spChg chg="add">
          <ac:chgData name="Amanda Marlow" userId="S::amma6035@colorado.edu::9280eeb1-9044-4b9e-b28f-539e7049c8a0" providerId="AD" clId="Web-{6F8EE250-4FF7-45BA-A2E8-DC375872BAA4}" dt="2022-10-03T00:29:33.385" v="1"/>
          <ac:spMkLst>
            <pc:docMk/>
            <pc:sldMk cId="4171658755" sldId="385"/>
            <ac:spMk id="8" creationId="{2A735CC6-4DAB-0BC4-68B7-FC0C49EB7F5E}"/>
          </ac:spMkLst>
        </pc:spChg>
        <pc:spChg chg="add">
          <ac:chgData name="Amanda Marlow" userId="S::amma6035@colorado.edu::9280eeb1-9044-4b9e-b28f-539e7049c8a0" providerId="AD" clId="Web-{6F8EE250-4FF7-45BA-A2E8-DC375872BAA4}" dt="2022-10-03T00:29:33.401" v="2"/>
          <ac:spMkLst>
            <pc:docMk/>
            <pc:sldMk cId="4171658755" sldId="385"/>
            <ac:spMk id="10" creationId="{86F89314-898C-B948-CCF8-61A7BDEA9C04}"/>
          </ac:spMkLst>
        </pc:spChg>
        <pc:spChg chg="add">
          <ac:chgData name="Amanda Marlow" userId="S::amma6035@colorado.edu::9280eeb1-9044-4b9e-b28f-539e7049c8a0" providerId="AD" clId="Web-{6F8EE250-4FF7-45BA-A2E8-DC375872BAA4}" dt="2022-10-03T00:29:33.416" v="3"/>
          <ac:spMkLst>
            <pc:docMk/>
            <pc:sldMk cId="4171658755" sldId="385"/>
            <ac:spMk id="12" creationId="{02894031-03C0-14B2-CFB4-B6C869903E16}"/>
          </ac:spMkLst>
        </pc:spChg>
      </pc:sldChg>
    </pc:docChg>
  </pc:docChgLst>
  <pc:docChgLst>
    <pc:chgData name="Mikaela Assunta Felix" userId="S::mife1761@colorado.edu::c844f12b-3aff-47d4-90cd-942ec02db708" providerId="AD" clId="Web-{2D4571C2-B485-47AF-960D-E7C6DA560BB7}"/>
    <pc:docChg chg="addSld delSld modSld">
      <pc:chgData name="Mikaela Assunta Felix" userId="S::mife1761@colorado.edu::c844f12b-3aff-47d4-90cd-942ec02db708" providerId="AD" clId="Web-{2D4571C2-B485-47AF-960D-E7C6DA560BB7}" dt="2022-09-29T04:09:09.718" v="356"/>
      <pc:docMkLst>
        <pc:docMk/>
      </pc:docMkLst>
      <pc:sldChg chg="mod modShow">
        <pc:chgData name="Mikaela Assunta Felix" userId="S::mife1761@colorado.edu::c844f12b-3aff-47d4-90cd-942ec02db708" providerId="AD" clId="Web-{2D4571C2-B485-47AF-960D-E7C6DA560BB7}" dt="2022-09-29T04:01:56.396" v="170"/>
        <pc:sldMkLst>
          <pc:docMk/>
          <pc:sldMk cId="487896845" sldId="276"/>
        </pc:sldMkLst>
      </pc:sldChg>
      <pc:sldChg chg="mod modShow">
        <pc:chgData name="Mikaela Assunta Felix" userId="S::mife1761@colorado.edu::c844f12b-3aff-47d4-90cd-942ec02db708" providerId="AD" clId="Web-{2D4571C2-B485-47AF-960D-E7C6DA560BB7}" dt="2022-09-29T04:02:00.787" v="171"/>
        <pc:sldMkLst>
          <pc:docMk/>
          <pc:sldMk cId="389534370" sldId="287"/>
        </pc:sldMkLst>
      </pc:sldChg>
      <pc:sldChg chg="mod modShow">
        <pc:chgData name="Mikaela Assunta Felix" userId="S::mife1761@colorado.edu::c844f12b-3aff-47d4-90cd-942ec02db708" providerId="AD" clId="Web-{2D4571C2-B485-47AF-960D-E7C6DA560BB7}" dt="2022-09-29T04:02:23.850" v="172"/>
        <pc:sldMkLst>
          <pc:docMk/>
          <pc:sldMk cId="4189780592" sldId="288"/>
        </pc:sldMkLst>
      </pc:sldChg>
      <pc:sldChg chg="addSp delSp modSp">
        <pc:chgData name="Mikaela Assunta Felix" userId="S::mife1761@colorado.edu::c844f12b-3aff-47d4-90cd-942ec02db708" providerId="AD" clId="Web-{2D4571C2-B485-47AF-960D-E7C6DA560BB7}" dt="2022-09-29T03:56:12.108" v="113" actId="1076"/>
        <pc:sldMkLst>
          <pc:docMk/>
          <pc:sldMk cId="1098006535" sldId="324"/>
        </pc:sldMkLst>
        <pc:picChg chg="del">
          <ac:chgData name="Mikaela Assunta Felix" userId="S::mife1761@colorado.edu::c844f12b-3aff-47d4-90cd-942ec02db708" providerId="AD" clId="Web-{2D4571C2-B485-47AF-960D-E7C6DA560BB7}" dt="2022-09-29T03:49:47.538" v="21"/>
          <ac:picMkLst>
            <pc:docMk/>
            <pc:sldMk cId="1098006535" sldId="324"/>
            <ac:picMk id="7" creationId="{838A9968-4A74-6AED-AF02-C8BE36349581}"/>
          </ac:picMkLst>
        </pc:picChg>
        <pc:picChg chg="add del mod">
          <ac:chgData name="Mikaela Assunta Felix" userId="S::mife1761@colorado.edu::c844f12b-3aff-47d4-90cd-942ec02db708" providerId="AD" clId="Web-{2D4571C2-B485-47AF-960D-E7C6DA560BB7}" dt="2022-09-29T03:55:50.014" v="105"/>
          <ac:picMkLst>
            <pc:docMk/>
            <pc:sldMk cId="1098006535" sldId="324"/>
            <ac:picMk id="8" creationId="{F10BBDE3-3318-FCBE-DF04-00B175B578DE}"/>
          </ac:picMkLst>
        </pc:picChg>
        <pc:picChg chg="add mod">
          <ac:chgData name="Mikaela Assunta Felix" userId="S::mife1761@colorado.edu::c844f12b-3aff-47d4-90cd-942ec02db708" providerId="AD" clId="Web-{2D4571C2-B485-47AF-960D-E7C6DA560BB7}" dt="2022-09-29T03:56:12.108" v="113" actId="1076"/>
          <ac:picMkLst>
            <pc:docMk/>
            <pc:sldMk cId="1098006535" sldId="324"/>
            <ac:picMk id="12" creationId="{C75E0CD3-EE0F-5963-1FD2-DCDC7B5CE54B}"/>
          </ac:picMkLst>
        </pc:picChg>
      </pc:sldChg>
      <pc:sldChg chg="modSp">
        <pc:chgData name="Mikaela Assunta Felix" userId="S::mife1761@colorado.edu::c844f12b-3aff-47d4-90cd-942ec02db708" providerId="AD" clId="Web-{2D4571C2-B485-47AF-960D-E7C6DA560BB7}" dt="2022-09-29T04:04:44.869" v="254"/>
        <pc:sldMkLst>
          <pc:docMk/>
          <pc:sldMk cId="2499216708" sldId="328"/>
        </pc:sldMkLst>
        <pc:graphicFrameChg chg="mod modGraphic">
          <ac:chgData name="Mikaela Assunta Felix" userId="S::mife1761@colorado.edu::c844f12b-3aff-47d4-90cd-942ec02db708" providerId="AD" clId="Web-{2D4571C2-B485-47AF-960D-E7C6DA560BB7}" dt="2022-09-29T04:04:44.869" v="254"/>
          <ac:graphicFrameMkLst>
            <pc:docMk/>
            <pc:sldMk cId="2499216708" sldId="328"/>
            <ac:graphicFrameMk id="8" creationId="{EBABC08E-A197-E8A2-6D43-A05F69CE10AD}"/>
          </ac:graphicFrameMkLst>
        </pc:graphicFrameChg>
      </pc:sldChg>
      <pc:sldChg chg="addSp delSp modSp new del">
        <pc:chgData name="Mikaela Assunta Felix" userId="S::mife1761@colorado.edu::c844f12b-3aff-47d4-90cd-942ec02db708" providerId="AD" clId="Web-{2D4571C2-B485-47AF-960D-E7C6DA560BB7}" dt="2022-09-29T03:49:55.679" v="24"/>
        <pc:sldMkLst>
          <pc:docMk/>
          <pc:sldMk cId="530155412" sldId="340"/>
        </pc:sldMkLst>
        <pc:spChg chg="mod">
          <ac:chgData name="Mikaela Assunta Felix" userId="S::mife1761@colorado.edu::c844f12b-3aff-47d4-90cd-942ec02db708" providerId="AD" clId="Web-{2D4571C2-B485-47AF-960D-E7C6DA560BB7}" dt="2022-09-29T03:49:43.678" v="20" actId="20577"/>
          <ac:spMkLst>
            <pc:docMk/>
            <pc:sldMk cId="530155412" sldId="340"/>
            <ac:spMk id="2" creationId="{FA4CB4C8-BE60-C511-7C10-4BEA7FE2719D}"/>
          </ac:spMkLst>
        </pc:spChg>
        <pc:spChg chg="del">
          <ac:chgData name="Mikaela Assunta Felix" userId="S::mife1761@colorado.edu::c844f12b-3aff-47d4-90cd-942ec02db708" providerId="AD" clId="Web-{2D4571C2-B485-47AF-960D-E7C6DA560BB7}" dt="2022-09-29T03:47:18.957" v="1"/>
          <ac:spMkLst>
            <pc:docMk/>
            <pc:sldMk cId="530155412" sldId="340"/>
            <ac:spMk id="3" creationId="{4DDB9F94-E60F-3BD9-DA24-0947E7B137B0}"/>
          </ac:spMkLst>
        </pc:spChg>
        <pc:graphicFrameChg chg="add del mod">
          <ac:chgData name="Mikaela Assunta Felix" userId="S::mife1761@colorado.edu::c844f12b-3aff-47d4-90cd-942ec02db708" providerId="AD" clId="Web-{2D4571C2-B485-47AF-960D-E7C6DA560BB7}" dt="2022-09-29T03:48:25.161" v="3"/>
          <ac:graphicFrameMkLst>
            <pc:docMk/>
            <pc:sldMk cId="530155412" sldId="340"/>
            <ac:graphicFrameMk id="6" creationId="{B3072CFF-259B-8B28-0438-7556F7FC0028}"/>
          </ac:graphicFrameMkLst>
        </pc:graphicFrameChg>
        <pc:picChg chg="add del mod">
          <ac:chgData name="Mikaela Assunta Felix" userId="S::mife1761@colorado.edu::c844f12b-3aff-47d4-90cd-942ec02db708" providerId="AD" clId="Web-{2D4571C2-B485-47AF-960D-E7C6DA560BB7}" dt="2022-09-29T03:48:41.865" v="5"/>
          <ac:picMkLst>
            <pc:docMk/>
            <pc:sldMk cId="530155412" sldId="340"/>
            <ac:picMk id="7" creationId="{5EA32836-601C-DFB2-8E3C-E302741F1C0B}"/>
          </ac:picMkLst>
        </pc:picChg>
        <pc:picChg chg="add mod">
          <ac:chgData name="Mikaela Assunta Felix" userId="S::mife1761@colorado.edu::c844f12b-3aff-47d4-90cd-942ec02db708" providerId="AD" clId="Web-{2D4571C2-B485-47AF-960D-E7C6DA560BB7}" dt="2022-09-29T03:49:08.365" v="11" actId="1076"/>
          <ac:picMkLst>
            <pc:docMk/>
            <pc:sldMk cId="530155412" sldId="340"/>
            <ac:picMk id="8" creationId="{081E212B-505F-DB45-427E-1EE1A0763615}"/>
          </ac:picMkLst>
        </pc:picChg>
      </pc:sldChg>
      <pc:sldChg chg="addSp delSp modSp new del">
        <pc:chgData name="Mikaela Assunta Felix" userId="S::mife1761@colorado.edu::c844f12b-3aff-47d4-90cd-942ec02db708" providerId="AD" clId="Web-{2D4571C2-B485-47AF-960D-E7C6DA560BB7}" dt="2022-09-29T03:49:34.553" v="18"/>
        <pc:sldMkLst>
          <pc:docMk/>
          <pc:sldMk cId="4171643784" sldId="343"/>
        </pc:sldMkLst>
        <pc:spChg chg="del">
          <ac:chgData name="Mikaela Assunta Felix" userId="S::mife1761@colorado.edu::c844f12b-3aff-47d4-90cd-942ec02db708" providerId="AD" clId="Web-{2D4571C2-B485-47AF-960D-E7C6DA560BB7}" dt="2022-09-29T03:49:19.975" v="13"/>
          <ac:spMkLst>
            <pc:docMk/>
            <pc:sldMk cId="4171643784" sldId="343"/>
            <ac:spMk id="3" creationId="{419B6765-BB46-E674-8477-0C07AA81C1B9}"/>
          </ac:spMkLst>
        </pc:spChg>
        <pc:picChg chg="add mod">
          <ac:chgData name="Mikaela Assunta Felix" userId="S::mife1761@colorado.edu::c844f12b-3aff-47d4-90cd-942ec02db708" providerId="AD" clId="Web-{2D4571C2-B485-47AF-960D-E7C6DA560BB7}" dt="2022-09-29T03:49:30.678" v="17" actId="1076"/>
          <ac:picMkLst>
            <pc:docMk/>
            <pc:sldMk cId="4171643784" sldId="343"/>
            <ac:picMk id="5" creationId="{377D8A3D-E00A-9491-BB16-680023FDB5C5}"/>
          </ac:picMkLst>
        </pc:picChg>
      </pc:sldChg>
      <pc:sldChg chg="addSp delSp modSp new">
        <pc:chgData name="Mikaela Assunta Felix" userId="S::mife1761@colorado.edu::c844f12b-3aff-47d4-90cd-942ec02db708" providerId="AD" clId="Web-{2D4571C2-B485-47AF-960D-E7C6DA560BB7}" dt="2022-09-29T04:01:08.786" v="169"/>
        <pc:sldMkLst>
          <pc:docMk/>
          <pc:sldMk cId="3463991423" sldId="345"/>
        </pc:sldMkLst>
        <pc:spChg chg="mod">
          <ac:chgData name="Mikaela Assunta Felix" userId="S::mife1761@colorado.edu::c844f12b-3aff-47d4-90cd-942ec02db708" providerId="AD" clId="Web-{2D4571C2-B485-47AF-960D-E7C6DA560BB7}" dt="2022-09-29T03:54:24.278" v="104" actId="20577"/>
          <ac:spMkLst>
            <pc:docMk/>
            <pc:sldMk cId="3463991423" sldId="345"/>
            <ac:spMk id="2" creationId="{563E8B61-9F0E-E8DD-F238-855AAE54240C}"/>
          </ac:spMkLst>
        </pc:spChg>
        <pc:spChg chg="del">
          <ac:chgData name="Mikaela Assunta Felix" userId="S::mife1761@colorado.edu::c844f12b-3aff-47d4-90cd-942ec02db708" providerId="AD" clId="Web-{2D4571C2-B485-47AF-960D-E7C6DA560BB7}" dt="2022-09-29T03:53:16.339" v="26"/>
          <ac:spMkLst>
            <pc:docMk/>
            <pc:sldMk cId="3463991423" sldId="345"/>
            <ac:spMk id="3" creationId="{8F2835E0-A5DC-8136-60E2-035D18A0E245}"/>
          </ac:spMkLst>
        </pc:spChg>
        <pc:graphicFrameChg chg="add mod modGraphic">
          <ac:chgData name="Mikaela Assunta Felix" userId="S::mife1761@colorado.edu::c844f12b-3aff-47d4-90cd-942ec02db708" providerId="AD" clId="Web-{2D4571C2-B485-47AF-960D-E7C6DA560BB7}" dt="2022-09-29T04:01:08.786" v="169"/>
          <ac:graphicFrameMkLst>
            <pc:docMk/>
            <pc:sldMk cId="3463991423" sldId="345"/>
            <ac:graphicFrameMk id="6" creationId="{9E3D2807-9245-9A5F-1D74-2C22E6249BD3}"/>
          </ac:graphicFrameMkLst>
        </pc:graphicFrameChg>
      </pc:sldChg>
      <pc:sldChg chg="addSp delSp modSp add replId">
        <pc:chgData name="Mikaela Assunta Felix" userId="S::mife1761@colorado.edu::c844f12b-3aff-47d4-90cd-942ec02db708" providerId="AD" clId="Web-{2D4571C2-B485-47AF-960D-E7C6DA560BB7}" dt="2022-09-29T04:09:09.718" v="356"/>
        <pc:sldMkLst>
          <pc:docMk/>
          <pc:sldMk cId="3156066664" sldId="346"/>
        </pc:sldMkLst>
        <pc:spChg chg="add del mod">
          <ac:chgData name="Mikaela Assunta Felix" userId="S::mife1761@colorado.edu::c844f12b-3aff-47d4-90cd-942ec02db708" providerId="AD" clId="Web-{2D4571C2-B485-47AF-960D-E7C6DA560BB7}" dt="2022-09-29T03:59:22.768" v="118"/>
          <ac:spMkLst>
            <pc:docMk/>
            <pc:sldMk cId="3156066664" sldId="346"/>
            <ac:spMk id="10" creationId="{D99D6BCA-E8F3-2EB6-2932-211955ED8AA9}"/>
          </ac:spMkLst>
        </pc:spChg>
        <pc:graphicFrameChg chg="del">
          <ac:chgData name="Mikaela Assunta Felix" userId="S::mife1761@colorado.edu::c844f12b-3aff-47d4-90cd-942ec02db708" providerId="AD" clId="Web-{2D4571C2-B485-47AF-960D-E7C6DA560BB7}" dt="2022-09-29T03:59:08.112" v="117"/>
          <ac:graphicFrameMkLst>
            <pc:docMk/>
            <pc:sldMk cId="3156066664" sldId="346"/>
            <ac:graphicFrameMk id="8" creationId="{EBABC08E-A197-E8A2-6D43-A05F69CE10AD}"/>
          </ac:graphicFrameMkLst>
        </pc:graphicFrameChg>
        <pc:graphicFrameChg chg="add mod modGraphic">
          <ac:chgData name="Mikaela Assunta Felix" userId="S::mife1761@colorado.edu::c844f12b-3aff-47d4-90cd-942ec02db708" providerId="AD" clId="Web-{2D4571C2-B485-47AF-960D-E7C6DA560BB7}" dt="2022-09-29T04:09:09.718" v="356"/>
          <ac:graphicFrameMkLst>
            <pc:docMk/>
            <pc:sldMk cId="3156066664" sldId="346"/>
            <ac:graphicFrameMk id="12" creationId="{830CC6AD-E671-CFCE-F3EC-E97986A11846}"/>
          </ac:graphicFrameMkLst>
        </pc:graphicFrameChg>
      </pc:sldChg>
    </pc:docChg>
  </pc:docChgLst>
  <pc:docChgLst>
    <pc:chgData name="Mikaela Assunta Felix" userId="S::mife1761@colorado.edu::c844f12b-3aff-47d4-90cd-942ec02db708" providerId="AD" clId="Web-{866B5F66-A099-4FCC-B7ED-D45EB5A2B74F}"/>
    <pc:docChg chg="modSld">
      <pc:chgData name="Mikaela Assunta Felix" userId="S::mife1761@colorado.edu::c844f12b-3aff-47d4-90cd-942ec02db708" providerId="AD" clId="Web-{866B5F66-A099-4FCC-B7ED-D45EB5A2B74F}" dt="2022-09-30T22:05:35.222" v="86" actId="1076"/>
      <pc:docMkLst>
        <pc:docMk/>
      </pc:docMkLst>
      <pc:sldChg chg="addSp delSp modSp">
        <pc:chgData name="Mikaela Assunta Felix" userId="S::mife1761@colorado.edu::c844f12b-3aff-47d4-90cd-942ec02db708" providerId="AD" clId="Web-{866B5F66-A099-4FCC-B7ED-D45EB5A2B74F}" dt="2022-09-30T22:05:35.222" v="86" actId="1076"/>
        <pc:sldMkLst>
          <pc:docMk/>
          <pc:sldMk cId="1098006535" sldId="324"/>
        </pc:sldMkLst>
        <pc:picChg chg="add mod">
          <ac:chgData name="Mikaela Assunta Felix" userId="S::mife1761@colorado.edu::c844f12b-3aff-47d4-90cd-942ec02db708" providerId="AD" clId="Web-{866B5F66-A099-4FCC-B7ED-D45EB5A2B74F}" dt="2022-09-30T22:05:35.222" v="86" actId="1076"/>
          <ac:picMkLst>
            <pc:docMk/>
            <pc:sldMk cId="1098006535" sldId="324"/>
            <ac:picMk id="7" creationId="{71E700F7-8E4C-A46B-FF92-CABE91C05F5E}"/>
          </ac:picMkLst>
        </pc:picChg>
        <pc:picChg chg="del mod">
          <ac:chgData name="Mikaela Assunta Felix" userId="S::mife1761@colorado.edu::c844f12b-3aff-47d4-90cd-942ec02db708" providerId="AD" clId="Web-{866B5F66-A099-4FCC-B7ED-D45EB5A2B74F}" dt="2022-09-30T22:05:14.191" v="80"/>
          <ac:picMkLst>
            <pc:docMk/>
            <pc:sldMk cId="1098006535" sldId="324"/>
            <ac:picMk id="12" creationId="{C75E0CD3-EE0F-5963-1FD2-DCDC7B5CE54B}"/>
          </ac:picMkLst>
        </pc:picChg>
      </pc:sldChg>
      <pc:sldChg chg="modSp">
        <pc:chgData name="Mikaela Assunta Felix" userId="S::mife1761@colorado.edu::c844f12b-3aff-47d4-90cd-942ec02db708" providerId="AD" clId="Web-{866B5F66-A099-4FCC-B7ED-D45EB5A2B74F}" dt="2022-09-30T22:01:06.687" v="79" actId="1076"/>
        <pc:sldMkLst>
          <pc:docMk/>
          <pc:sldMk cId="2499216708" sldId="328"/>
        </pc:sldMkLst>
        <pc:spChg chg="mod">
          <ac:chgData name="Mikaela Assunta Felix" userId="S::mife1761@colorado.edu::c844f12b-3aff-47d4-90cd-942ec02db708" providerId="AD" clId="Web-{866B5F66-A099-4FCC-B7ED-D45EB5A2B74F}" dt="2022-09-30T22:01:06.687" v="79" actId="1076"/>
          <ac:spMkLst>
            <pc:docMk/>
            <pc:sldMk cId="2499216708" sldId="328"/>
            <ac:spMk id="9" creationId="{8444E73B-8B47-473E-1732-1AE7682B2334}"/>
          </ac:spMkLst>
        </pc:spChg>
        <pc:graphicFrameChg chg="mod modGraphic">
          <ac:chgData name="Mikaela Assunta Felix" userId="S::mife1761@colorado.edu::c844f12b-3aff-47d4-90cd-942ec02db708" providerId="AD" clId="Web-{866B5F66-A099-4FCC-B7ED-D45EB5A2B74F}" dt="2022-09-30T21:36:42.822" v="39"/>
          <ac:graphicFrameMkLst>
            <pc:docMk/>
            <pc:sldMk cId="2499216708" sldId="328"/>
            <ac:graphicFrameMk id="8" creationId="{EBABC08E-A197-E8A2-6D43-A05F69CE10AD}"/>
          </ac:graphicFrameMkLst>
        </pc:graphicFrameChg>
      </pc:sldChg>
      <pc:sldChg chg="modSp">
        <pc:chgData name="Mikaela Assunta Felix" userId="S::mife1761@colorado.edu::c844f12b-3aff-47d4-90cd-942ec02db708" providerId="AD" clId="Web-{866B5F66-A099-4FCC-B7ED-D45EB5A2B74F}" dt="2022-09-30T21:46:24.456" v="63"/>
        <pc:sldMkLst>
          <pc:docMk/>
          <pc:sldMk cId="3463991423" sldId="345"/>
        </pc:sldMkLst>
        <pc:graphicFrameChg chg="mod modGraphic">
          <ac:chgData name="Mikaela Assunta Felix" userId="S::mife1761@colorado.edu::c844f12b-3aff-47d4-90cd-942ec02db708" providerId="AD" clId="Web-{866B5F66-A099-4FCC-B7ED-D45EB5A2B74F}" dt="2022-09-30T21:46:24.456" v="63"/>
          <ac:graphicFrameMkLst>
            <pc:docMk/>
            <pc:sldMk cId="3463991423" sldId="345"/>
            <ac:graphicFrameMk id="6" creationId="{9E3D2807-9245-9A5F-1D74-2C22E6249BD3}"/>
          </ac:graphicFrameMkLst>
        </pc:graphicFrameChg>
      </pc:sldChg>
      <pc:sldChg chg="modSp">
        <pc:chgData name="Mikaela Assunta Felix" userId="S::mife1761@colorado.edu::c844f12b-3aff-47d4-90cd-942ec02db708" providerId="AD" clId="Web-{866B5F66-A099-4FCC-B7ED-D45EB5A2B74F}" dt="2022-09-30T21:36:56.978" v="59"/>
        <pc:sldMkLst>
          <pc:docMk/>
          <pc:sldMk cId="3156066664" sldId="346"/>
        </pc:sldMkLst>
        <pc:graphicFrameChg chg="mod modGraphic">
          <ac:chgData name="Mikaela Assunta Felix" userId="S::mife1761@colorado.edu::c844f12b-3aff-47d4-90cd-942ec02db708" providerId="AD" clId="Web-{866B5F66-A099-4FCC-B7ED-D45EB5A2B74F}" dt="2022-09-30T21:36:56.978" v="59"/>
          <ac:graphicFrameMkLst>
            <pc:docMk/>
            <pc:sldMk cId="3156066664" sldId="346"/>
            <ac:graphicFrameMk id="12" creationId="{830CC6AD-E671-CFCE-F3EC-E97986A11846}"/>
          </ac:graphicFrameMkLst>
        </pc:graphicFrameChg>
      </pc:sldChg>
      <pc:sldChg chg="modSp">
        <pc:chgData name="Mikaela Assunta Felix" userId="S::mife1761@colorado.edu::c844f12b-3aff-47d4-90cd-942ec02db708" providerId="AD" clId="Web-{866B5F66-A099-4FCC-B7ED-D45EB5A2B74F}" dt="2022-09-30T21:51:14.319" v="78"/>
        <pc:sldMkLst>
          <pc:docMk/>
          <pc:sldMk cId="1342451633" sldId="377"/>
        </pc:sldMkLst>
        <pc:graphicFrameChg chg="modGraphic">
          <ac:chgData name="Mikaela Assunta Felix" userId="S::mife1761@colorado.edu::c844f12b-3aff-47d4-90cd-942ec02db708" providerId="AD" clId="Web-{866B5F66-A099-4FCC-B7ED-D45EB5A2B74F}" dt="2022-09-30T21:51:14.319" v="78"/>
          <ac:graphicFrameMkLst>
            <pc:docMk/>
            <pc:sldMk cId="1342451633" sldId="377"/>
            <ac:graphicFrameMk id="12" creationId="{830CC6AD-E671-CFCE-F3EC-E97986A11846}"/>
          </ac:graphicFrameMkLst>
        </pc:graphicFrameChg>
      </pc:sldChg>
    </pc:docChg>
  </pc:docChgLst>
  <pc:docChgLst>
    <pc:chgData name="Devon Jeffery Paris" userId="S::depa2363@colorado.edu::f34e1b27-313a-4cca-8a41-8ef506598894" providerId="AD" clId="Web-{D1D1E111-EF0E-4F3E-BF9E-6D6F1D5B0FEE}"/>
    <pc:docChg chg="modSld">
      <pc:chgData name="Devon Jeffery Paris" userId="S::depa2363@colorado.edu::f34e1b27-313a-4cca-8a41-8ef506598894" providerId="AD" clId="Web-{D1D1E111-EF0E-4F3E-BF9E-6D6F1D5B0FEE}" dt="2022-10-03T00:09:32.380" v="83" actId="20577"/>
      <pc:docMkLst>
        <pc:docMk/>
      </pc:docMkLst>
      <pc:sldChg chg="modSp">
        <pc:chgData name="Devon Jeffery Paris" userId="S::depa2363@colorado.edu::f34e1b27-313a-4cca-8a41-8ef506598894" providerId="AD" clId="Web-{D1D1E111-EF0E-4F3E-BF9E-6D6F1D5B0FEE}" dt="2022-10-03T00:09:32.380" v="83" actId="20577"/>
        <pc:sldMkLst>
          <pc:docMk/>
          <pc:sldMk cId="1107338352" sldId="376"/>
        </pc:sldMkLst>
        <pc:spChg chg="mod">
          <ac:chgData name="Devon Jeffery Paris" userId="S::depa2363@colorado.edu::f34e1b27-313a-4cca-8a41-8ef506598894" providerId="AD" clId="Web-{D1D1E111-EF0E-4F3E-BF9E-6D6F1D5B0FEE}" dt="2022-10-03T00:09:32.380" v="83" actId="20577"/>
          <ac:spMkLst>
            <pc:docMk/>
            <pc:sldMk cId="1107338352" sldId="376"/>
            <ac:spMk id="6" creationId="{165D6D29-0C53-8AFC-1CAF-B42786D550A6}"/>
          </ac:spMkLst>
        </pc:spChg>
      </pc:sldChg>
    </pc:docChg>
  </pc:docChgLst>
  <pc:docChgLst>
    <pc:chgData name="Brady C Hogoboom" userId="S::brho8281@colorado.edu::31d99c66-e1e5-4ea7-8f98-bdc50a4317d9" providerId="AD" clId="Web-{2D350FDB-0BC4-4509-982F-A21F618B0698}"/>
    <pc:docChg chg="modSld">
      <pc:chgData name="Brady C Hogoboom" userId="S::brho8281@colorado.edu::31d99c66-e1e5-4ea7-8f98-bdc50a4317d9" providerId="AD" clId="Web-{2D350FDB-0BC4-4509-982F-A21F618B0698}" dt="2022-09-27T01:42:50.495" v="335" actId="20577"/>
      <pc:docMkLst>
        <pc:docMk/>
      </pc:docMkLst>
      <pc:sldChg chg="modSp">
        <pc:chgData name="Brady C Hogoboom" userId="S::brho8281@colorado.edu::31d99c66-e1e5-4ea7-8f98-bdc50a4317d9" providerId="AD" clId="Web-{2D350FDB-0BC4-4509-982F-A21F618B0698}" dt="2022-09-27T01:42:50.495" v="335" actId="20577"/>
        <pc:sldMkLst>
          <pc:docMk/>
          <pc:sldMk cId="1427873806" sldId="264"/>
        </pc:sldMkLst>
        <pc:spChg chg="mod">
          <ac:chgData name="Brady C Hogoboom" userId="S::brho8281@colorado.edu::31d99c66-e1e5-4ea7-8f98-bdc50a4317d9" providerId="AD" clId="Web-{2D350FDB-0BC4-4509-982F-A21F618B0698}" dt="2022-09-27T01:42:50.495" v="335" actId="20577"/>
          <ac:spMkLst>
            <pc:docMk/>
            <pc:sldMk cId="1427873806" sldId="264"/>
            <ac:spMk id="3" creationId="{00000000-0000-0000-0000-000000000000}"/>
          </ac:spMkLst>
        </pc:spChg>
      </pc:sldChg>
      <pc:sldChg chg="modSp">
        <pc:chgData name="Brady C Hogoboom" userId="S::brho8281@colorado.edu::31d99c66-e1e5-4ea7-8f98-bdc50a4317d9" providerId="AD" clId="Web-{2D350FDB-0BC4-4509-982F-A21F618B0698}" dt="2022-09-27T01:28:38.152" v="21"/>
        <pc:sldMkLst>
          <pc:docMk/>
          <pc:sldMk cId="2029064866" sldId="281"/>
        </pc:sldMkLst>
        <pc:graphicFrameChg chg="mod modGraphic">
          <ac:chgData name="Brady C Hogoboom" userId="S::brho8281@colorado.edu::31d99c66-e1e5-4ea7-8f98-bdc50a4317d9" providerId="AD" clId="Web-{2D350FDB-0BC4-4509-982F-A21F618B0698}" dt="2022-09-27T01:28:38.152" v="21"/>
          <ac:graphicFrameMkLst>
            <pc:docMk/>
            <pc:sldMk cId="2029064866" sldId="281"/>
            <ac:graphicFrameMk id="3" creationId="{A2701A9F-797E-1108-9EBD-9B939345228B}"/>
          </ac:graphicFrameMkLst>
        </pc:graphicFrameChg>
      </pc:sldChg>
    </pc:docChg>
  </pc:docChgLst>
  <pc:docChgLst>
    <pc:chgData name="Mikaela Assunta Felix" userId="S::mife1761@colorado.edu::c844f12b-3aff-47d4-90cd-942ec02db708" providerId="AD" clId="Web-{1AC1B9BF-8917-4C0B-9B20-E7284DF2DD41}"/>
    <pc:docChg chg="modSld">
      <pc:chgData name="Mikaela Assunta Felix" userId="S::mife1761@colorado.edu::c844f12b-3aff-47d4-90cd-942ec02db708" providerId="AD" clId="Web-{1AC1B9BF-8917-4C0B-9B20-E7284DF2DD41}" dt="2022-09-29T03:40:43.786" v="331"/>
      <pc:docMkLst>
        <pc:docMk/>
      </pc:docMkLst>
      <pc:sldChg chg="modSp">
        <pc:chgData name="Mikaela Assunta Felix" userId="S::mife1761@colorado.edu::c844f12b-3aff-47d4-90cd-942ec02db708" providerId="AD" clId="Web-{1AC1B9BF-8917-4C0B-9B20-E7284DF2DD41}" dt="2022-09-29T03:40:43.786" v="331"/>
        <pc:sldMkLst>
          <pc:docMk/>
          <pc:sldMk cId="3097712710" sldId="338"/>
        </pc:sldMkLst>
        <pc:graphicFrameChg chg="mod modGraphic">
          <ac:chgData name="Mikaela Assunta Felix" userId="S::mife1761@colorado.edu::c844f12b-3aff-47d4-90cd-942ec02db708" providerId="AD" clId="Web-{1AC1B9BF-8917-4C0B-9B20-E7284DF2DD41}" dt="2022-09-29T03:40:43.786" v="331"/>
          <ac:graphicFrameMkLst>
            <pc:docMk/>
            <pc:sldMk cId="3097712710" sldId="338"/>
            <ac:graphicFrameMk id="6" creationId="{0C94AF3B-12C1-BBB5-7380-FC56C14DDDA9}"/>
          </ac:graphicFrameMkLst>
        </pc:graphicFrameChg>
      </pc:sldChg>
    </pc:docChg>
  </pc:docChgLst>
  <pc:docChgLst>
    <pc:chgData name="Linus Schmitz" userId="15b186c9-d408-43e0-b216-7b7153eb3b99" providerId="ADAL" clId="{045F9429-46C3-4558-BB82-AEC11344A446}"/>
    <pc:docChg chg="modSld">
      <pc:chgData name="Linus Schmitz" userId="15b186c9-d408-43e0-b216-7b7153eb3b99" providerId="ADAL" clId="{045F9429-46C3-4558-BB82-AEC11344A446}" dt="2022-09-30T01:02:49.445" v="30" actId="20577"/>
      <pc:docMkLst>
        <pc:docMk/>
      </pc:docMkLst>
      <pc:sldChg chg="modSp mod">
        <pc:chgData name="Linus Schmitz" userId="15b186c9-d408-43e0-b216-7b7153eb3b99" providerId="ADAL" clId="{045F9429-46C3-4558-BB82-AEC11344A446}" dt="2022-09-30T00:56:59.556" v="1" actId="1035"/>
        <pc:sldMkLst>
          <pc:docMk/>
          <pc:sldMk cId="1427873806" sldId="264"/>
        </pc:sldMkLst>
        <pc:spChg chg="mod">
          <ac:chgData name="Linus Schmitz" userId="15b186c9-d408-43e0-b216-7b7153eb3b99" providerId="ADAL" clId="{045F9429-46C3-4558-BB82-AEC11344A446}" dt="2022-09-30T00:56:59.556" v="1" actId="1035"/>
          <ac:spMkLst>
            <pc:docMk/>
            <pc:sldMk cId="1427873806" sldId="264"/>
            <ac:spMk id="9" creationId="{F4684DD5-C153-3775-1FBB-6DFFEAF9957E}"/>
          </ac:spMkLst>
        </pc:spChg>
        <pc:spChg chg="mod">
          <ac:chgData name="Linus Schmitz" userId="15b186c9-d408-43e0-b216-7b7153eb3b99" providerId="ADAL" clId="{045F9429-46C3-4558-BB82-AEC11344A446}" dt="2022-09-30T00:56:59.556" v="1" actId="1035"/>
          <ac:spMkLst>
            <pc:docMk/>
            <pc:sldMk cId="1427873806" sldId="264"/>
            <ac:spMk id="10" creationId="{AEBC1BD2-069E-1CF3-2508-795EEDBD7B1E}"/>
          </ac:spMkLst>
        </pc:spChg>
        <pc:spChg chg="mod">
          <ac:chgData name="Linus Schmitz" userId="15b186c9-d408-43e0-b216-7b7153eb3b99" providerId="ADAL" clId="{045F9429-46C3-4558-BB82-AEC11344A446}" dt="2022-09-30T00:56:59.556" v="1" actId="1035"/>
          <ac:spMkLst>
            <pc:docMk/>
            <pc:sldMk cId="1427873806" sldId="264"/>
            <ac:spMk id="11" creationId="{F2C30CB9-023B-5DEA-BA4C-FEEF58A939B9}"/>
          </ac:spMkLst>
        </pc:spChg>
        <pc:spChg chg="mod">
          <ac:chgData name="Linus Schmitz" userId="15b186c9-d408-43e0-b216-7b7153eb3b99" providerId="ADAL" clId="{045F9429-46C3-4558-BB82-AEC11344A446}" dt="2022-09-30T00:56:59.556" v="1" actId="1035"/>
          <ac:spMkLst>
            <pc:docMk/>
            <pc:sldMk cId="1427873806" sldId="264"/>
            <ac:spMk id="12" creationId="{B1F1CCAD-5BB1-1DA5-55EE-334EBC437499}"/>
          </ac:spMkLst>
        </pc:spChg>
      </pc:sldChg>
      <pc:sldChg chg="modSp mod">
        <pc:chgData name="Linus Schmitz" userId="15b186c9-d408-43e0-b216-7b7153eb3b99" providerId="ADAL" clId="{045F9429-46C3-4558-BB82-AEC11344A446}" dt="2022-09-30T01:02:49.445" v="30" actId="20577"/>
        <pc:sldMkLst>
          <pc:docMk/>
          <pc:sldMk cId="1872825735" sldId="266"/>
        </pc:sldMkLst>
        <pc:spChg chg="mod">
          <ac:chgData name="Linus Schmitz" userId="15b186c9-d408-43e0-b216-7b7153eb3b99" providerId="ADAL" clId="{045F9429-46C3-4558-BB82-AEC11344A446}" dt="2022-09-30T01:02:49.445" v="30" actId="20577"/>
          <ac:spMkLst>
            <pc:docMk/>
            <pc:sldMk cId="1872825735" sldId="266"/>
            <ac:spMk id="2" creationId="{87ED5B07-1154-45EC-4E78-547824E97614}"/>
          </ac:spMkLst>
        </pc:spChg>
      </pc:sldChg>
      <pc:sldChg chg="addSp modSp mod">
        <pc:chgData name="Linus Schmitz" userId="15b186c9-d408-43e0-b216-7b7153eb3b99" providerId="ADAL" clId="{045F9429-46C3-4558-BB82-AEC11344A446}" dt="2022-09-30T00:58:36.710" v="19" actId="1076"/>
        <pc:sldMkLst>
          <pc:docMk/>
          <pc:sldMk cId="2611944941" sldId="277"/>
        </pc:sldMkLst>
        <pc:spChg chg="add mod">
          <ac:chgData name="Linus Schmitz" userId="15b186c9-d408-43e0-b216-7b7153eb3b99" providerId="ADAL" clId="{045F9429-46C3-4558-BB82-AEC11344A446}" dt="2022-09-30T00:58:36.710" v="19" actId="1076"/>
          <ac:spMkLst>
            <pc:docMk/>
            <pc:sldMk cId="2611944941" sldId="277"/>
            <ac:spMk id="2" creationId="{1F2DC7BC-C516-1014-2DB3-D575FF63A9B9}"/>
          </ac:spMkLst>
        </pc:spChg>
        <pc:picChg chg="mod modCrop">
          <ac:chgData name="Linus Schmitz" userId="15b186c9-d408-43e0-b216-7b7153eb3b99" providerId="ADAL" clId="{045F9429-46C3-4558-BB82-AEC11344A446}" dt="2022-09-30T00:57:58.901" v="3" actId="732"/>
          <ac:picMkLst>
            <pc:docMk/>
            <pc:sldMk cId="2611944941" sldId="277"/>
            <ac:picMk id="8" creationId="{0DB7175E-3F2F-142A-EBF2-08EB17FFD0D8}"/>
          </ac:picMkLst>
        </pc:picChg>
      </pc:sldChg>
      <pc:sldChg chg="addCm">
        <pc:chgData name="Linus Schmitz" userId="15b186c9-d408-43e0-b216-7b7153eb3b99" providerId="ADAL" clId="{045F9429-46C3-4558-BB82-AEC11344A446}" dt="2022-09-30T00:59:41.348" v="20"/>
        <pc:sldMkLst>
          <pc:docMk/>
          <pc:sldMk cId="987487295" sldId="283"/>
        </pc:sldMkLst>
      </pc:sldChg>
      <pc:sldChg chg="addSp modSp">
        <pc:chgData name="Linus Schmitz" userId="15b186c9-d408-43e0-b216-7b7153eb3b99" providerId="ADAL" clId="{045F9429-46C3-4558-BB82-AEC11344A446}" dt="2022-09-30T00:57:02.572" v="2"/>
        <pc:sldMkLst>
          <pc:docMk/>
          <pc:sldMk cId="862388521" sldId="348"/>
        </pc:sldMkLst>
        <pc:spChg chg="add mod">
          <ac:chgData name="Linus Schmitz" userId="15b186c9-d408-43e0-b216-7b7153eb3b99" providerId="ADAL" clId="{045F9429-46C3-4558-BB82-AEC11344A446}" dt="2022-09-30T00:57:02.572" v="2"/>
          <ac:spMkLst>
            <pc:docMk/>
            <pc:sldMk cId="862388521" sldId="348"/>
            <ac:spMk id="5" creationId="{B0B5735A-D17E-EE85-AE81-A9D3333DBCAC}"/>
          </ac:spMkLst>
        </pc:spChg>
        <pc:spChg chg="add mod">
          <ac:chgData name="Linus Schmitz" userId="15b186c9-d408-43e0-b216-7b7153eb3b99" providerId="ADAL" clId="{045F9429-46C3-4558-BB82-AEC11344A446}" dt="2022-09-30T00:57:02.572" v="2"/>
          <ac:spMkLst>
            <pc:docMk/>
            <pc:sldMk cId="862388521" sldId="348"/>
            <ac:spMk id="6" creationId="{801A941E-5AB4-F49C-F887-A5158930C86B}"/>
          </ac:spMkLst>
        </pc:spChg>
        <pc:spChg chg="add mod">
          <ac:chgData name="Linus Schmitz" userId="15b186c9-d408-43e0-b216-7b7153eb3b99" providerId="ADAL" clId="{045F9429-46C3-4558-BB82-AEC11344A446}" dt="2022-09-30T00:57:02.572" v="2"/>
          <ac:spMkLst>
            <pc:docMk/>
            <pc:sldMk cId="862388521" sldId="348"/>
            <ac:spMk id="7" creationId="{7465AEC5-7A68-F44F-83BD-38BB6D454CEE}"/>
          </ac:spMkLst>
        </pc:spChg>
        <pc:spChg chg="add mod">
          <ac:chgData name="Linus Schmitz" userId="15b186c9-d408-43e0-b216-7b7153eb3b99" providerId="ADAL" clId="{045F9429-46C3-4558-BB82-AEC11344A446}" dt="2022-09-30T00:57:02.572" v="2"/>
          <ac:spMkLst>
            <pc:docMk/>
            <pc:sldMk cId="862388521" sldId="348"/>
            <ac:spMk id="8" creationId="{ABDD12C6-A881-48E0-2037-42791E8CEE86}"/>
          </ac:spMkLst>
        </pc:spChg>
      </pc:sldChg>
    </pc:docChg>
  </pc:docChgLst>
  <pc:docChgLst>
    <pc:chgData name="Alexander William Fitzgerald" userId="S::alfi1633@colorado.edu::bf106a97-d9b7-4b7f-8ce5-01a770de4d27" providerId="AD" clId="Web-{EB3EA888-262A-4F43-BEBF-5B1EFB7F660E}"/>
    <pc:docChg chg="modSld">
      <pc:chgData name="Alexander William Fitzgerald" userId="S::alfi1633@colorado.edu::bf106a97-d9b7-4b7f-8ce5-01a770de4d27" providerId="AD" clId="Web-{EB3EA888-262A-4F43-BEBF-5B1EFB7F660E}" dt="2022-09-28T16:30:53.165" v="13"/>
      <pc:docMkLst>
        <pc:docMk/>
      </pc:docMkLst>
      <pc:sldChg chg="addSp modSp">
        <pc:chgData name="Alexander William Fitzgerald" userId="S::alfi1633@colorado.edu::bf106a97-d9b7-4b7f-8ce5-01a770de4d27" providerId="AD" clId="Web-{EB3EA888-262A-4F43-BEBF-5B1EFB7F660E}" dt="2022-09-28T16:25:45.388" v="11" actId="1076"/>
        <pc:sldMkLst>
          <pc:docMk/>
          <pc:sldMk cId="3011908033" sldId="275"/>
        </pc:sldMkLst>
        <pc:picChg chg="add mod">
          <ac:chgData name="Alexander William Fitzgerald" userId="S::alfi1633@colorado.edu::bf106a97-d9b7-4b7f-8ce5-01a770de4d27" providerId="AD" clId="Web-{EB3EA888-262A-4F43-BEBF-5B1EFB7F660E}" dt="2022-09-28T16:25:45.388" v="11" actId="1076"/>
          <ac:picMkLst>
            <pc:docMk/>
            <pc:sldMk cId="3011908033" sldId="275"/>
            <ac:picMk id="10" creationId="{20DF9CA0-437C-05A7-1A66-8076FF3F4C05}"/>
          </ac:picMkLst>
        </pc:picChg>
      </pc:sldChg>
      <pc:sldChg chg="modSp">
        <pc:chgData name="Alexander William Fitzgerald" userId="S::alfi1633@colorado.edu::bf106a97-d9b7-4b7f-8ce5-01a770de4d27" providerId="AD" clId="Web-{EB3EA888-262A-4F43-BEBF-5B1EFB7F660E}" dt="2022-09-28T16:21:33.956" v="1"/>
        <pc:sldMkLst>
          <pc:docMk/>
          <pc:sldMk cId="1287228828" sldId="286"/>
        </pc:sldMkLst>
        <pc:graphicFrameChg chg="mod modGraphic">
          <ac:chgData name="Alexander William Fitzgerald" userId="S::alfi1633@colorado.edu::bf106a97-d9b7-4b7f-8ce5-01a770de4d27" providerId="AD" clId="Web-{EB3EA888-262A-4F43-BEBF-5B1EFB7F660E}" dt="2022-09-28T16:21:33.956" v="1"/>
          <ac:graphicFrameMkLst>
            <pc:docMk/>
            <pc:sldMk cId="1287228828" sldId="286"/>
            <ac:graphicFrameMk id="19" creationId="{E1278304-6EA6-987E-57DC-1FE2F8827382}"/>
          </ac:graphicFrameMkLst>
        </pc:graphicFrameChg>
      </pc:sldChg>
      <pc:sldChg chg="addSp delSp modSp">
        <pc:chgData name="Alexander William Fitzgerald" userId="S::alfi1633@colorado.edu::bf106a97-d9b7-4b7f-8ce5-01a770de4d27" providerId="AD" clId="Web-{EB3EA888-262A-4F43-BEBF-5B1EFB7F660E}" dt="2022-09-28T16:30:53.165" v="13"/>
        <pc:sldMkLst>
          <pc:docMk/>
          <pc:sldMk cId="556620743" sldId="291"/>
        </pc:sldMkLst>
        <pc:picChg chg="add del mod">
          <ac:chgData name="Alexander William Fitzgerald" userId="S::alfi1633@colorado.edu::bf106a97-d9b7-4b7f-8ce5-01a770de4d27" providerId="AD" clId="Web-{EB3EA888-262A-4F43-BEBF-5B1EFB7F660E}" dt="2022-09-28T16:30:53.165" v="13"/>
          <ac:picMkLst>
            <pc:docMk/>
            <pc:sldMk cId="556620743" sldId="291"/>
            <ac:picMk id="5" creationId="{F2BC0340-0988-AABA-526E-2E330BB91B40}"/>
          </ac:picMkLst>
        </pc:picChg>
      </pc:sldChg>
    </pc:docChg>
  </pc:docChgLst>
  <pc:docChgLst>
    <pc:chgData name="Amanda Marlow" userId="S::amma6035@colorado.edu::9280eeb1-9044-4b9e-b28f-539e7049c8a0" providerId="AD" clId="Web-{47EF4F49-BB23-423F-ACF3-2C2719AD575D}"/>
    <pc:docChg chg="addSld modSld sldOrd">
      <pc:chgData name="Amanda Marlow" userId="S::amma6035@colorado.edu::9280eeb1-9044-4b9e-b28f-539e7049c8a0" providerId="AD" clId="Web-{47EF4F49-BB23-423F-ACF3-2C2719AD575D}" dt="2022-09-27T19:30:47.103" v="16"/>
      <pc:docMkLst>
        <pc:docMk/>
      </pc:docMkLst>
      <pc:sldChg chg="modSp new mod modClrScheme chgLayout">
        <pc:chgData name="Amanda Marlow" userId="S::amma6035@colorado.edu::9280eeb1-9044-4b9e-b28f-539e7049c8a0" providerId="AD" clId="Web-{47EF4F49-BB23-423F-ACF3-2C2719AD575D}" dt="2022-09-27T19:29:56.727" v="7" actId="20577"/>
        <pc:sldMkLst>
          <pc:docMk/>
          <pc:sldMk cId="575785410" sldId="284"/>
        </pc:sldMkLst>
        <pc:spChg chg="mod ord">
          <ac:chgData name="Amanda Marlow" userId="S::amma6035@colorado.edu::9280eeb1-9044-4b9e-b28f-539e7049c8a0" providerId="AD" clId="Web-{47EF4F49-BB23-423F-ACF3-2C2719AD575D}" dt="2022-09-27T19:29:56.727" v="7" actId="20577"/>
          <ac:spMkLst>
            <pc:docMk/>
            <pc:sldMk cId="575785410" sldId="284"/>
            <ac:spMk id="2" creationId="{1E22C57E-31A4-A925-8BD6-55BE299BEA27}"/>
          </ac:spMkLst>
        </pc:spChg>
        <pc:spChg chg="mod ord">
          <ac:chgData name="Amanda Marlow" userId="S::amma6035@colorado.edu::9280eeb1-9044-4b9e-b28f-539e7049c8a0" providerId="AD" clId="Web-{47EF4F49-BB23-423F-ACF3-2C2719AD575D}" dt="2022-09-27T19:29:50.196" v="1"/>
          <ac:spMkLst>
            <pc:docMk/>
            <pc:sldMk cId="575785410" sldId="284"/>
            <ac:spMk id="3" creationId="{2F404A6F-AE6D-C209-511B-DA351D771B84}"/>
          </ac:spMkLst>
        </pc:spChg>
        <pc:spChg chg="mod ord">
          <ac:chgData name="Amanda Marlow" userId="S::amma6035@colorado.edu::9280eeb1-9044-4b9e-b28f-539e7049c8a0" providerId="AD" clId="Web-{47EF4F49-BB23-423F-ACF3-2C2719AD575D}" dt="2022-09-27T19:29:50.196" v="1"/>
          <ac:spMkLst>
            <pc:docMk/>
            <pc:sldMk cId="575785410" sldId="284"/>
            <ac:spMk id="4" creationId="{259DA154-D73D-F2B2-92C6-96223386A527}"/>
          </ac:spMkLst>
        </pc:spChg>
      </pc:sldChg>
      <pc:sldChg chg="modSp new mod ord modClrScheme chgLayout">
        <pc:chgData name="Amanda Marlow" userId="S::amma6035@colorado.edu::9280eeb1-9044-4b9e-b28f-539e7049c8a0" providerId="AD" clId="Web-{47EF4F49-BB23-423F-ACF3-2C2719AD575D}" dt="2022-09-27T19:30:47.103" v="16"/>
        <pc:sldMkLst>
          <pc:docMk/>
          <pc:sldMk cId="250772320" sldId="285"/>
        </pc:sldMkLst>
        <pc:spChg chg="mod ord">
          <ac:chgData name="Amanda Marlow" userId="S::amma6035@colorado.edu::9280eeb1-9044-4b9e-b28f-539e7049c8a0" providerId="AD" clId="Web-{47EF4F49-BB23-423F-ACF3-2C2719AD575D}" dt="2022-09-27T19:30:44.165" v="15" actId="20577"/>
          <ac:spMkLst>
            <pc:docMk/>
            <pc:sldMk cId="250772320" sldId="285"/>
            <ac:spMk id="2" creationId="{9BDDBE19-A485-6D7B-3DB7-3DE5E57D924F}"/>
          </ac:spMkLst>
        </pc:spChg>
        <pc:spChg chg="mod ord">
          <ac:chgData name="Amanda Marlow" userId="S::amma6035@colorado.edu::9280eeb1-9044-4b9e-b28f-539e7049c8a0" providerId="AD" clId="Web-{47EF4F49-BB23-423F-ACF3-2C2719AD575D}" dt="2022-09-27T19:30:39.337" v="9"/>
          <ac:spMkLst>
            <pc:docMk/>
            <pc:sldMk cId="250772320" sldId="285"/>
            <ac:spMk id="3" creationId="{D29A5439-01C9-A0D0-E317-5D82C6CBDA4E}"/>
          </ac:spMkLst>
        </pc:spChg>
        <pc:spChg chg="mod ord">
          <ac:chgData name="Amanda Marlow" userId="S::amma6035@colorado.edu::9280eeb1-9044-4b9e-b28f-539e7049c8a0" providerId="AD" clId="Web-{47EF4F49-BB23-423F-ACF3-2C2719AD575D}" dt="2022-09-27T19:30:39.337" v="9"/>
          <ac:spMkLst>
            <pc:docMk/>
            <pc:sldMk cId="250772320" sldId="285"/>
            <ac:spMk id="4" creationId="{71B3960F-67D3-9A27-154B-6803A6DD9BD7}"/>
          </ac:spMkLst>
        </pc:spChg>
      </pc:sldChg>
    </pc:docChg>
  </pc:docChgLst>
  <pc:docChgLst>
    <pc:chgData name="Alexander William Fitzgerald" userId="S::alfi1633@colorado.edu::bf106a97-d9b7-4b7f-8ce5-01a770de4d27" providerId="AD" clId="Web-{79A6AAC5-F17F-4105-AED2-CA3E19BF8BDD}"/>
    <pc:docChg chg="modSld">
      <pc:chgData name="Alexander William Fitzgerald" userId="S::alfi1633@colorado.edu::bf106a97-d9b7-4b7f-8ce5-01a770de4d27" providerId="AD" clId="Web-{79A6AAC5-F17F-4105-AED2-CA3E19BF8BDD}" dt="2022-09-26T18:17:55.114" v="61" actId="1076"/>
      <pc:docMkLst>
        <pc:docMk/>
      </pc:docMkLst>
      <pc:sldChg chg="addSp delSp modSp">
        <pc:chgData name="Alexander William Fitzgerald" userId="S::alfi1633@colorado.edu::bf106a97-d9b7-4b7f-8ce5-01a770de4d27" providerId="AD" clId="Web-{79A6AAC5-F17F-4105-AED2-CA3E19BF8BDD}" dt="2022-09-26T18:17:55.114" v="61" actId="1076"/>
        <pc:sldMkLst>
          <pc:docMk/>
          <pc:sldMk cId="3359403454" sldId="270"/>
        </pc:sldMkLst>
        <pc:spChg chg="mod">
          <ac:chgData name="Alexander William Fitzgerald" userId="S::alfi1633@colorado.edu::bf106a97-d9b7-4b7f-8ce5-01a770de4d27" providerId="AD" clId="Web-{79A6AAC5-F17F-4105-AED2-CA3E19BF8BDD}" dt="2022-09-26T17:57:27.840" v="47" actId="20577"/>
          <ac:spMkLst>
            <pc:docMk/>
            <pc:sldMk cId="3359403454" sldId="270"/>
            <ac:spMk id="3" creationId="{3B7DCF01-B4F8-1B51-3D69-920E9213AFEF}"/>
          </ac:spMkLst>
        </pc:spChg>
        <pc:picChg chg="add del mod">
          <ac:chgData name="Alexander William Fitzgerald" userId="S::alfi1633@colorado.edu::bf106a97-d9b7-4b7f-8ce5-01a770de4d27" providerId="AD" clId="Web-{79A6AAC5-F17F-4105-AED2-CA3E19BF8BDD}" dt="2022-09-26T18:15:49.955" v="51"/>
          <ac:picMkLst>
            <pc:docMk/>
            <pc:sldMk cId="3359403454" sldId="270"/>
            <ac:picMk id="5" creationId="{D82AE8F4-0621-DFD7-05C6-280BA6C8C167}"/>
          </ac:picMkLst>
        </pc:picChg>
        <pc:picChg chg="add mod">
          <ac:chgData name="Alexander William Fitzgerald" userId="S::alfi1633@colorado.edu::bf106a97-d9b7-4b7f-8ce5-01a770de4d27" providerId="AD" clId="Web-{79A6AAC5-F17F-4105-AED2-CA3E19BF8BDD}" dt="2022-09-26T18:16:12.237" v="57" actId="1076"/>
          <ac:picMkLst>
            <pc:docMk/>
            <pc:sldMk cId="3359403454" sldId="270"/>
            <ac:picMk id="6" creationId="{F0C61835-ACB0-630F-5EA7-CE6F389F6682}"/>
          </ac:picMkLst>
        </pc:picChg>
        <pc:picChg chg="del">
          <ac:chgData name="Alexander William Fitzgerald" userId="S::alfi1633@colorado.edu::bf106a97-d9b7-4b7f-8ce5-01a770de4d27" providerId="AD" clId="Web-{79A6AAC5-F17F-4105-AED2-CA3E19BF8BDD}" dt="2022-09-26T18:17:26.535" v="58"/>
          <ac:picMkLst>
            <pc:docMk/>
            <pc:sldMk cId="3359403454" sldId="270"/>
            <ac:picMk id="7" creationId="{3C0F540C-F3D0-0E0E-B68B-054FA9A0326E}"/>
          </ac:picMkLst>
        </pc:picChg>
        <pc:picChg chg="add mod">
          <ac:chgData name="Alexander William Fitzgerald" userId="S::alfi1633@colorado.edu::bf106a97-d9b7-4b7f-8ce5-01a770de4d27" providerId="AD" clId="Web-{79A6AAC5-F17F-4105-AED2-CA3E19BF8BDD}" dt="2022-09-26T18:17:55.114" v="61" actId="1076"/>
          <ac:picMkLst>
            <pc:docMk/>
            <pc:sldMk cId="3359403454" sldId="270"/>
            <ac:picMk id="8" creationId="{5D359794-01DD-B200-64B4-34B8B8E35C68}"/>
          </ac:picMkLst>
        </pc:picChg>
      </pc:sldChg>
    </pc:docChg>
  </pc:docChgLst>
  <pc:docChgLst>
    <pc:chgData name="Linus Schmitz" userId="15b186c9-d408-43e0-b216-7b7153eb3b99" providerId="ADAL" clId="{63AC7CEA-3459-44A9-AA4C-7F952B5FACC1}"/>
    <pc:docChg chg="undo custSel addSld delSld modSld sldOrd addSection modSection">
      <pc:chgData name="Linus Schmitz" userId="15b186c9-d408-43e0-b216-7b7153eb3b99" providerId="ADAL" clId="{63AC7CEA-3459-44A9-AA4C-7F952B5FACC1}" dt="2022-10-03T15:32:01.648" v="996" actId="20577"/>
      <pc:docMkLst>
        <pc:docMk/>
      </pc:docMkLst>
      <pc:sldChg chg="del">
        <pc:chgData name="Linus Schmitz" userId="15b186c9-d408-43e0-b216-7b7153eb3b99" providerId="ADAL" clId="{63AC7CEA-3459-44A9-AA4C-7F952B5FACC1}" dt="2022-09-26T18:35:59.268" v="471" actId="47"/>
        <pc:sldMkLst>
          <pc:docMk/>
          <pc:sldMk cId="998178536" sldId="256"/>
        </pc:sldMkLst>
      </pc:sldChg>
      <pc:sldChg chg="addSp delSp modSp mod modNotesTx">
        <pc:chgData name="Linus Schmitz" userId="15b186c9-d408-43e0-b216-7b7153eb3b99" providerId="ADAL" clId="{63AC7CEA-3459-44A9-AA4C-7F952B5FACC1}" dt="2022-10-03T14:51:58.768" v="913" actId="20577"/>
        <pc:sldMkLst>
          <pc:docMk/>
          <pc:sldMk cId="1427873806" sldId="264"/>
        </pc:sldMkLst>
        <pc:spChg chg="mod">
          <ac:chgData name="Linus Schmitz" userId="15b186c9-d408-43e0-b216-7b7153eb3b99" providerId="ADAL" clId="{63AC7CEA-3459-44A9-AA4C-7F952B5FACC1}" dt="2022-09-26T18:35:10.636" v="468" actId="33524"/>
          <ac:spMkLst>
            <pc:docMk/>
            <pc:sldMk cId="1427873806" sldId="264"/>
            <ac:spMk id="3" creationId="{00000000-0000-0000-0000-000000000000}"/>
          </ac:spMkLst>
        </pc:spChg>
        <pc:spChg chg="add del mod">
          <ac:chgData name="Linus Schmitz" userId="15b186c9-d408-43e0-b216-7b7153eb3b99" providerId="ADAL" clId="{63AC7CEA-3459-44A9-AA4C-7F952B5FACC1}" dt="2022-09-26T18:33:25.958" v="443" actId="478"/>
          <ac:spMkLst>
            <pc:docMk/>
            <pc:sldMk cId="1427873806" sldId="264"/>
            <ac:spMk id="5" creationId="{387A4959-200C-8A20-501D-D9DBE63A58C7}"/>
          </ac:spMkLst>
        </pc:spChg>
        <pc:spChg chg="add del mod">
          <ac:chgData name="Linus Schmitz" userId="15b186c9-d408-43e0-b216-7b7153eb3b99" providerId="ADAL" clId="{63AC7CEA-3459-44A9-AA4C-7F952B5FACC1}" dt="2022-09-26T18:33:25.958" v="443" actId="478"/>
          <ac:spMkLst>
            <pc:docMk/>
            <pc:sldMk cId="1427873806" sldId="264"/>
            <ac:spMk id="6" creationId="{6696E6B0-1605-1FED-9AF9-AAA1300EAF57}"/>
          </ac:spMkLst>
        </pc:spChg>
        <pc:spChg chg="add del mod">
          <ac:chgData name="Linus Schmitz" userId="15b186c9-d408-43e0-b216-7b7153eb3b99" providerId="ADAL" clId="{63AC7CEA-3459-44A9-AA4C-7F952B5FACC1}" dt="2022-09-26T18:33:25.958" v="443" actId="478"/>
          <ac:spMkLst>
            <pc:docMk/>
            <pc:sldMk cId="1427873806" sldId="264"/>
            <ac:spMk id="7" creationId="{491C8460-527C-FAA9-0301-75CFB64CE462}"/>
          </ac:spMkLst>
        </pc:spChg>
        <pc:spChg chg="add del mod">
          <ac:chgData name="Linus Schmitz" userId="15b186c9-d408-43e0-b216-7b7153eb3b99" providerId="ADAL" clId="{63AC7CEA-3459-44A9-AA4C-7F952B5FACC1}" dt="2022-09-26T18:33:25.958" v="443" actId="478"/>
          <ac:spMkLst>
            <pc:docMk/>
            <pc:sldMk cId="1427873806" sldId="264"/>
            <ac:spMk id="8" creationId="{2148FEEC-14D9-2B8A-44FF-7C9A4B3C0AA1}"/>
          </ac:spMkLst>
        </pc:spChg>
        <pc:spChg chg="add mod">
          <ac:chgData name="Linus Schmitz" userId="15b186c9-d408-43e0-b216-7b7153eb3b99" providerId="ADAL" clId="{63AC7CEA-3459-44A9-AA4C-7F952B5FACC1}" dt="2022-09-26T18:33:26.353" v="444"/>
          <ac:spMkLst>
            <pc:docMk/>
            <pc:sldMk cId="1427873806" sldId="264"/>
            <ac:spMk id="9" creationId="{F4684DD5-C153-3775-1FBB-6DFFEAF9957E}"/>
          </ac:spMkLst>
        </pc:spChg>
        <pc:spChg chg="add mod">
          <ac:chgData name="Linus Schmitz" userId="15b186c9-d408-43e0-b216-7b7153eb3b99" providerId="ADAL" clId="{63AC7CEA-3459-44A9-AA4C-7F952B5FACC1}" dt="2022-09-26T18:33:26.353" v="444"/>
          <ac:spMkLst>
            <pc:docMk/>
            <pc:sldMk cId="1427873806" sldId="264"/>
            <ac:spMk id="10" creationId="{AEBC1BD2-069E-1CF3-2508-795EEDBD7B1E}"/>
          </ac:spMkLst>
        </pc:spChg>
        <pc:spChg chg="add mod">
          <ac:chgData name="Linus Schmitz" userId="15b186c9-d408-43e0-b216-7b7153eb3b99" providerId="ADAL" clId="{63AC7CEA-3459-44A9-AA4C-7F952B5FACC1}" dt="2022-09-26T18:33:26.353" v="444"/>
          <ac:spMkLst>
            <pc:docMk/>
            <pc:sldMk cId="1427873806" sldId="264"/>
            <ac:spMk id="11" creationId="{F2C30CB9-023B-5DEA-BA4C-FEEF58A939B9}"/>
          </ac:spMkLst>
        </pc:spChg>
        <pc:spChg chg="add mod">
          <ac:chgData name="Linus Schmitz" userId="15b186c9-d408-43e0-b216-7b7153eb3b99" providerId="ADAL" clId="{63AC7CEA-3459-44A9-AA4C-7F952B5FACC1}" dt="2022-09-26T18:33:26.353" v="444"/>
          <ac:spMkLst>
            <pc:docMk/>
            <pc:sldMk cId="1427873806" sldId="264"/>
            <ac:spMk id="12" creationId="{B1F1CCAD-5BB1-1DA5-55EE-334EBC437499}"/>
          </ac:spMkLst>
        </pc:spChg>
      </pc:sldChg>
      <pc:sldChg chg="addSp modSp del">
        <pc:chgData name="Linus Schmitz" userId="15b186c9-d408-43e0-b216-7b7153eb3b99" providerId="ADAL" clId="{63AC7CEA-3459-44A9-AA4C-7F952B5FACC1}" dt="2022-09-26T18:35:46.774" v="470" actId="47"/>
        <pc:sldMkLst>
          <pc:docMk/>
          <pc:sldMk cId="2935457143" sldId="265"/>
        </pc:sldMkLst>
        <pc:spChg chg="add mod">
          <ac:chgData name="Linus Schmitz" userId="15b186c9-d408-43e0-b216-7b7153eb3b99" providerId="ADAL" clId="{63AC7CEA-3459-44A9-AA4C-7F952B5FACC1}" dt="2022-09-26T18:27:12.361" v="428"/>
          <ac:spMkLst>
            <pc:docMk/>
            <pc:sldMk cId="2935457143" sldId="265"/>
            <ac:spMk id="4" creationId="{81A725A0-9C91-BFCF-EAE5-853180884B02}"/>
          </ac:spMkLst>
        </pc:spChg>
        <pc:spChg chg="add mod">
          <ac:chgData name="Linus Schmitz" userId="15b186c9-d408-43e0-b216-7b7153eb3b99" providerId="ADAL" clId="{63AC7CEA-3459-44A9-AA4C-7F952B5FACC1}" dt="2022-09-26T18:27:12.361" v="428"/>
          <ac:spMkLst>
            <pc:docMk/>
            <pc:sldMk cId="2935457143" sldId="265"/>
            <ac:spMk id="5" creationId="{65C569AD-55FB-8099-4B86-3150A99D3D53}"/>
          </ac:spMkLst>
        </pc:spChg>
        <pc:spChg chg="add mod">
          <ac:chgData name="Linus Schmitz" userId="15b186c9-d408-43e0-b216-7b7153eb3b99" providerId="ADAL" clId="{63AC7CEA-3459-44A9-AA4C-7F952B5FACC1}" dt="2022-09-26T18:27:12.361" v="428"/>
          <ac:spMkLst>
            <pc:docMk/>
            <pc:sldMk cId="2935457143" sldId="265"/>
            <ac:spMk id="6" creationId="{59442C76-F552-DCD7-8718-256FFEB32A02}"/>
          </ac:spMkLst>
        </pc:spChg>
        <pc:spChg chg="add mod">
          <ac:chgData name="Linus Schmitz" userId="15b186c9-d408-43e0-b216-7b7153eb3b99" providerId="ADAL" clId="{63AC7CEA-3459-44A9-AA4C-7F952B5FACC1}" dt="2022-09-26T18:27:12.361" v="428"/>
          <ac:spMkLst>
            <pc:docMk/>
            <pc:sldMk cId="2935457143" sldId="265"/>
            <ac:spMk id="7" creationId="{96331C69-934E-0A5D-0865-D20CB7DDC313}"/>
          </ac:spMkLst>
        </pc:spChg>
      </pc:sldChg>
      <pc:sldChg chg="addSp delSp modSp mod modNotesTx">
        <pc:chgData name="Linus Schmitz" userId="15b186c9-d408-43e0-b216-7b7153eb3b99" providerId="ADAL" clId="{63AC7CEA-3459-44A9-AA4C-7F952B5FACC1}" dt="2022-10-03T15:32:01.648" v="996" actId="20577"/>
        <pc:sldMkLst>
          <pc:docMk/>
          <pc:sldMk cId="1872825735" sldId="266"/>
        </pc:sldMkLst>
        <pc:spChg chg="mod">
          <ac:chgData name="Linus Schmitz" userId="15b186c9-d408-43e0-b216-7b7153eb3b99" providerId="ADAL" clId="{63AC7CEA-3459-44A9-AA4C-7F952B5FACC1}" dt="2022-09-26T17:29:25.534" v="55" actId="1037"/>
          <ac:spMkLst>
            <pc:docMk/>
            <pc:sldMk cId="1872825735" sldId="266"/>
            <ac:spMk id="2" creationId="{87ED5B07-1154-45EC-4E78-547824E97614}"/>
          </ac:spMkLst>
        </pc:spChg>
        <pc:spChg chg="mod">
          <ac:chgData name="Linus Schmitz" userId="15b186c9-d408-43e0-b216-7b7153eb3b99" providerId="ADAL" clId="{63AC7CEA-3459-44A9-AA4C-7F952B5FACC1}" dt="2022-09-26T17:29:32.318" v="56" actId="1076"/>
          <ac:spMkLst>
            <pc:docMk/>
            <pc:sldMk cId="1872825735" sldId="266"/>
            <ac:spMk id="3" creationId="{8FF78F3F-7B29-FB44-941E-55CB90152439}"/>
          </ac:spMkLst>
        </pc:spChg>
        <pc:spChg chg="add mod">
          <ac:chgData name="Linus Schmitz" userId="15b186c9-d408-43e0-b216-7b7153eb3b99" providerId="ADAL" clId="{63AC7CEA-3459-44A9-AA4C-7F952B5FACC1}" dt="2022-09-26T18:05:31.030" v="248" actId="1076"/>
          <ac:spMkLst>
            <pc:docMk/>
            <pc:sldMk cId="1872825735" sldId="266"/>
            <ac:spMk id="4" creationId="{ABED893E-C934-15A6-DF43-2488BF03CCA5}"/>
          </ac:spMkLst>
        </pc:spChg>
        <pc:spChg chg="add del mod">
          <ac:chgData name="Linus Schmitz" userId="15b186c9-d408-43e0-b216-7b7153eb3b99" providerId="ADAL" clId="{63AC7CEA-3459-44A9-AA4C-7F952B5FACC1}" dt="2022-09-26T17:36:50.451" v="90" actId="767"/>
          <ac:spMkLst>
            <pc:docMk/>
            <pc:sldMk cId="1872825735" sldId="266"/>
            <ac:spMk id="5" creationId="{A1FE27FD-B645-DB92-3CCD-562999179F59}"/>
          </ac:spMkLst>
        </pc:spChg>
        <pc:spChg chg="mod">
          <ac:chgData name="Linus Schmitz" userId="15b186c9-d408-43e0-b216-7b7153eb3b99" providerId="ADAL" clId="{63AC7CEA-3459-44A9-AA4C-7F952B5FACC1}" dt="2022-09-26T17:29:41.011" v="57" actId="1076"/>
          <ac:spMkLst>
            <pc:docMk/>
            <pc:sldMk cId="1872825735" sldId="266"/>
            <ac:spMk id="6" creationId="{BCABF06C-0E46-496C-E2D2-7D84F0E04EF8}"/>
          </ac:spMkLst>
        </pc:spChg>
        <pc:spChg chg="mod">
          <ac:chgData name="Linus Schmitz" userId="15b186c9-d408-43e0-b216-7b7153eb3b99" providerId="ADAL" clId="{63AC7CEA-3459-44A9-AA4C-7F952B5FACC1}" dt="2022-09-26T23:05:04.232" v="474" actId="20577"/>
          <ac:spMkLst>
            <pc:docMk/>
            <pc:sldMk cId="1872825735" sldId="266"/>
            <ac:spMk id="7" creationId="{0716C847-A2B8-B931-966B-027A3AE9357A}"/>
          </ac:spMkLst>
        </pc:spChg>
        <pc:spChg chg="del mod">
          <ac:chgData name="Linus Schmitz" userId="15b186c9-d408-43e0-b216-7b7153eb3b99" providerId="ADAL" clId="{63AC7CEA-3459-44A9-AA4C-7F952B5FACC1}" dt="2022-09-26T17:27:29.995" v="19" actId="478"/>
          <ac:spMkLst>
            <pc:docMk/>
            <pc:sldMk cId="1872825735" sldId="266"/>
            <ac:spMk id="8" creationId="{76D3AD8D-3C77-F62F-E80F-F7F2F46576F0}"/>
          </ac:spMkLst>
        </pc:spChg>
        <pc:spChg chg="del">
          <ac:chgData name="Linus Schmitz" userId="15b186c9-d408-43e0-b216-7b7153eb3b99" providerId="ADAL" clId="{63AC7CEA-3459-44A9-AA4C-7F952B5FACC1}" dt="2022-09-26T17:27:27.678" v="18" actId="478"/>
          <ac:spMkLst>
            <pc:docMk/>
            <pc:sldMk cId="1872825735" sldId="266"/>
            <ac:spMk id="9" creationId="{35F4E4B1-D2F1-8CBC-D51E-1B558720AA99}"/>
          </ac:spMkLst>
        </pc:spChg>
        <pc:spChg chg="add del mod">
          <ac:chgData name="Linus Schmitz" userId="15b186c9-d408-43e0-b216-7b7153eb3b99" providerId="ADAL" clId="{63AC7CEA-3459-44A9-AA4C-7F952B5FACC1}" dt="2022-09-26T17:40:19.326" v="109" actId="478"/>
          <ac:spMkLst>
            <pc:docMk/>
            <pc:sldMk cId="1872825735" sldId="266"/>
            <ac:spMk id="10" creationId="{E8D3875E-2C99-4CC6-9DFB-B077D77B47F7}"/>
          </ac:spMkLst>
        </pc:spChg>
        <pc:spChg chg="add del">
          <ac:chgData name="Linus Schmitz" userId="15b186c9-d408-43e0-b216-7b7153eb3b99" providerId="ADAL" clId="{63AC7CEA-3459-44A9-AA4C-7F952B5FACC1}" dt="2022-09-26T17:41:28.212" v="112" actId="478"/>
          <ac:spMkLst>
            <pc:docMk/>
            <pc:sldMk cId="1872825735" sldId="266"/>
            <ac:spMk id="11" creationId="{E198BD71-A386-507A-8B75-6B2736FED3F7}"/>
          </ac:spMkLst>
        </pc:spChg>
        <pc:spChg chg="add del mod modCrop">
          <ac:chgData name="Linus Schmitz" userId="15b186c9-d408-43e0-b216-7b7153eb3b99" providerId="ADAL" clId="{63AC7CEA-3459-44A9-AA4C-7F952B5FACC1}" dt="2022-09-26T17:43:27.609" v="124" actId="478"/>
          <ac:spMkLst>
            <pc:docMk/>
            <pc:sldMk cId="1872825735" sldId="266"/>
            <ac:spMk id="13" creationId="{B8ABFFAD-AD3B-C01E-FF43-A1F84D3D20CC}"/>
          </ac:spMkLst>
        </pc:spChg>
        <pc:spChg chg="add mod ord modCrop">
          <ac:chgData name="Linus Schmitz" userId="15b186c9-d408-43e0-b216-7b7153eb3b99" providerId="ADAL" clId="{63AC7CEA-3459-44A9-AA4C-7F952B5FACC1}" dt="2022-09-26T18:15:29.568" v="325"/>
          <ac:spMkLst>
            <pc:docMk/>
            <pc:sldMk cId="1872825735" sldId="266"/>
            <ac:spMk id="14" creationId="{D0EB3096-F4B6-E423-C8E4-C0DFC9B589D4}"/>
          </ac:spMkLst>
        </pc:spChg>
        <pc:spChg chg="add del">
          <ac:chgData name="Linus Schmitz" userId="15b186c9-d408-43e0-b216-7b7153eb3b99" providerId="ADAL" clId="{63AC7CEA-3459-44A9-AA4C-7F952B5FACC1}" dt="2022-09-26T17:44:32.827" v="128" actId="11529"/>
          <ac:spMkLst>
            <pc:docMk/>
            <pc:sldMk cId="1872825735" sldId="266"/>
            <ac:spMk id="14" creationId="{D5972D0D-95BD-21E8-F9EE-85957A12AE7D}"/>
          </ac:spMkLst>
        </pc:spChg>
        <pc:spChg chg="add del mod">
          <ac:chgData name="Linus Schmitz" userId="15b186c9-d408-43e0-b216-7b7153eb3b99" providerId="ADAL" clId="{63AC7CEA-3459-44A9-AA4C-7F952B5FACC1}" dt="2022-09-26T17:45:31.645" v="140" actId="478"/>
          <ac:spMkLst>
            <pc:docMk/>
            <pc:sldMk cId="1872825735" sldId="266"/>
            <ac:spMk id="15" creationId="{3AB7ACDD-200F-9887-B4BE-EDF6221A1078}"/>
          </ac:spMkLst>
        </pc:spChg>
        <pc:spChg chg="add mod">
          <ac:chgData name="Linus Schmitz" userId="15b186c9-d408-43e0-b216-7b7153eb3b99" providerId="ADAL" clId="{63AC7CEA-3459-44A9-AA4C-7F952B5FACC1}" dt="2022-09-26T18:27:04.465" v="425"/>
          <ac:spMkLst>
            <pc:docMk/>
            <pc:sldMk cId="1872825735" sldId="266"/>
            <ac:spMk id="15" creationId="{CCF34615-2ACE-8F05-9B78-997BC40A2E3F}"/>
          </ac:spMkLst>
        </pc:spChg>
        <pc:spChg chg="add del">
          <ac:chgData name="Linus Schmitz" userId="15b186c9-d408-43e0-b216-7b7153eb3b99" providerId="ADAL" clId="{63AC7CEA-3459-44A9-AA4C-7F952B5FACC1}" dt="2022-09-26T17:46:17.966" v="145" actId="478"/>
          <ac:spMkLst>
            <pc:docMk/>
            <pc:sldMk cId="1872825735" sldId="266"/>
            <ac:spMk id="16" creationId="{42615A78-D958-4E87-195A-6A1FB32EBAC1}"/>
          </ac:spMkLst>
        </pc:spChg>
        <pc:spChg chg="add mod">
          <ac:chgData name="Linus Schmitz" userId="15b186c9-d408-43e0-b216-7b7153eb3b99" providerId="ADAL" clId="{63AC7CEA-3459-44A9-AA4C-7F952B5FACC1}" dt="2022-09-26T18:32:27.977" v="432" actId="207"/>
          <ac:spMkLst>
            <pc:docMk/>
            <pc:sldMk cId="1872825735" sldId="266"/>
            <ac:spMk id="16" creationId="{E79F72BE-3CEE-A320-B659-1581A621B1BF}"/>
          </ac:spMkLst>
        </pc:spChg>
        <pc:spChg chg="add del mod">
          <ac:chgData name="Linus Schmitz" userId="15b186c9-d408-43e0-b216-7b7153eb3b99" providerId="ADAL" clId="{63AC7CEA-3459-44A9-AA4C-7F952B5FACC1}" dt="2022-09-26T17:47:40.635" v="154" actId="478"/>
          <ac:spMkLst>
            <pc:docMk/>
            <pc:sldMk cId="1872825735" sldId="266"/>
            <ac:spMk id="17" creationId="{710C137F-5C7F-9DD0-C1F0-DC3C26D000B6}"/>
          </ac:spMkLst>
        </pc:spChg>
        <pc:spChg chg="add mod">
          <ac:chgData name="Linus Schmitz" userId="15b186c9-d408-43e0-b216-7b7153eb3b99" providerId="ADAL" clId="{63AC7CEA-3459-44A9-AA4C-7F952B5FACC1}" dt="2022-09-26T18:32:32.037" v="433" actId="207"/>
          <ac:spMkLst>
            <pc:docMk/>
            <pc:sldMk cId="1872825735" sldId="266"/>
            <ac:spMk id="17" creationId="{7D8EF601-DC9A-0BDB-1233-B91D280119E3}"/>
          </ac:spMkLst>
        </pc:spChg>
        <pc:spChg chg="add mod">
          <ac:chgData name="Linus Schmitz" userId="15b186c9-d408-43e0-b216-7b7153eb3b99" providerId="ADAL" clId="{63AC7CEA-3459-44A9-AA4C-7F952B5FACC1}" dt="2022-09-26T18:35:21.130" v="469" actId="207"/>
          <ac:spMkLst>
            <pc:docMk/>
            <pc:sldMk cId="1872825735" sldId="266"/>
            <ac:spMk id="18" creationId="{C87D758A-C947-547D-6568-52344293D3D6}"/>
          </ac:spMkLst>
        </pc:spChg>
        <pc:spChg chg="add del mod modCrop">
          <ac:chgData name="Linus Schmitz" userId="15b186c9-d408-43e0-b216-7b7153eb3b99" providerId="ADAL" clId="{63AC7CEA-3459-44A9-AA4C-7F952B5FACC1}" dt="2022-09-26T17:50:43.474" v="174" actId="478"/>
          <ac:spMkLst>
            <pc:docMk/>
            <pc:sldMk cId="1872825735" sldId="266"/>
            <ac:spMk id="18" creationId="{CF016A56-9D39-6601-ADA0-0F0AC5B33D69}"/>
          </ac:spMkLst>
        </pc:spChg>
        <pc:spChg chg="add del mod ord">
          <ac:chgData name="Linus Schmitz" userId="15b186c9-d408-43e0-b216-7b7153eb3b99" providerId="ADAL" clId="{63AC7CEA-3459-44A9-AA4C-7F952B5FACC1}" dt="2022-09-26T17:56:57.551" v="199" actId="478"/>
          <ac:spMkLst>
            <pc:docMk/>
            <pc:sldMk cId="1872825735" sldId="266"/>
            <ac:spMk id="19" creationId="{9732EE2A-C4EC-8A60-64B6-0103AB383866}"/>
          </ac:spMkLst>
        </pc:spChg>
        <pc:spChg chg="add del">
          <ac:chgData name="Linus Schmitz" userId="15b186c9-d408-43e0-b216-7b7153eb3b99" providerId="ADAL" clId="{63AC7CEA-3459-44A9-AA4C-7F952B5FACC1}" dt="2022-09-26T17:59:04.505" v="212" actId="34122"/>
          <ac:spMkLst>
            <pc:docMk/>
            <pc:sldMk cId="1872825735" sldId="266"/>
            <ac:spMk id="20" creationId="{34496639-6FB0-4477-8FB0-F9D5FB3EBCB7}"/>
          </ac:spMkLst>
        </pc:spChg>
        <pc:spChg chg="add del mod">
          <ac:chgData name="Linus Schmitz" userId="15b186c9-d408-43e0-b216-7b7153eb3b99" providerId="ADAL" clId="{63AC7CEA-3459-44A9-AA4C-7F952B5FACC1}" dt="2022-09-26T18:27:07.343" v="427"/>
          <ac:spMkLst>
            <pc:docMk/>
            <pc:sldMk cId="1872825735" sldId="266"/>
            <ac:spMk id="21" creationId="{46C010CB-F83B-7116-0053-9921EBD56925}"/>
          </ac:spMkLst>
        </pc:spChg>
        <pc:spChg chg="add del mod">
          <ac:chgData name="Linus Schmitz" userId="15b186c9-d408-43e0-b216-7b7153eb3b99" providerId="ADAL" clId="{63AC7CEA-3459-44A9-AA4C-7F952B5FACC1}" dt="2022-09-26T18:27:07.343" v="427"/>
          <ac:spMkLst>
            <pc:docMk/>
            <pc:sldMk cId="1872825735" sldId="266"/>
            <ac:spMk id="22" creationId="{4F838E5E-F5C8-DF4E-9F9F-50462B07A05F}"/>
          </ac:spMkLst>
        </pc:spChg>
        <pc:spChg chg="add del">
          <ac:chgData name="Linus Schmitz" userId="15b186c9-d408-43e0-b216-7b7153eb3b99" providerId="ADAL" clId="{63AC7CEA-3459-44A9-AA4C-7F952B5FACC1}" dt="2022-09-26T17:59:40.985" v="220" actId="478"/>
          <ac:spMkLst>
            <pc:docMk/>
            <pc:sldMk cId="1872825735" sldId="266"/>
            <ac:spMk id="23" creationId="{6097CA51-90E4-479D-81F3-F6A518E72245}"/>
          </ac:spMkLst>
        </pc:spChg>
        <pc:spChg chg="add del mod">
          <ac:chgData name="Linus Schmitz" userId="15b186c9-d408-43e0-b216-7b7153eb3b99" providerId="ADAL" clId="{63AC7CEA-3459-44A9-AA4C-7F952B5FACC1}" dt="2022-09-26T18:27:07.343" v="427"/>
          <ac:spMkLst>
            <pc:docMk/>
            <pc:sldMk cId="1872825735" sldId="266"/>
            <ac:spMk id="24" creationId="{8A792449-7BD0-70D4-B00A-614236330CEF}"/>
          </ac:spMkLst>
        </pc:spChg>
        <pc:spChg chg="add del mod">
          <ac:chgData name="Linus Schmitz" userId="15b186c9-d408-43e0-b216-7b7153eb3b99" providerId="ADAL" clId="{63AC7CEA-3459-44A9-AA4C-7F952B5FACC1}" dt="2022-09-26T18:27:07.343" v="427"/>
          <ac:spMkLst>
            <pc:docMk/>
            <pc:sldMk cId="1872825735" sldId="266"/>
            <ac:spMk id="25" creationId="{7594041C-7BD5-C409-91A9-842355133260}"/>
          </ac:spMkLst>
        </pc:spChg>
        <pc:spChg chg="add mod">
          <ac:chgData name="Linus Schmitz" userId="15b186c9-d408-43e0-b216-7b7153eb3b99" providerId="ADAL" clId="{63AC7CEA-3459-44A9-AA4C-7F952B5FACC1}" dt="2022-09-26T18:27:21.761" v="429"/>
          <ac:spMkLst>
            <pc:docMk/>
            <pc:sldMk cId="1872825735" sldId="266"/>
            <ac:spMk id="26" creationId="{D6047A8E-C038-833D-8F31-0245906FCB35}"/>
          </ac:spMkLst>
        </pc:spChg>
        <pc:spChg chg="add del mod">
          <ac:chgData name="Linus Schmitz" userId="15b186c9-d408-43e0-b216-7b7153eb3b99" providerId="ADAL" clId="{63AC7CEA-3459-44A9-AA4C-7F952B5FACC1}" dt="2022-09-26T18:03:46.744" v="234" actId="478"/>
          <ac:spMkLst>
            <pc:docMk/>
            <pc:sldMk cId="1872825735" sldId="266"/>
            <ac:spMk id="31" creationId="{79318766-536D-4BD2-BAE2-B557905CA8E6}"/>
          </ac:spMkLst>
        </pc:spChg>
        <pc:picChg chg="add del mod modCrop">
          <ac:chgData name="Linus Schmitz" userId="15b186c9-d408-43e0-b216-7b7153eb3b99" providerId="ADAL" clId="{63AC7CEA-3459-44A9-AA4C-7F952B5FACC1}" dt="2022-09-26T17:44:11.812" v="126" actId="478"/>
          <ac:picMkLst>
            <pc:docMk/>
            <pc:sldMk cId="1872825735" sldId="266"/>
            <ac:picMk id="12" creationId="{A79295BF-34F5-9BED-5784-B082CAB283E8}"/>
          </ac:picMkLst>
        </pc:picChg>
        <pc:inkChg chg="add del">
          <ac:chgData name="Linus Schmitz" userId="15b186c9-d408-43e0-b216-7b7153eb3b99" providerId="ADAL" clId="{63AC7CEA-3459-44A9-AA4C-7F952B5FACC1}" dt="2022-09-26T17:57:41.863" v="202"/>
          <ac:inkMkLst>
            <pc:docMk/>
            <pc:sldMk cId="1872825735" sldId="266"/>
            <ac:inkMk id="8" creationId="{CE2EF656-72C0-EAE6-0186-4FFA6B8D9E50}"/>
          </ac:inkMkLst>
        </pc:inkChg>
        <pc:inkChg chg="add del">
          <ac:chgData name="Linus Schmitz" userId="15b186c9-d408-43e0-b216-7b7153eb3b99" providerId="ADAL" clId="{63AC7CEA-3459-44A9-AA4C-7F952B5FACC1}" dt="2022-09-26T17:58:44.585" v="209"/>
          <ac:inkMkLst>
            <pc:docMk/>
            <pc:sldMk cId="1872825735" sldId="266"/>
            <ac:inkMk id="9" creationId="{3B50441A-5A31-9BF2-E6EA-7010895F73A8}"/>
          </ac:inkMkLst>
        </pc:inkChg>
        <pc:inkChg chg="add del">
          <ac:chgData name="Linus Schmitz" userId="15b186c9-d408-43e0-b216-7b7153eb3b99" providerId="ADAL" clId="{63AC7CEA-3459-44A9-AA4C-7F952B5FACC1}" dt="2022-09-26T17:58:25.192" v="206"/>
          <ac:inkMkLst>
            <pc:docMk/>
            <pc:sldMk cId="1872825735" sldId="266"/>
            <ac:inkMk id="10" creationId="{2245E47E-81B7-D0F5-8B6A-2D9BE778782C}"/>
          </ac:inkMkLst>
        </pc:inkChg>
        <pc:inkChg chg="add del">
          <ac:chgData name="Linus Schmitz" userId="15b186c9-d408-43e0-b216-7b7153eb3b99" providerId="ADAL" clId="{63AC7CEA-3459-44A9-AA4C-7F952B5FACC1}" dt="2022-09-26T17:58:36.635" v="208" actId="34122"/>
          <ac:inkMkLst>
            <pc:docMk/>
            <pc:sldMk cId="1872825735" sldId="266"/>
            <ac:inkMk id="11" creationId="{B56FB611-201F-5F2A-AABC-57F770CDA2E8}"/>
          </ac:inkMkLst>
        </pc:inkChg>
        <pc:inkChg chg="add del mod">
          <ac:chgData name="Linus Schmitz" userId="15b186c9-d408-43e0-b216-7b7153eb3b99" providerId="ADAL" clId="{63AC7CEA-3459-44A9-AA4C-7F952B5FACC1}" dt="2022-09-26T17:59:23.832" v="217"/>
          <ac:inkMkLst>
            <pc:docMk/>
            <pc:sldMk cId="1872825735" sldId="266"/>
            <ac:inkMk id="12" creationId="{21B295E7-8C7B-55ED-66D8-37E5AADA0A31}"/>
          </ac:inkMkLst>
        </pc:inkChg>
        <pc:inkChg chg="add del">
          <ac:chgData name="Linus Schmitz" userId="15b186c9-d408-43e0-b216-7b7153eb3b99" providerId="ADAL" clId="{63AC7CEA-3459-44A9-AA4C-7F952B5FACC1}" dt="2022-09-26T17:59:32.298" v="219" actId="34122"/>
          <ac:inkMkLst>
            <pc:docMk/>
            <pc:sldMk cId="1872825735" sldId="266"/>
            <ac:inkMk id="13" creationId="{A2FB0864-9B73-97ED-6331-A6D2B9EA8A7B}"/>
          </ac:inkMkLst>
        </pc:inkChg>
        <pc:cxnChg chg="add del">
          <ac:chgData name="Linus Schmitz" userId="15b186c9-d408-43e0-b216-7b7153eb3b99" providerId="ADAL" clId="{63AC7CEA-3459-44A9-AA4C-7F952B5FACC1}" dt="2022-09-26T17:57:52.881" v="203" actId="478"/>
          <ac:cxnSpMkLst>
            <pc:docMk/>
            <pc:sldMk cId="1872825735" sldId="266"/>
            <ac:cxnSpMk id="5" creationId="{FC0C5219-72AF-2072-6B45-0A6559D487AA}"/>
          </ac:cxnSpMkLst>
        </pc:cxnChg>
      </pc:sldChg>
      <pc:sldChg chg="addSp modSp mod">
        <pc:chgData name="Linus Schmitz" userId="15b186c9-d408-43e0-b216-7b7153eb3b99" providerId="ADAL" clId="{63AC7CEA-3459-44A9-AA4C-7F952B5FACC1}" dt="2022-09-26T18:34:21.979" v="459" actId="207"/>
        <pc:sldMkLst>
          <pc:docMk/>
          <pc:sldMk cId="3928243425" sldId="267"/>
        </pc:sldMkLst>
        <pc:spChg chg="add mod">
          <ac:chgData name="Linus Schmitz" userId="15b186c9-d408-43e0-b216-7b7153eb3b99" providerId="ADAL" clId="{63AC7CEA-3459-44A9-AA4C-7F952B5FACC1}" dt="2022-09-26T18:26:51.301" v="417"/>
          <ac:spMkLst>
            <pc:docMk/>
            <pc:sldMk cId="3928243425" sldId="267"/>
            <ac:spMk id="5" creationId="{DB549D5D-B156-2CA6-6133-9343EBBEFF2B}"/>
          </ac:spMkLst>
        </pc:spChg>
        <pc:spChg chg="add mod">
          <ac:chgData name="Linus Schmitz" userId="15b186c9-d408-43e0-b216-7b7153eb3b99" providerId="ADAL" clId="{63AC7CEA-3459-44A9-AA4C-7F952B5FACC1}" dt="2022-09-26T18:26:51.301" v="417"/>
          <ac:spMkLst>
            <pc:docMk/>
            <pc:sldMk cId="3928243425" sldId="267"/>
            <ac:spMk id="6" creationId="{C35C6C2F-7F2D-FDC0-863C-9DA367538DA8}"/>
          </ac:spMkLst>
        </pc:spChg>
        <pc:spChg chg="add mod">
          <ac:chgData name="Linus Schmitz" userId="15b186c9-d408-43e0-b216-7b7153eb3b99" providerId="ADAL" clId="{63AC7CEA-3459-44A9-AA4C-7F952B5FACC1}" dt="2022-09-26T18:34:14.838" v="458" actId="207"/>
          <ac:spMkLst>
            <pc:docMk/>
            <pc:sldMk cId="3928243425" sldId="267"/>
            <ac:spMk id="7" creationId="{A9FE6897-1963-0072-DFEC-D16ACC3CBEA4}"/>
          </ac:spMkLst>
        </pc:spChg>
        <pc:spChg chg="add mod">
          <ac:chgData name="Linus Schmitz" userId="15b186c9-d408-43e0-b216-7b7153eb3b99" providerId="ADAL" clId="{63AC7CEA-3459-44A9-AA4C-7F952B5FACC1}" dt="2022-09-26T18:34:21.979" v="459" actId="207"/>
          <ac:spMkLst>
            <pc:docMk/>
            <pc:sldMk cId="3928243425" sldId="267"/>
            <ac:spMk id="8" creationId="{A4C093D8-6440-7CAE-3F21-D4E14A4883D7}"/>
          </ac:spMkLst>
        </pc:spChg>
      </pc:sldChg>
      <pc:sldChg chg="addSp modSp mod">
        <pc:chgData name="Linus Schmitz" userId="15b186c9-d408-43e0-b216-7b7153eb3b99" providerId="ADAL" clId="{63AC7CEA-3459-44A9-AA4C-7F952B5FACC1}" dt="2022-09-26T18:34:31.258" v="461" actId="207"/>
        <pc:sldMkLst>
          <pc:docMk/>
          <pc:sldMk cId="302405028" sldId="268"/>
        </pc:sldMkLst>
        <pc:spChg chg="add mod">
          <ac:chgData name="Linus Schmitz" userId="15b186c9-d408-43e0-b216-7b7153eb3b99" providerId="ADAL" clId="{63AC7CEA-3459-44A9-AA4C-7F952B5FACC1}" dt="2022-09-26T18:26:52.511" v="418"/>
          <ac:spMkLst>
            <pc:docMk/>
            <pc:sldMk cId="302405028" sldId="268"/>
            <ac:spMk id="5" creationId="{2BC34D5B-5A1D-86C5-4B15-369620B6B027}"/>
          </ac:spMkLst>
        </pc:spChg>
        <pc:spChg chg="add mod">
          <ac:chgData name="Linus Schmitz" userId="15b186c9-d408-43e0-b216-7b7153eb3b99" providerId="ADAL" clId="{63AC7CEA-3459-44A9-AA4C-7F952B5FACC1}" dt="2022-09-26T18:26:52.511" v="418"/>
          <ac:spMkLst>
            <pc:docMk/>
            <pc:sldMk cId="302405028" sldId="268"/>
            <ac:spMk id="6" creationId="{962DD676-2355-21FF-4BE4-52B7AB23C147}"/>
          </ac:spMkLst>
        </pc:spChg>
        <pc:spChg chg="add mod">
          <ac:chgData name="Linus Schmitz" userId="15b186c9-d408-43e0-b216-7b7153eb3b99" providerId="ADAL" clId="{63AC7CEA-3459-44A9-AA4C-7F952B5FACC1}" dt="2022-09-26T18:34:28.686" v="460" actId="207"/>
          <ac:spMkLst>
            <pc:docMk/>
            <pc:sldMk cId="302405028" sldId="268"/>
            <ac:spMk id="7" creationId="{E5B103BF-9E03-CB7E-9BA2-258FD6B372C2}"/>
          </ac:spMkLst>
        </pc:spChg>
        <pc:spChg chg="add mod">
          <ac:chgData name="Linus Schmitz" userId="15b186c9-d408-43e0-b216-7b7153eb3b99" providerId="ADAL" clId="{63AC7CEA-3459-44A9-AA4C-7F952B5FACC1}" dt="2022-09-26T18:34:31.258" v="461" actId="207"/>
          <ac:spMkLst>
            <pc:docMk/>
            <pc:sldMk cId="302405028" sldId="268"/>
            <ac:spMk id="8" creationId="{B9931FCB-2143-B9A0-A614-0A0C3133545C}"/>
          </ac:spMkLst>
        </pc:spChg>
      </pc:sldChg>
      <pc:sldChg chg="addSp modSp mod">
        <pc:chgData name="Linus Schmitz" userId="15b186c9-d408-43e0-b216-7b7153eb3b99" providerId="ADAL" clId="{63AC7CEA-3459-44A9-AA4C-7F952B5FACC1}" dt="2022-09-26T18:34:39.337" v="463" actId="207"/>
        <pc:sldMkLst>
          <pc:docMk/>
          <pc:sldMk cId="1526231438" sldId="269"/>
        </pc:sldMkLst>
        <pc:spChg chg="add mod">
          <ac:chgData name="Linus Schmitz" userId="15b186c9-d408-43e0-b216-7b7153eb3b99" providerId="ADAL" clId="{63AC7CEA-3459-44A9-AA4C-7F952B5FACC1}" dt="2022-09-26T18:26:53.745" v="419"/>
          <ac:spMkLst>
            <pc:docMk/>
            <pc:sldMk cId="1526231438" sldId="269"/>
            <ac:spMk id="6" creationId="{371A33A8-402D-1226-A289-DE91116E1373}"/>
          </ac:spMkLst>
        </pc:spChg>
        <pc:spChg chg="add mod">
          <ac:chgData name="Linus Schmitz" userId="15b186c9-d408-43e0-b216-7b7153eb3b99" providerId="ADAL" clId="{63AC7CEA-3459-44A9-AA4C-7F952B5FACC1}" dt="2022-09-26T18:26:53.745" v="419"/>
          <ac:spMkLst>
            <pc:docMk/>
            <pc:sldMk cId="1526231438" sldId="269"/>
            <ac:spMk id="9" creationId="{2EB2A7D5-E9AD-109A-2EEB-1DF62C34B8CD}"/>
          </ac:spMkLst>
        </pc:spChg>
        <pc:spChg chg="add mod">
          <ac:chgData name="Linus Schmitz" userId="15b186c9-d408-43e0-b216-7b7153eb3b99" providerId="ADAL" clId="{63AC7CEA-3459-44A9-AA4C-7F952B5FACC1}" dt="2022-09-26T18:34:36.665" v="462" actId="207"/>
          <ac:spMkLst>
            <pc:docMk/>
            <pc:sldMk cId="1526231438" sldId="269"/>
            <ac:spMk id="10" creationId="{61E598AC-6C0B-375E-AF08-B5EC128C3A24}"/>
          </ac:spMkLst>
        </pc:spChg>
        <pc:spChg chg="add mod">
          <ac:chgData name="Linus Schmitz" userId="15b186c9-d408-43e0-b216-7b7153eb3b99" providerId="ADAL" clId="{63AC7CEA-3459-44A9-AA4C-7F952B5FACC1}" dt="2022-09-26T18:34:39.337" v="463" actId="207"/>
          <ac:spMkLst>
            <pc:docMk/>
            <pc:sldMk cId="1526231438" sldId="269"/>
            <ac:spMk id="11" creationId="{EBBF58F6-4A47-EF83-F205-F387E86CD114}"/>
          </ac:spMkLst>
        </pc:spChg>
      </pc:sldChg>
      <pc:sldChg chg="addSp modSp mod">
        <pc:chgData name="Linus Schmitz" userId="15b186c9-d408-43e0-b216-7b7153eb3b99" providerId="ADAL" clId="{63AC7CEA-3459-44A9-AA4C-7F952B5FACC1}" dt="2022-09-26T18:34:46.379" v="465" actId="207"/>
        <pc:sldMkLst>
          <pc:docMk/>
          <pc:sldMk cId="3359403454" sldId="270"/>
        </pc:sldMkLst>
        <pc:spChg chg="add mod">
          <ac:chgData name="Linus Schmitz" userId="15b186c9-d408-43e0-b216-7b7153eb3b99" providerId="ADAL" clId="{63AC7CEA-3459-44A9-AA4C-7F952B5FACC1}" dt="2022-09-26T18:26:54.932" v="420"/>
          <ac:spMkLst>
            <pc:docMk/>
            <pc:sldMk cId="3359403454" sldId="270"/>
            <ac:spMk id="9" creationId="{60B45A05-B140-31EC-60CB-F04F1E059993}"/>
          </ac:spMkLst>
        </pc:spChg>
        <pc:spChg chg="add mod">
          <ac:chgData name="Linus Schmitz" userId="15b186c9-d408-43e0-b216-7b7153eb3b99" providerId="ADAL" clId="{63AC7CEA-3459-44A9-AA4C-7F952B5FACC1}" dt="2022-09-26T18:26:54.932" v="420"/>
          <ac:spMkLst>
            <pc:docMk/>
            <pc:sldMk cId="3359403454" sldId="270"/>
            <ac:spMk id="10" creationId="{3D1CE66F-D603-DCC5-5CE5-7F70E3785F08}"/>
          </ac:spMkLst>
        </pc:spChg>
        <pc:spChg chg="add mod">
          <ac:chgData name="Linus Schmitz" userId="15b186c9-d408-43e0-b216-7b7153eb3b99" providerId="ADAL" clId="{63AC7CEA-3459-44A9-AA4C-7F952B5FACC1}" dt="2022-09-26T18:34:43.789" v="464" actId="207"/>
          <ac:spMkLst>
            <pc:docMk/>
            <pc:sldMk cId="3359403454" sldId="270"/>
            <ac:spMk id="11" creationId="{A39D009C-FB5C-5810-185B-CA29B30F5227}"/>
          </ac:spMkLst>
        </pc:spChg>
        <pc:spChg chg="add mod">
          <ac:chgData name="Linus Schmitz" userId="15b186c9-d408-43e0-b216-7b7153eb3b99" providerId="ADAL" clId="{63AC7CEA-3459-44A9-AA4C-7F952B5FACC1}" dt="2022-09-26T18:34:46.379" v="465" actId="207"/>
          <ac:spMkLst>
            <pc:docMk/>
            <pc:sldMk cId="3359403454" sldId="270"/>
            <ac:spMk id="12" creationId="{F29FFE3C-E9C2-67AF-9CF0-385A95F4B865}"/>
          </ac:spMkLst>
        </pc:spChg>
      </pc:sldChg>
      <pc:sldChg chg="addSp modSp">
        <pc:chgData name="Linus Schmitz" userId="15b186c9-d408-43e0-b216-7b7153eb3b99" providerId="ADAL" clId="{63AC7CEA-3459-44A9-AA4C-7F952B5FACC1}" dt="2022-09-26T18:26:58.073" v="422"/>
        <pc:sldMkLst>
          <pc:docMk/>
          <pc:sldMk cId="2823603616" sldId="271"/>
        </pc:sldMkLst>
        <pc:spChg chg="add mod">
          <ac:chgData name="Linus Schmitz" userId="15b186c9-d408-43e0-b216-7b7153eb3b99" providerId="ADAL" clId="{63AC7CEA-3459-44A9-AA4C-7F952B5FACC1}" dt="2022-09-26T18:26:58.073" v="422"/>
          <ac:spMkLst>
            <pc:docMk/>
            <pc:sldMk cId="2823603616" sldId="271"/>
            <ac:spMk id="5" creationId="{7B71D706-E4C0-7D68-0E89-88FBA8FEBE70}"/>
          </ac:spMkLst>
        </pc:spChg>
        <pc:spChg chg="add mod">
          <ac:chgData name="Linus Schmitz" userId="15b186c9-d408-43e0-b216-7b7153eb3b99" providerId="ADAL" clId="{63AC7CEA-3459-44A9-AA4C-7F952B5FACC1}" dt="2022-09-26T18:26:58.073" v="422"/>
          <ac:spMkLst>
            <pc:docMk/>
            <pc:sldMk cId="2823603616" sldId="271"/>
            <ac:spMk id="6" creationId="{986C486E-F6BA-5A97-C1EE-872DA4903F93}"/>
          </ac:spMkLst>
        </pc:spChg>
        <pc:spChg chg="add mod">
          <ac:chgData name="Linus Schmitz" userId="15b186c9-d408-43e0-b216-7b7153eb3b99" providerId="ADAL" clId="{63AC7CEA-3459-44A9-AA4C-7F952B5FACC1}" dt="2022-09-26T18:26:58.073" v="422"/>
          <ac:spMkLst>
            <pc:docMk/>
            <pc:sldMk cId="2823603616" sldId="271"/>
            <ac:spMk id="7" creationId="{A69A23F0-1C09-AA2D-D2A1-18D7CB4BFAC2}"/>
          </ac:spMkLst>
        </pc:spChg>
        <pc:spChg chg="add mod">
          <ac:chgData name="Linus Schmitz" userId="15b186c9-d408-43e0-b216-7b7153eb3b99" providerId="ADAL" clId="{63AC7CEA-3459-44A9-AA4C-7F952B5FACC1}" dt="2022-09-26T18:26:58.073" v="422"/>
          <ac:spMkLst>
            <pc:docMk/>
            <pc:sldMk cId="2823603616" sldId="271"/>
            <ac:spMk id="8" creationId="{8A5EE05A-4786-5471-1BB9-4CF3A292186D}"/>
          </ac:spMkLst>
        </pc:spChg>
      </pc:sldChg>
      <pc:sldChg chg="addSp modSp mod">
        <pc:chgData name="Linus Schmitz" userId="15b186c9-d408-43e0-b216-7b7153eb3b99" providerId="ADAL" clId="{63AC7CEA-3459-44A9-AA4C-7F952B5FACC1}" dt="2022-09-26T18:34:06.040" v="457" actId="207"/>
        <pc:sldMkLst>
          <pc:docMk/>
          <pc:sldMk cId="1729624126" sldId="272"/>
        </pc:sldMkLst>
        <pc:spChg chg="add mod">
          <ac:chgData name="Linus Schmitz" userId="15b186c9-d408-43e0-b216-7b7153eb3b99" providerId="ADAL" clId="{63AC7CEA-3459-44A9-AA4C-7F952B5FACC1}" dt="2022-09-26T18:26:49.668" v="416"/>
          <ac:spMkLst>
            <pc:docMk/>
            <pc:sldMk cId="1729624126" sldId="272"/>
            <ac:spMk id="5" creationId="{C4E0F32F-2B39-2145-17DF-63E28BCE4F17}"/>
          </ac:spMkLst>
        </pc:spChg>
        <pc:spChg chg="add mod">
          <ac:chgData name="Linus Schmitz" userId="15b186c9-d408-43e0-b216-7b7153eb3b99" providerId="ADAL" clId="{63AC7CEA-3459-44A9-AA4C-7F952B5FACC1}" dt="2022-09-26T18:26:49.668" v="416"/>
          <ac:spMkLst>
            <pc:docMk/>
            <pc:sldMk cId="1729624126" sldId="272"/>
            <ac:spMk id="6" creationId="{5832B2C2-DD6A-8C81-D883-460AB750511F}"/>
          </ac:spMkLst>
        </pc:spChg>
        <pc:spChg chg="add mod">
          <ac:chgData name="Linus Schmitz" userId="15b186c9-d408-43e0-b216-7b7153eb3b99" providerId="ADAL" clId="{63AC7CEA-3459-44A9-AA4C-7F952B5FACC1}" dt="2022-09-26T18:34:00.946" v="455" actId="207"/>
          <ac:spMkLst>
            <pc:docMk/>
            <pc:sldMk cId="1729624126" sldId="272"/>
            <ac:spMk id="7" creationId="{682CF5E0-06CF-6327-B1A8-2A7F74A8718F}"/>
          </ac:spMkLst>
        </pc:spChg>
        <pc:spChg chg="add mod">
          <ac:chgData name="Linus Schmitz" userId="15b186c9-d408-43e0-b216-7b7153eb3b99" providerId="ADAL" clId="{63AC7CEA-3459-44A9-AA4C-7F952B5FACC1}" dt="2022-09-26T18:34:06.040" v="457" actId="207"/>
          <ac:spMkLst>
            <pc:docMk/>
            <pc:sldMk cId="1729624126" sldId="272"/>
            <ac:spMk id="8" creationId="{204FDE17-2CE4-CF5D-BC10-4A0395AE6B94}"/>
          </ac:spMkLst>
        </pc:spChg>
      </pc:sldChg>
      <pc:sldChg chg="addSp modSp">
        <pc:chgData name="Linus Schmitz" userId="15b186c9-d408-43e0-b216-7b7153eb3b99" providerId="ADAL" clId="{63AC7CEA-3459-44A9-AA4C-7F952B5FACC1}" dt="2022-09-26T18:27:00.657" v="424"/>
        <pc:sldMkLst>
          <pc:docMk/>
          <pc:sldMk cId="3629574400" sldId="273"/>
        </pc:sldMkLst>
        <pc:spChg chg="add mod">
          <ac:chgData name="Linus Schmitz" userId="15b186c9-d408-43e0-b216-7b7153eb3b99" providerId="ADAL" clId="{63AC7CEA-3459-44A9-AA4C-7F952B5FACC1}" dt="2022-09-26T18:27:00.657" v="424"/>
          <ac:spMkLst>
            <pc:docMk/>
            <pc:sldMk cId="3629574400" sldId="273"/>
            <ac:spMk id="9" creationId="{9D858DEA-433B-1C6F-0516-BE464C5FAF07}"/>
          </ac:spMkLst>
        </pc:spChg>
        <pc:spChg chg="add mod">
          <ac:chgData name="Linus Schmitz" userId="15b186c9-d408-43e0-b216-7b7153eb3b99" providerId="ADAL" clId="{63AC7CEA-3459-44A9-AA4C-7F952B5FACC1}" dt="2022-09-26T18:27:00.657" v="424"/>
          <ac:spMkLst>
            <pc:docMk/>
            <pc:sldMk cId="3629574400" sldId="273"/>
            <ac:spMk id="11" creationId="{5314FAC6-6367-C96D-CBB1-1866F89A2591}"/>
          </ac:spMkLst>
        </pc:spChg>
        <pc:spChg chg="add mod">
          <ac:chgData name="Linus Schmitz" userId="15b186c9-d408-43e0-b216-7b7153eb3b99" providerId="ADAL" clId="{63AC7CEA-3459-44A9-AA4C-7F952B5FACC1}" dt="2022-09-26T18:27:00.657" v="424"/>
          <ac:spMkLst>
            <pc:docMk/>
            <pc:sldMk cId="3629574400" sldId="273"/>
            <ac:spMk id="12" creationId="{E3B18002-5903-DF74-D00B-C12868003A5C}"/>
          </ac:spMkLst>
        </pc:spChg>
        <pc:spChg chg="add mod">
          <ac:chgData name="Linus Schmitz" userId="15b186c9-d408-43e0-b216-7b7153eb3b99" providerId="ADAL" clId="{63AC7CEA-3459-44A9-AA4C-7F952B5FACC1}" dt="2022-09-26T18:27:00.657" v="424"/>
          <ac:spMkLst>
            <pc:docMk/>
            <pc:sldMk cId="3629574400" sldId="273"/>
            <ac:spMk id="13" creationId="{27EA1E80-9C19-DE34-D90F-EF53AD1E05BD}"/>
          </ac:spMkLst>
        </pc:spChg>
      </pc:sldChg>
      <pc:sldChg chg="addSp delSp modSp new mod setBg modClrScheme chgLayout modNotesTx">
        <pc:chgData name="Linus Schmitz" userId="15b186c9-d408-43e0-b216-7b7153eb3b99" providerId="ADAL" clId="{63AC7CEA-3459-44A9-AA4C-7F952B5FACC1}" dt="2022-10-03T14:47:47.850" v="860"/>
        <pc:sldMkLst>
          <pc:docMk/>
          <pc:sldMk cId="412832373" sldId="274"/>
        </pc:sldMkLst>
        <pc:spChg chg="mod ord">
          <ac:chgData name="Linus Schmitz" userId="15b186c9-d408-43e0-b216-7b7153eb3b99" providerId="ADAL" clId="{63AC7CEA-3459-44A9-AA4C-7F952B5FACC1}" dt="2022-09-26T18:14:04.592" v="318" actId="1076"/>
          <ac:spMkLst>
            <pc:docMk/>
            <pc:sldMk cId="412832373" sldId="274"/>
            <ac:spMk id="2" creationId="{79F28151-02F4-A69C-AF9F-8763E2738773}"/>
          </ac:spMkLst>
        </pc:spChg>
        <pc:spChg chg="del">
          <ac:chgData name="Linus Schmitz" userId="15b186c9-d408-43e0-b216-7b7153eb3b99" providerId="ADAL" clId="{63AC7CEA-3459-44A9-AA4C-7F952B5FACC1}" dt="2022-09-26T18:08:23.343" v="277"/>
          <ac:spMkLst>
            <pc:docMk/>
            <pc:sldMk cId="412832373" sldId="274"/>
            <ac:spMk id="3" creationId="{0634A4D9-048C-8A61-A704-67AE9E9DB726}"/>
          </ac:spMkLst>
        </pc:spChg>
        <pc:spChg chg="mod ord">
          <ac:chgData name="Linus Schmitz" userId="15b186c9-d408-43e0-b216-7b7153eb3b99" providerId="ADAL" clId="{63AC7CEA-3459-44A9-AA4C-7F952B5FACC1}" dt="2022-09-26T18:11:46.807" v="297" actId="700"/>
          <ac:spMkLst>
            <pc:docMk/>
            <pc:sldMk cId="412832373" sldId="274"/>
            <ac:spMk id="4" creationId="{CA01E55C-569E-B5C8-6FC2-F4CAC9855762}"/>
          </ac:spMkLst>
        </pc:spChg>
        <pc:spChg chg="add del">
          <ac:chgData name="Linus Schmitz" userId="15b186c9-d408-43e0-b216-7b7153eb3b99" providerId="ADAL" clId="{63AC7CEA-3459-44A9-AA4C-7F952B5FACC1}" dt="2022-10-03T14:47:46.456" v="859" actId="22"/>
          <ac:spMkLst>
            <pc:docMk/>
            <pc:sldMk cId="412832373" sldId="274"/>
            <ac:spMk id="5" creationId="{04EF2728-554F-24F7-FA06-C31EA5AA9E32}"/>
          </ac:spMkLst>
        </pc:spChg>
        <pc:spChg chg="add del mod">
          <ac:chgData name="Linus Schmitz" userId="15b186c9-d408-43e0-b216-7b7153eb3b99" providerId="ADAL" clId="{63AC7CEA-3459-44A9-AA4C-7F952B5FACC1}" dt="2022-09-26T18:08:27.318" v="279"/>
          <ac:spMkLst>
            <pc:docMk/>
            <pc:sldMk cId="412832373" sldId="274"/>
            <ac:spMk id="8" creationId="{2BD417CE-63D6-3E9B-6F45-68088C804A3C}"/>
          </ac:spMkLst>
        </pc:spChg>
        <pc:spChg chg="add del mod">
          <ac:chgData name="Linus Schmitz" userId="15b186c9-d408-43e0-b216-7b7153eb3b99" providerId="ADAL" clId="{63AC7CEA-3459-44A9-AA4C-7F952B5FACC1}" dt="2022-09-26T18:10:51.884" v="285" actId="931"/>
          <ac:spMkLst>
            <pc:docMk/>
            <pc:sldMk cId="412832373" sldId="274"/>
            <ac:spMk id="14" creationId="{D2856369-4762-0B02-9702-FAA83394BC4C}"/>
          </ac:spMkLst>
        </pc:spChg>
        <pc:spChg chg="add del mod ord">
          <ac:chgData name="Linus Schmitz" userId="15b186c9-d408-43e0-b216-7b7153eb3b99" providerId="ADAL" clId="{63AC7CEA-3459-44A9-AA4C-7F952B5FACC1}" dt="2022-09-26T18:13:53.081" v="316" actId="478"/>
          <ac:spMkLst>
            <pc:docMk/>
            <pc:sldMk cId="412832373" sldId="274"/>
            <ac:spMk id="17" creationId="{DE485ADE-659B-C646-4D57-7F458320D55E}"/>
          </ac:spMkLst>
        </pc:spChg>
        <pc:spChg chg="add mod">
          <ac:chgData name="Linus Schmitz" userId="15b186c9-d408-43e0-b216-7b7153eb3b99" providerId="ADAL" clId="{63AC7CEA-3459-44A9-AA4C-7F952B5FACC1}" dt="2022-09-26T18:15:42.900" v="326"/>
          <ac:spMkLst>
            <pc:docMk/>
            <pc:sldMk cId="412832373" sldId="274"/>
            <ac:spMk id="18" creationId="{3EE8127E-A806-A22B-0F1C-B60E7B2614F0}"/>
          </ac:spMkLst>
        </pc:spChg>
        <pc:spChg chg="add mod">
          <ac:chgData name="Linus Schmitz" userId="15b186c9-d408-43e0-b216-7b7153eb3b99" providerId="ADAL" clId="{63AC7CEA-3459-44A9-AA4C-7F952B5FACC1}" dt="2022-09-26T18:14:45.102" v="323"/>
          <ac:spMkLst>
            <pc:docMk/>
            <pc:sldMk cId="412832373" sldId="274"/>
            <ac:spMk id="19" creationId="{8498D813-0750-A770-FF6C-D751BDB6A67E}"/>
          </ac:spMkLst>
        </pc:spChg>
        <pc:spChg chg="add del">
          <ac:chgData name="Linus Schmitz" userId="15b186c9-d408-43e0-b216-7b7153eb3b99" providerId="ADAL" clId="{63AC7CEA-3459-44A9-AA4C-7F952B5FACC1}" dt="2022-09-26T18:11:13.673" v="289" actId="26606"/>
          <ac:spMkLst>
            <pc:docMk/>
            <pc:sldMk cId="412832373" sldId="274"/>
            <ac:spMk id="20" creationId="{F63D01C3-E3CE-0B77-80FC-D16EEAD84C5A}"/>
          </ac:spMkLst>
        </pc:spChg>
        <pc:spChg chg="add del">
          <ac:chgData name="Linus Schmitz" userId="15b186c9-d408-43e0-b216-7b7153eb3b99" providerId="ADAL" clId="{63AC7CEA-3459-44A9-AA4C-7F952B5FACC1}" dt="2022-09-26T18:11:26.787" v="293" actId="26606"/>
          <ac:spMkLst>
            <pc:docMk/>
            <pc:sldMk cId="412832373" sldId="274"/>
            <ac:spMk id="21" creationId="{D4771268-CB57-404A-9271-370EB28F6090}"/>
          </ac:spMkLst>
        </pc:spChg>
        <pc:spChg chg="add del">
          <ac:chgData name="Linus Schmitz" userId="15b186c9-d408-43e0-b216-7b7153eb3b99" providerId="ADAL" clId="{63AC7CEA-3459-44A9-AA4C-7F952B5FACC1}" dt="2022-09-26T18:11:13.673" v="289" actId="26606"/>
          <ac:spMkLst>
            <pc:docMk/>
            <pc:sldMk cId="412832373" sldId="274"/>
            <ac:spMk id="23" creationId="{5E39A796-BE83-48B1-B33F-35C4A32AAB57}"/>
          </ac:spMkLst>
        </pc:spChg>
        <pc:spChg chg="add del mod">
          <ac:chgData name="Linus Schmitz" userId="15b186c9-d408-43e0-b216-7b7153eb3b99" providerId="ADAL" clId="{63AC7CEA-3459-44A9-AA4C-7F952B5FACC1}" dt="2022-09-26T18:18:01.782" v="328" actId="931"/>
          <ac:spMkLst>
            <pc:docMk/>
            <pc:sldMk cId="412832373" sldId="274"/>
            <ac:spMk id="24" creationId="{75A68B70-0D46-83A0-52E7-9E130F9A7D66}"/>
          </ac:spMkLst>
        </pc:spChg>
        <pc:spChg chg="add del">
          <ac:chgData name="Linus Schmitz" userId="15b186c9-d408-43e0-b216-7b7153eb3b99" providerId="ADAL" clId="{63AC7CEA-3459-44A9-AA4C-7F952B5FACC1}" dt="2022-09-26T18:11:13.673" v="289" actId="26606"/>
          <ac:spMkLst>
            <pc:docMk/>
            <pc:sldMk cId="412832373" sldId="274"/>
            <ac:spMk id="25" creationId="{72F84B47-E267-4194-8194-831DB7B5547F}"/>
          </ac:spMkLst>
        </pc:spChg>
        <pc:spChg chg="add del mod">
          <ac:chgData name="Linus Schmitz" userId="15b186c9-d408-43e0-b216-7b7153eb3b99" providerId="ADAL" clId="{63AC7CEA-3459-44A9-AA4C-7F952B5FACC1}" dt="2022-09-26T18:23:47.588" v="349" actId="478"/>
          <ac:spMkLst>
            <pc:docMk/>
            <pc:sldMk cId="412832373" sldId="274"/>
            <ac:spMk id="28" creationId="{55AF1583-678C-BA3E-DACE-B68EE690573F}"/>
          </ac:spMkLst>
        </pc:spChg>
        <pc:spChg chg="add del mod">
          <ac:chgData name="Linus Schmitz" userId="15b186c9-d408-43e0-b216-7b7153eb3b99" providerId="ADAL" clId="{63AC7CEA-3459-44A9-AA4C-7F952B5FACC1}" dt="2022-09-26T18:23:49.255" v="350" actId="478"/>
          <ac:spMkLst>
            <pc:docMk/>
            <pc:sldMk cId="412832373" sldId="274"/>
            <ac:spMk id="29" creationId="{2DF52B0B-49D5-2674-46FD-A6271621777C}"/>
          </ac:spMkLst>
        </pc:spChg>
        <pc:spChg chg="add del mod">
          <ac:chgData name="Linus Schmitz" userId="15b186c9-d408-43e0-b216-7b7153eb3b99" providerId="ADAL" clId="{63AC7CEA-3459-44A9-AA4C-7F952B5FACC1}" dt="2022-09-26T18:23:51.244" v="351" actId="478"/>
          <ac:spMkLst>
            <pc:docMk/>
            <pc:sldMk cId="412832373" sldId="274"/>
            <ac:spMk id="30" creationId="{6B31CBDD-A406-A253-D3F9-72594C8783D0}"/>
          </ac:spMkLst>
        </pc:spChg>
        <pc:spChg chg="add del mod">
          <ac:chgData name="Linus Schmitz" userId="15b186c9-d408-43e0-b216-7b7153eb3b99" providerId="ADAL" clId="{63AC7CEA-3459-44A9-AA4C-7F952B5FACC1}" dt="2022-09-26T18:33:11.238" v="439" actId="478"/>
          <ac:spMkLst>
            <pc:docMk/>
            <pc:sldMk cId="412832373" sldId="274"/>
            <ac:spMk id="31" creationId="{968358FA-4016-8D6A-17A7-DE7A2DADFCD8}"/>
          </ac:spMkLst>
        </pc:spChg>
        <pc:spChg chg="add del mod">
          <ac:chgData name="Linus Schmitz" userId="15b186c9-d408-43e0-b216-7b7153eb3b99" providerId="ADAL" clId="{63AC7CEA-3459-44A9-AA4C-7F952B5FACC1}" dt="2022-09-26T18:33:11.238" v="439" actId="478"/>
          <ac:spMkLst>
            <pc:docMk/>
            <pc:sldMk cId="412832373" sldId="274"/>
            <ac:spMk id="32" creationId="{9A41204E-3C38-DA48-33E3-073924C2701D}"/>
          </ac:spMkLst>
        </pc:spChg>
        <pc:spChg chg="add del mod">
          <ac:chgData name="Linus Schmitz" userId="15b186c9-d408-43e0-b216-7b7153eb3b99" providerId="ADAL" clId="{63AC7CEA-3459-44A9-AA4C-7F952B5FACC1}" dt="2022-09-26T18:33:11.238" v="439" actId="478"/>
          <ac:spMkLst>
            <pc:docMk/>
            <pc:sldMk cId="412832373" sldId="274"/>
            <ac:spMk id="33" creationId="{3BB7EB33-30DB-4741-AA2F-0ACEE265E492}"/>
          </ac:spMkLst>
        </pc:spChg>
        <pc:spChg chg="add del mod">
          <ac:chgData name="Linus Schmitz" userId="15b186c9-d408-43e0-b216-7b7153eb3b99" providerId="ADAL" clId="{63AC7CEA-3459-44A9-AA4C-7F952B5FACC1}" dt="2022-09-26T18:33:11.238" v="439" actId="478"/>
          <ac:spMkLst>
            <pc:docMk/>
            <pc:sldMk cId="412832373" sldId="274"/>
            <ac:spMk id="34" creationId="{0D46B85D-BE3B-CB92-BA3A-90A01BE78F2E}"/>
          </ac:spMkLst>
        </pc:spChg>
        <pc:spChg chg="add del mod">
          <ac:chgData name="Linus Schmitz" userId="15b186c9-d408-43e0-b216-7b7153eb3b99" providerId="ADAL" clId="{63AC7CEA-3459-44A9-AA4C-7F952B5FACC1}" dt="2022-09-26T18:32:59.929" v="438"/>
          <ac:spMkLst>
            <pc:docMk/>
            <pc:sldMk cId="412832373" sldId="274"/>
            <ac:spMk id="35" creationId="{4F00909C-39AA-8B69-7798-A26CCE20166C}"/>
          </ac:spMkLst>
        </pc:spChg>
        <pc:spChg chg="add del mod">
          <ac:chgData name="Linus Schmitz" userId="15b186c9-d408-43e0-b216-7b7153eb3b99" providerId="ADAL" clId="{63AC7CEA-3459-44A9-AA4C-7F952B5FACC1}" dt="2022-09-26T18:32:59.929" v="438"/>
          <ac:spMkLst>
            <pc:docMk/>
            <pc:sldMk cId="412832373" sldId="274"/>
            <ac:spMk id="36" creationId="{00D1B8C5-7B5E-FD2E-6303-B6B1075081EA}"/>
          </ac:spMkLst>
        </pc:spChg>
        <pc:spChg chg="add del mod">
          <ac:chgData name="Linus Schmitz" userId="15b186c9-d408-43e0-b216-7b7153eb3b99" providerId="ADAL" clId="{63AC7CEA-3459-44A9-AA4C-7F952B5FACC1}" dt="2022-09-26T18:32:59.929" v="438"/>
          <ac:spMkLst>
            <pc:docMk/>
            <pc:sldMk cId="412832373" sldId="274"/>
            <ac:spMk id="37" creationId="{E7B2B2ED-90B3-AB3E-688C-18FE09F3B892}"/>
          </ac:spMkLst>
        </pc:spChg>
        <pc:spChg chg="add del mod">
          <ac:chgData name="Linus Schmitz" userId="15b186c9-d408-43e0-b216-7b7153eb3b99" providerId="ADAL" clId="{63AC7CEA-3459-44A9-AA4C-7F952B5FACC1}" dt="2022-09-26T18:32:59.929" v="438"/>
          <ac:spMkLst>
            <pc:docMk/>
            <pc:sldMk cId="412832373" sldId="274"/>
            <ac:spMk id="38" creationId="{3BE89AFB-0A5E-E50F-987E-1CDA6F2AA2F5}"/>
          </ac:spMkLst>
        </pc:spChg>
        <pc:spChg chg="add del mod">
          <ac:chgData name="Linus Schmitz" userId="15b186c9-d408-43e0-b216-7b7153eb3b99" providerId="ADAL" clId="{63AC7CEA-3459-44A9-AA4C-7F952B5FACC1}" dt="2022-09-26T18:33:15.754" v="441"/>
          <ac:spMkLst>
            <pc:docMk/>
            <pc:sldMk cId="412832373" sldId="274"/>
            <ac:spMk id="39" creationId="{555E44FF-D24B-1624-5291-957D809DEC77}"/>
          </ac:spMkLst>
        </pc:spChg>
        <pc:spChg chg="add del mod">
          <ac:chgData name="Linus Schmitz" userId="15b186c9-d408-43e0-b216-7b7153eb3b99" providerId="ADAL" clId="{63AC7CEA-3459-44A9-AA4C-7F952B5FACC1}" dt="2022-09-26T18:33:15.754" v="441"/>
          <ac:spMkLst>
            <pc:docMk/>
            <pc:sldMk cId="412832373" sldId="274"/>
            <ac:spMk id="40" creationId="{D8DEE4DC-855E-F97F-3CE5-23CB8899FEB5}"/>
          </ac:spMkLst>
        </pc:spChg>
        <pc:spChg chg="add del mod">
          <ac:chgData name="Linus Schmitz" userId="15b186c9-d408-43e0-b216-7b7153eb3b99" providerId="ADAL" clId="{63AC7CEA-3459-44A9-AA4C-7F952B5FACC1}" dt="2022-09-26T18:33:15.754" v="441"/>
          <ac:spMkLst>
            <pc:docMk/>
            <pc:sldMk cId="412832373" sldId="274"/>
            <ac:spMk id="41" creationId="{933B96A8-B5FF-F475-EEDA-FC980FE9E628}"/>
          </ac:spMkLst>
        </pc:spChg>
        <pc:spChg chg="add del mod">
          <ac:chgData name="Linus Schmitz" userId="15b186c9-d408-43e0-b216-7b7153eb3b99" providerId="ADAL" clId="{63AC7CEA-3459-44A9-AA4C-7F952B5FACC1}" dt="2022-09-26T18:33:15.754" v="441"/>
          <ac:spMkLst>
            <pc:docMk/>
            <pc:sldMk cId="412832373" sldId="274"/>
            <ac:spMk id="42" creationId="{BC5AED33-B84B-7B6F-3294-3186C3C64CF4}"/>
          </ac:spMkLst>
        </pc:spChg>
        <pc:spChg chg="add mod">
          <ac:chgData name="Linus Schmitz" userId="15b186c9-d408-43e0-b216-7b7153eb3b99" providerId="ADAL" clId="{63AC7CEA-3459-44A9-AA4C-7F952B5FACC1}" dt="2022-09-26T18:33:18.918" v="442"/>
          <ac:spMkLst>
            <pc:docMk/>
            <pc:sldMk cId="412832373" sldId="274"/>
            <ac:spMk id="43" creationId="{53799561-166E-50D5-59B6-FD2CC6C9C7DE}"/>
          </ac:spMkLst>
        </pc:spChg>
        <pc:spChg chg="add mod">
          <ac:chgData name="Linus Schmitz" userId="15b186c9-d408-43e0-b216-7b7153eb3b99" providerId="ADAL" clId="{63AC7CEA-3459-44A9-AA4C-7F952B5FACC1}" dt="2022-09-26T18:33:18.918" v="442"/>
          <ac:spMkLst>
            <pc:docMk/>
            <pc:sldMk cId="412832373" sldId="274"/>
            <ac:spMk id="44" creationId="{34798428-B476-53B5-AF52-C008ADD5EBFC}"/>
          </ac:spMkLst>
        </pc:spChg>
        <pc:spChg chg="add mod">
          <ac:chgData name="Linus Schmitz" userId="15b186c9-d408-43e0-b216-7b7153eb3b99" providerId="ADAL" clId="{63AC7CEA-3459-44A9-AA4C-7F952B5FACC1}" dt="2022-09-26T18:33:18.918" v="442"/>
          <ac:spMkLst>
            <pc:docMk/>
            <pc:sldMk cId="412832373" sldId="274"/>
            <ac:spMk id="45" creationId="{0AF96DEF-048F-B7E1-5939-EC27BDDEA89F}"/>
          </ac:spMkLst>
        </pc:spChg>
        <pc:spChg chg="add mod">
          <ac:chgData name="Linus Schmitz" userId="15b186c9-d408-43e0-b216-7b7153eb3b99" providerId="ADAL" clId="{63AC7CEA-3459-44A9-AA4C-7F952B5FACC1}" dt="2022-09-26T18:33:18.918" v="442"/>
          <ac:spMkLst>
            <pc:docMk/>
            <pc:sldMk cId="412832373" sldId="274"/>
            <ac:spMk id="46" creationId="{F7B0E2DC-BAB4-7D8B-96F2-3DE3FBE08763}"/>
          </ac:spMkLst>
        </pc:spChg>
        <pc:picChg chg="add del mod">
          <ac:chgData name="Linus Schmitz" userId="15b186c9-d408-43e0-b216-7b7153eb3b99" providerId="ADAL" clId="{63AC7CEA-3459-44A9-AA4C-7F952B5FACC1}" dt="2022-09-26T18:08:25.049" v="278" actId="478"/>
          <ac:picMkLst>
            <pc:docMk/>
            <pc:sldMk cId="412832373" sldId="274"/>
            <ac:picMk id="6" creationId="{75672BE4-9684-9733-4ADE-16CCFC5BDCD9}"/>
          </ac:picMkLst>
        </pc:picChg>
        <pc:picChg chg="add del mod">
          <ac:chgData name="Linus Schmitz" userId="15b186c9-d408-43e0-b216-7b7153eb3b99" providerId="ADAL" clId="{63AC7CEA-3459-44A9-AA4C-7F952B5FACC1}" dt="2022-09-26T18:08:34.714" v="284" actId="478"/>
          <ac:picMkLst>
            <pc:docMk/>
            <pc:sldMk cId="412832373" sldId="274"/>
            <ac:picMk id="10" creationId="{602FD3F4-12C5-4AE9-C7EB-2B9BD4C301FD}"/>
          </ac:picMkLst>
        </pc:picChg>
        <pc:picChg chg="add del mod">
          <ac:chgData name="Linus Schmitz" userId="15b186c9-d408-43e0-b216-7b7153eb3b99" providerId="ADAL" clId="{63AC7CEA-3459-44A9-AA4C-7F952B5FACC1}" dt="2022-09-26T18:08:32.404" v="283" actId="478"/>
          <ac:picMkLst>
            <pc:docMk/>
            <pc:sldMk cId="412832373" sldId="274"/>
            <ac:picMk id="12" creationId="{32D4E31D-2453-8EF6-CDF8-872F1186ABB7}"/>
          </ac:picMkLst>
        </pc:picChg>
        <pc:picChg chg="add del mod ord modCrop">
          <ac:chgData name="Linus Schmitz" userId="15b186c9-d408-43e0-b216-7b7153eb3b99" providerId="ADAL" clId="{63AC7CEA-3459-44A9-AA4C-7F952B5FACC1}" dt="2022-09-26T18:16:21.939" v="327" actId="478"/>
          <ac:picMkLst>
            <pc:docMk/>
            <pc:sldMk cId="412832373" sldId="274"/>
            <ac:picMk id="16" creationId="{5D6A6160-0EBA-12D9-850A-61112711DE0E}"/>
          </ac:picMkLst>
        </pc:picChg>
        <pc:picChg chg="add mod ord modCrop">
          <ac:chgData name="Linus Schmitz" userId="15b186c9-d408-43e0-b216-7b7153eb3b99" providerId="ADAL" clId="{63AC7CEA-3459-44A9-AA4C-7F952B5FACC1}" dt="2022-10-03T14:43:18.260" v="851" actId="167"/>
          <ac:picMkLst>
            <pc:docMk/>
            <pc:sldMk cId="412832373" sldId="274"/>
            <ac:picMk id="27" creationId="{44FB3817-5E65-F8AA-3A1D-F325C97EF346}"/>
          </ac:picMkLst>
        </pc:picChg>
      </pc:sldChg>
      <pc:sldChg chg="addSp modSp mod">
        <pc:chgData name="Linus Schmitz" userId="15b186c9-d408-43e0-b216-7b7153eb3b99" providerId="ADAL" clId="{63AC7CEA-3459-44A9-AA4C-7F952B5FACC1}" dt="2022-10-02T00:45:07.146" v="702" actId="207"/>
        <pc:sldMkLst>
          <pc:docMk/>
          <pc:sldMk cId="3011908033" sldId="275"/>
        </pc:sldMkLst>
        <pc:spChg chg="add mod">
          <ac:chgData name="Linus Schmitz" userId="15b186c9-d408-43e0-b216-7b7153eb3b99" providerId="ADAL" clId="{63AC7CEA-3459-44A9-AA4C-7F952B5FACC1}" dt="2022-10-02T00:45:07.146" v="702" actId="207"/>
          <ac:spMkLst>
            <pc:docMk/>
            <pc:sldMk cId="3011908033" sldId="275"/>
            <ac:spMk id="5" creationId="{A763B2E3-C755-04C1-6169-C0EF49E229CC}"/>
          </ac:spMkLst>
        </pc:spChg>
        <pc:spChg chg="add mod">
          <ac:chgData name="Linus Schmitz" userId="15b186c9-d408-43e0-b216-7b7153eb3b99" providerId="ADAL" clId="{63AC7CEA-3459-44A9-AA4C-7F952B5FACC1}" dt="2022-09-26T18:26:59.167" v="423"/>
          <ac:spMkLst>
            <pc:docMk/>
            <pc:sldMk cId="3011908033" sldId="275"/>
            <ac:spMk id="6" creationId="{CCD9BF90-CA00-143C-1334-B89402A559BB}"/>
          </ac:spMkLst>
        </pc:spChg>
        <pc:spChg chg="add mod">
          <ac:chgData name="Linus Schmitz" userId="15b186c9-d408-43e0-b216-7b7153eb3b99" providerId="ADAL" clId="{63AC7CEA-3459-44A9-AA4C-7F952B5FACC1}" dt="2022-09-26T18:26:59.167" v="423"/>
          <ac:spMkLst>
            <pc:docMk/>
            <pc:sldMk cId="3011908033" sldId="275"/>
            <ac:spMk id="7" creationId="{845A4D11-0303-7E85-772F-C10DC6CC9794}"/>
          </ac:spMkLst>
        </pc:spChg>
        <pc:spChg chg="add mod">
          <ac:chgData name="Linus Schmitz" userId="15b186c9-d408-43e0-b216-7b7153eb3b99" providerId="ADAL" clId="{63AC7CEA-3459-44A9-AA4C-7F952B5FACC1}" dt="2022-09-26T18:26:59.167" v="423"/>
          <ac:spMkLst>
            <pc:docMk/>
            <pc:sldMk cId="3011908033" sldId="275"/>
            <ac:spMk id="8" creationId="{3257E1E9-5E8A-5BF3-F453-2690F6510B2E}"/>
          </ac:spMkLst>
        </pc:spChg>
      </pc:sldChg>
      <pc:sldChg chg="addSp modSp mod">
        <pc:chgData name="Linus Schmitz" userId="15b186c9-d408-43e0-b216-7b7153eb3b99" providerId="ADAL" clId="{63AC7CEA-3459-44A9-AA4C-7F952B5FACC1}" dt="2022-09-26T18:34:57.003" v="467" actId="207"/>
        <pc:sldMkLst>
          <pc:docMk/>
          <pc:sldMk cId="487896845" sldId="276"/>
        </pc:sldMkLst>
        <pc:spChg chg="add mod">
          <ac:chgData name="Linus Schmitz" userId="15b186c9-d408-43e0-b216-7b7153eb3b99" providerId="ADAL" clId="{63AC7CEA-3459-44A9-AA4C-7F952B5FACC1}" dt="2022-09-26T18:26:56.104" v="421"/>
          <ac:spMkLst>
            <pc:docMk/>
            <pc:sldMk cId="487896845" sldId="276"/>
            <ac:spMk id="3" creationId="{08E85161-0A3B-DB01-602C-8D87C7223F2F}"/>
          </ac:spMkLst>
        </pc:spChg>
        <pc:spChg chg="add mod">
          <ac:chgData name="Linus Schmitz" userId="15b186c9-d408-43e0-b216-7b7153eb3b99" providerId="ADAL" clId="{63AC7CEA-3459-44A9-AA4C-7F952B5FACC1}" dt="2022-09-26T18:26:56.104" v="421"/>
          <ac:spMkLst>
            <pc:docMk/>
            <pc:sldMk cId="487896845" sldId="276"/>
            <ac:spMk id="5" creationId="{DA93F195-2AA6-8FA4-F472-1CCE5CC31189}"/>
          </ac:spMkLst>
        </pc:spChg>
        <pc:spChg chg="add mod">
          <ac:chgData name="Linus Schmitz" userId="15b186c9-d408-43e0-b216-7b7153eb3b99" providerId="ADAL" clId="{63AC7CEA-3459-44A9-AA4C-7F952B5FACC1}" dt="2022-09-26T18:34:54.447" v="466" actId="207"/>
          <ac:spMkLst>
            <pc:docMk/>
            <pc:sldMk cId="487896845" sldId="276"/>
            <ac:spMk id="6" creationId="{74CB8CCD-705B-3951-C479-CC50FBD1042F}"/>
          </ac:spMkLst>
        </pc:spChg>
        <pc:spChg chg="add mod">
          <ac:chgData name="Linus Schmitz" userId="15b186c9-d408-43e0-b216-7b7153eb3b99" providerId="ADAL" clId="{63AC7CEA-3459-44A9-AA4C-7F952B5FACC1}" dt="2022-09-26T18:34:57.003" v="467" actId="207"/>
          <ac:spMkLst>
            <pc:docMk/>
            <pc:sldMk cId="487896845" sldId="276"/>
            <ac:spMk id="7" creationId="{D85D4CC1-E383-F82F-8A0E-A78EFBAE8706}"/>
          </ac:spMkLst>
        </pc:spChg>
      </pc:sldChg>
      <pc:sldChg chg="new del">
        <pc:chgData name="Linus Schmitz" userId="15b186c9-d408-43e0-b216-7b7153eb3b99" providerId="ADAL" clId="{63AC7CEA-3459-44A9-AA4C-7F952B5FACC1}" dt="2022-09-26T18:11:39.929" v="296" actId="680"/>
        <pc:sldMkLst>
          <pc:docMk/>
          <pc:sldMk cId="477664773" sldId="277"/>
        </pc:sldMkLst>
      </pc:sldChg>
      <pc:sldChg chg="addSp delSp modSp mod modNotesTx">
        <pc:chgData name="Linus Schmitz" userId="15b186c9-d408-43e0-b216-7b7153eb3b99" providerId="ADAL" clId="{63AC7CEA-3459-44A9-AA4C-7F952B5FACC1}" dt="2022-10-03T14:48:50.853" v="878"/>
        <pc:sldMkLst>
          <pc:docMk/>
          <pc:sldMk cId="2611944941" sldId="277"/>
        </pc:sldMkLst>
        <pc:spChg chg="add del mod">
          <ac:chgData name="Linus Schmitz" userId="15b186c9-d408-43e0-b216-7b7153eb3b99" providerId="ADAL" clId="{63AC7CEA-3459-44A9-AA4C-7F952B5FACC1}" dt="2022-09-26T18:33:39.864" v="447" actId="478"/>
          <ac:spMkLst>
            <pc:docMk/>
            <pc:sldMk cId="2611944941" sldId="277"/>
            <ac:spMk id="6" creationId="{965964B7-DDE6-2F63-D0F5-3457ACB992DF}"/>
          </ac:spMkLst>
        </pc:spChg>
        <pc:spChg chg="add del mod">
          <ac:chgData name="Linus Schmitz" userId="15b186c9-d408-43e0-b216-7b7153eb3b99" providerId="ADAL" clId="{63AC7CEA-3459-44A9-AA4C-7F952B5FACC1}" dt="2022-09-26T18:33:39.864" v="447" actId="478"/>
          <ac:spMkLst>
            <pc:docMk/>
            <pc:sldMk cId="2611944941" sldId="277"/>
            <ac:spMk id="9" creationId="{C5E2CDC5-28D2-8F54-3133-F4B76F0434CB}"/>
          </ac:spMkLst>
        </pc:spChg>
        <pc:spChg chg="add del mod">
          <ac:chgData name="Linus Schmitz" userId="15b186c9-d408-43e0-b216-7b7153eb3b99" providerId="ADAL" clId="{63AC7CEA-3459-44A9-AA4C-7F952B5FACC1}" dt="2022-09-26T18:33:39.864" v="447" actId="478"/>
          <ac:spMkLst>
            <pc:docMk/>
            <pc:sldMk cId="2611944941" sldId="277"/>
            <ac:spMk id="10" creationId="{D85392D5-BC3A-384A-A80D-49C61C13EDC3}"/>
          </ac:spMkLst>
        </pc:spChg>
        <pc:spChg chg="add del mod">
          <ac:chgData name="Linus Schmitz" userId="15b186c9-d408-43e0-b216-7b7153eb3b99" providerId="ADAL" clId="{63AC7CEA-3459-44A9-AA4C-7F952B5FACC1}" dt="2022-09-26T18:33:39.864" v="447" actId="478"/>
          <ac:spMkLst>
            <pc:docMk/>
            <pc:sldMk cId="2611944941" sldId="277"/>
            <ac:spMk id="11" creationId="{C789FF92-0806-2C57-FAB5-7564E13318C4}"/>
          </ac:spMkLst>
        </pc:spChg>
        <pc:spChg chg="add del mod">
          <ac:chgData name="Linus Schmitz" userId="15b186c9-d408-43e0-b216-7b7153eb3b99" providerId="ADAL" clId="{63AC7CEA-3459-44A9-AA4C-7F952B5FACC1}" dt="2022-09-26T18:33:38.898" v="446"/>
          <ac:spMkLst>
            <pc:docMk/>
            <pc:sldMk cId="2611944941" sldId="277"/>
            <ac:spMk id="12" creationId="{C2EEFEA8-FD58-A0CB-4EF9-2B6EC3A50ECC}"/>
          </ac:spMkLst>
        </pc:spChg>
        <pc:spChg chg="add del mod">
          <ac:chgData name="Linus Schmitz" userId="15b186c9-d408-43e0-b216-7b7153eb3b99" providerId="ADAL" clId="{63AC7CEA-3459-44A9-AA4C-7F952B5FACC1}" dt="2022-09-26T18:33:38.898" v="446"/>
          <ac:spMkLst>
            <pc:docMk/>
            <pc:sldMk cId="2611944941" sldId="277"/>
            <ac:spMk id="13" creationId="{E0039F55-7DBC-8C03-B4D1-D8E8A59F35E5}"/>
          </ac:spMkLst>
        </pc:spChg>
        <pc:spChg chg="add del mod">
          <ac:chgData name="Linus Schmitz" userId="15b186c9-d408-43e0-b216-7b7153eb3b99" providerId="ADAL" clId="{63AC7CEA-3459-44A9-AA4C-7F952B5FACC1}" dt="2022-09-26T18:33:38.898" v="446"/>
          <ac:spMkLst>
            <pc:docMk/>
            <pc:sldMk cId="2611944941" sldId="277"/>
            <ac:spMk id="14" creationId="{CC243187-6EAA-1A90-AB1C-5C7D5F72153A}"/>
          </ac:spMkLst>
        </pc:spChg>
        <pc:spChg chg="add del mod">
          <ac:chgData name="Linus Schmitz" userId="15b186c9-d408-43e0-b216-7b7153eb3b99" providerId="ADAL" clId="{63AC7CEA-3459-44A9-AA4C-7F952B5FACC1}" dt="2022-09-26T18:33:38.898" v="446"/>
          <ac:spMkLst>
            <pc:docMk/>
            <pc:sldMk cId="2611944941" sldId="277"/>
            <ac:spMk id="15" creationId="{F155D08B-C455-4E49-DDEB-2152F2A35142}"/>
          </ac:spMkLst>
        </pc:spChg>
        <pc:spChg chg="add mod">
          <ac:chgData name="Linus Schmitz" userId="15b186c9-d408-43e0-b216-7b7153eb3b99" providerId="ADAL" clId="{63AC7CEA-3459-44A9-AA4C-7F952B5FACC1}" dt="2022-09-26T18:33:40.320" v="448"/>
          <ac:spMkLst>
            <pc:docMk/>
            <pc:sldMk cId="2611944941" sldId="277"/>
            <ac:spMk id="16" creationId="{8BDEEDA6-A08C-D558-C7D2-EF947C38EFBA}"/>
          </ac:spMkLst>
        </pc:spChg>
        <pc:spChg chg="add mod">
          <ac:chgData name="Linus Schmitz" userId="15b186c9-d408-43e0-b216-7b7153eb3b99" providerId="ADAL" clId="{63AC7CEA-3459-44A9-AA4C-7F952B5FACC1}" dt="2022-09-26T18:33:40.320" v="448"/>
          <ac:spMkLst>
            <pc:docMk/>
            <pc:sldMk cId="2611944941" sldId="277"/>
            <ac:spMk id="17" creationId="{70133083-E8C0-27EB-4440-1790A2CD3CFD}"/>
          </ac:spMkLst>
        </pc:spChg>
        <pc:spChg chg="add mod">
          <ac:chgData name="Linus Schmitz" userId="15b186c9-d408-43e0-b216-7b7153eb3b99" providerId="ADAL" clId="{63AC7CEA-3459-44A9-AA4C-7F952B5FACC1}" dt="2022-09-26T18:33:40.320" v="448"/>
          <ac:spMkLst>
            <pc:docMk/>
            <pc:sldMk cId="2611944941" sldId="277"/>
            <ac:spMk id="18" creationId="{5EC25CBC-7BB4-9E4B-07D6-75D505BFF7BA}"/>
          </ac:spMkLst>
        </pc:spChg>
        <pc:spChg chg="add mod">
          <ac:chgData name="Linus Schmitz" userId="15b186c9-d408-43e0-b216-7b7153eb3b99" providerId="ADAL" clId="{63AC7CEA-3459-44A9-AA4C-7F952B5FACC1}" dt="2022-09-26T18:33:40.320" v="448"/>
          <ac:spMkLst>
            <pc:docMk/>
            <pc:sldMk cId="2611944941" sldId="277"/>
            <ac:spMk id="19" creationId="{D1239796-E84F-3308-F285-69B4419A5461}"/>
          </ac:spMkLst>
        </pc:spChg>
      </pc:sldChg>
      <pc:sldChg chg="addSp delSp modSp mod ord modCm modNotesTx">
        <pc:chgData name="Linus Schmitz" userId="15b186c9-d408-43e0-b216-7b7153eb3b99" providerId="ADAL" clId="{63AC7CEA-3459-44A9-AA4C-7F952B5FACC1}" dt="2022-10-03T15:16:24.452" v="939" actId="20577"/>
        <pc:sldMkLst>
          <pc:docMk/>
          <pc:sldMk cId="1012633978" sldId="278"/>
        </pc:sldMkLst>
        <pc:spChg chg="add del mod">
          <ac:chgData name="Linus Schmitz" userId="15b186c9-d408-43e0-b216-7b7153eb3b99" providerId="ADAL" clId="{63AC7CEA-3459-44A9-AA4C-7F952B5FACC1}" dt="2022-09-26T18:33:52.772" v="453" actId="478"/>
          <ac:spMkLst>
            <pc:docMk/>
            <pc:sldMk cId="1012633978" sldId="278"/>
            <ac:spMk id="5" creationId="{8D139A23-420E-66B9-659E-2904DD04C02A}"/>
          </ac:spMkLst>
        </pc:spChg>
        <pc:spChg chg="add del mod">
          <ac:chgData name="Linus Schmitz" userId="15b186c9-d408-43e0-b216-7b7153eb3b99" providerId="ADAL" clId="{63AC7CEA-3459-44A9-AA4C-7F952B5FACC1}" dt="2022-09-26T18:33:52.772" v="453" actId="478"/>
          <ac:spMkLst>
            <pc:docMk/>
            <pc:sldMk cId="1012633978" sldId="278"/>
            <ac:spMk id="6" creationId="{B15FBB71-BE1F-3EB2-A7F9-66AC3320F873}"/>
          </ac:spMkLst>
        </pc:spChg>
        <pc:spChg chg="add del mod">
          <ac:chgData name="Linus Schmitz" userId="15b186c9-d408-43e0-b216-7b7153eb3b99" providerId="ADAL" clId="{63AC7CEA-3459-44A9-AA4C-7F952B5FACC1}" dt="2022-09-26T18:33:52.772" v="453" actId="478"/>
          <ac:spMkLst>
            <pc:docMk/>
            <pc:sldMk cId="1012633978" sldId="278"/>
            <ac:spMk id="7" creationId="{9BF294C6-A222-89AC-467F-9C163A0A9076}"/>
          </ac:spMkLst>
        </pc:spChg>
        <pc:spChg chg="add del mod">
          <ac:chgData name="Linus Schmitz" userId="15b186c9-d408-43e0-b216-7b7153eb3b99" providerId="ADAL" clId="{63AC7CEA-3459-44A9-AA4C-7F952B5FACC1}" dt="2022-09-26T18:33:52.772" v="453" actId="478"/>
          <ac:spMkLst>
            <pc:docMk/>
            <pc:sldMk cId="1012633978" sldId="278"/>
            <ac:spMk id="8" creationId="{34B332BF-2B4A-0FCF-87CE-0C6D1A2E34E9}"/>
          </ac:spMkLst>
        </pc:spChg>
        <pc:spChg chg="add del mod">
          <ac:chgData name="Linus Schmitz" userId="15b186c9-d408-43e0-b216-7b7153eb3b99" providerId="ADAL" clId="{63AC7CEA-3459-44A9-AA4C-7F952B5FACC1}" dt="2022-09-26T18:33:51.758" v="452"/>
          <ac:spMkLst>
            <pc:docMk/>
            <pc:sldMk cId="1012633978" sldId="278"/>
            <ac:spMk id="9" creationId="{810F3662-A7E5-1DB7-A710-E089A9A9C20A}"/>
          </ac:spMkLst>
        </pc:spChg>
        <pc:spChg chg="add del mod">
          <ac:chgData name="Linus Schmitz" userId="15b186c9-d408-43e0-b216-7b7153eb3b99" providerId="ADAL" clId="{63AC7CEA-3459-44A9-AA4C-7F952B5FACC1}" dt="2022-09-26T18:33:51.758" v="452"/>
          <ac:spMkLst>
            <pc:docMk/>
            <pc:sldMk cId="1012633978" sldId="278"/>
            <ac:spMk id="10" creationId="{1C194912-631B-CFC0-3627-E122874518BD}"/>
          </ac:spMkLst>
        </pc:spChg>
        <pc:spChg chg="add del mod">
          <ac:chgData name="Linus Schmitz" userId="15b186c9-d408-43e0-b216-7b7153eb3b99" providerId="ADAL" clId="{63AC7CEA-3459-44A9-AA4C-7F952B5FACC1}" dt="2022-09-26T18:33:51.758" v="452"/>
          <ac:spMkLst>
            <pc:docMk/>
            <pc:sldMk cId="1012633978" sldId="278"/>
            <ac:spMk id="11" creationId="{82410EE9-855A-D5C0-3C9D-3B55425F8F19}"/>
          </ac:spMkLst>
        </pc:spChg>
        <pc:spChg chg="add del mod">
          <ac:chgData name="Linus Schmitz" userId="15b186c9-d408-43e0-b216-7b7153eb3b99" providerId="ADAL" clId="{63AC7CEA-3459-44A9-AA4C-7F952B5FACC1}" dt="2022-09-26T18:33:51.758" v="452"/>
          <ac:spMkLst>
            <pc:docMk/>
            <pc:sldMk cId="1012633978" sldId="278"/>
            <ac:spMk id="12" creationId="{E0D632A5-F756-165A-03AF-B683E831D59E}"/>
          </ac:spMkLst>
        </pc:spChg>
        <pc:spChg chg="add mod">
          <ac:chgData name="Linus Schmitz" userId="15b186c9-d408-43e0-b216-7b7153eb3b99" providerId="ADAL" clId="{63AC7CEA-3459-44A9-AA4C-7F952B5FACC1}" dt="2022-09-26T18:33:53.227" v="454"/>
          <ac:spMkLst>
            <pc:docMk/>
            <pc:sldMk cId="1012633978" sldId="278"/>
            <ac:spMk id="13" creationId="{A74AD693-C39C-62B6-C841-3BEF89FFC7E8}"/>
          </ac:spMkLst>
        </pc:spChg>
        <pc:spChg chg="add mod">
          <ac:chgData name="Linus Schmitz" userId="15b186c9-d408-43e0-b216-7b7153eb3b99" providerId="ADAL" clId="{63AC7CEA-3459-44A9-AA4C-7F952B5FACC1}" dt="2022-09-26T18:33:53.227" v="454"/>
          <ac:spMkLst>
            <pc:docMk/>
            <pc:sldMk cId="1012633978" sldId="278"/>
            <ac:spMk id="14" creationId="{CF106677-7ACF-EA14-F7D9-63972FA77F86}"/>
          </ac:spMkLst>
        </pc:spChg>
        <pc:spChg chg="add mod">
          <ac:chgData name="Linus Schmitz" userId="15b186c9-d408-43e0-b216-7b7153eb3b99" providerId="ADAL" clId="{63AC7CEA-3459-44A9-AA4C-7F952B5FACC1}" dt="2022-09-26T18:33:53.227" v="454"/>
          <ac:spMkLst>
            <pc:docMk/>
            <pc:sldMk cId="1012633978" sldId="278"/>
            <ac:spMk id="15" creationId="{DEC11E87-F67A-0D18-1B1B-0B6492172EDB}"/>
          </ac:spMkLst>
        </pc:spChg>
        <pc:spChg chg="add mod">
          <ac:chgData name="Linus Schmitz" userId="15b186c9-d408-43e0-b216-7b7153eb3b99" providerId="ADAL" clId="{63AC7CEA-3459-44A9-AA4C-7F952B5FACC1}" dt="2022-09-26T18:33:53.227" v="454"/>
          <ac:spMkLst>
            <pc:docMk/>
            <pc:sldMk cId="1012633978" sldId="278"/>
            <ac:spMk id="16" creationId="{28485399-2B11-3627-4D43-5FC417996EC9}"/>
          </ac:spMkLst>
        </pc:spChg>
        <pc:picChg chg="mod">
          <ac:chgData name="Linus Schmitz" userId="15b186c9-d408-43e0-b216-7b7153eb3b99" providerId="ADAL" clId="{63AC7CEA-3459-44A9-AA4C-7F952B5FACC1}" dt="2022-09-29T20:37:38.854" v="667" actId="14100"/>
          <ac:picMkLst>
            <pc:docMk/>
            <pc:sldMk cId="1012633978" sldId="278"/>
            <ac:picMk id="5" creationId="{7D2F8AA1-B583-CEA7-8D73-40EB68869632}"/>
          </ac:picMkLst>
        </pc:picChg>
      </pc:sldChg>
      <pc:sldChg chg="ord modNotesTx">
        <pc:chgData name="Linus Schmitz" userId="15b186c9-d408-43e0-b216-7b7153eb3b99" providerId="ADAL" clId="{63AC7CEA-3459-44A9-AA4C-7F952B5FACC1}" dt="2022-10-03T15:13:21.551" v="935" actId="20577"/>
        <pc:sldMkLst>
          <pc:docMk/>
          <pc:sldMk cId="1496000162" sldId="279"/>
        </pc:sldMkLst>
      </pc:sldChg>
      <pc:sldChg chg="modNotesTx">
        <pc:chgData name="Linus Schmitz" userId="15b186c9-d408-43e0-b216-7b7153eb3b99" providerId="ADAL" clId="{63AC7CEA-3459-44A9-AA4C-7F952B5FACC1}" dt="2022-10-03T15:19:14.424" v="956" actId="20577"/>
        <pc:sldMkLst>
          <pc:docMk/>
          <pc:sldMk cId="2585415096" sldId="280"/>
        </pc:sldMkLst>
      </pc:sldChg>
      <pc:sldChg chg="modNotesTx">
        <pc:chgData name="Linus Schmitz" userId="15b186c9-d408-43e0-b216-7b7153eb3b99" providerId="ADAL" clId="{63AC7CEA-3459-44A9-AA4C-7F952B5FACC1}" dt="2022-10-03T15:14:31.721" v="936" actId="20577"/>
        <pc:sldMkLst>
          <pc:docMk/>
          <pc:sldMk cId="2029064866" sldId="281"/>
        </pc:sldMkLst>
      </pc:sldChg>
      <pc:sldChg chg="addSp modSp">
        <pc:chgData name="Linus Schmitz" userId="15b186c9-d408-43e0-b216-7b7153eb3b99" providerId="ADAL" clId="{63AC7CEA-3459-44A9-AA4C-7F952B5FACC1}" dt="2022-09-29T03:52:57.874" v="622"/>
        <pc:sldMkLst>
          <pc:docMk/>
          <pc:sldMk cId="987487295" sldId="283"/>
        </pc:sldMkLst>
        <pc:spChg chg="add mod">
          <ac:chgData name="Linus Schmitz" userId="15b186c9-d408-43e0-b216-7b7153eb3b99" providerId="ADAL" clId="{63AC7CEA-3459-44A9-AA4C-7F952B5FACC1}" dt="2022-09-29T03:52:57.874" v="622"/>
          <ac:spMkLst>
            <pc:docMk/>
            <pc:sldMk cId="987487295" sldId="283"/>
            <ac:spMk id="3" creationId="{E1AAEC69-356A-2642-90CD-09B04D56C70F}"/>
          </ac:spMkLst>
        </pc:spChg>
        <pc:spChg chg="add mod">
          <ac:chgData name="Linus Schmitz" userId="15b186c9-d408-43e0-b216-7b7153eb3b99" providerId="ADAL" clId="{63AC7CEA-3459-44A9-AA4C-7F952B5FACC1}" dt="2022-09-29T03:52:57.874" v="622"/>
          <ac:spMkLst>
            <pc:docMk/>
            <pc:sldMk cId="987487295" sldId="283"/>
            <ac:spMk id="8" creationId="{DEC116C0-9088-DC4E-7B8F-8B80B234B295}"/>
          </ac:spMkLst>
        </pc:spChg>
        <pc:spChg chg="add mod">
          <ac:chgData name="Linus Schmitz" userId="15b186c9-d408-43e0-b216-7b7153eb3b99" providerId="ADAL" clId="{63AC7CEA-3459-44A9-AA4C-7F952B5FACC1}" dt="2022-09-29T03:52:57.874" v="622"/>
          <ac:spMkLst>
            <pc:docMk/>
            <pc:sldMk cId="987487295" sldId="283"/>
            <ac:spMk id="9" creationId="{FDE3CD27-5940-1D1B-7E93-B50429D42718}"/>
          </ac:spMkLst>
        </pc:spChg>
        <pc:spChg chg="add mod">
          <ac:chgData name="Linus Schmitz" userId="15b186c9-d408-43e0-b216-7b7153eb3b99" providerId="ADAL" clId="{63AC7CEA-3459-44A9-AA4C-7F952B5FACC1}" dt="2022-09-29T03:52:57.874" v="622"/>
          <ac:spMkLst>
            <pc:docMk/>
            <pc:sldMk cId="987487295" sldId="283"/>
            <ac:spMk id="10" creationId="{F07DE1D7-2FD2-B208-471E-CA3C4E9C6286}"/>
          </ac:spMkLst>
        </pc:spChg>
      </pc:sldChg>
      <pc:sldChg chg="modSp del mod">
        <pc:chgData name="Linus Schmitz" userId="15b186c9-d408-43e0-b216-7b7153eb3b99" providerId="ADAL" clId="{63AC7CEA-3459-44A9-AA4C-7F952B5FACC1}" dt="2022-10-02T14:42:36.367" v="811" actId="2696"/>
        <pc:sldMkLst>
          <pc:docMk/>
          <pc:sldMk cId="575785410" sldId="284"/>
        </pc:sldMkLst>
        <pc:spChg chg="mod">
          <ac:chgData name="Linus Schmitz" userId="15b186c9-d408-43e0-b216-7b7153eb3b99" providerId="ADAL" clId="{63AC7CEA-3459-44A9-AA4C-7F952B5FACC1}" dt="2022-09-29T03:51:02.429" v="621" actId="20577"/>
          <ac:spMkLst>
            <pc:docMk/>
            <pc:sldMk cId="575785410" sldId="284"/>
            <ac:spMk id="2" creationId="{1E22C57E-31A4-A925-8BD6-55BE299BEA27}"/>
          </ac:spMkLst>
        </pc:spChg>
      </pc:sldChg>
      <pc:sldChg chg="modSp mod">
        <pc:chgData name="Linus Schmitz" userId="15b186c9-d408-43e0-b216-7b7153eb3b99" providerId="ADAL" clId="{63AC7CEA-3459-44A9-AA4C-7F952B5FACC1}" dt="2022-10-03T00:58:26.346" v="820" actId="207"/>
        <pc:sldMkLst>
          <pc:docMk/>
          <pc:sldMk cId="1287228828" sldId="286"/>
        </pc:sldMkLst>
        <pc:spChg chg="mod">
          <ac:chgData name="Linus Schmitz" userId="15b186c9-d408-43e0-b216-7b7153eb3b99" providerId="ADAL" clId="{63AC7CEA-3459-44A9-AA4C-7F952B5FACC1}" dt="2022-10-03T00:58:26.346" v="820" actId="207"/>
          <ac:spMkLst>
            <pc:docMk/>
            <pc:sldMk cId="1287228828" sldId="286"/>
            <ac:spMk id="10" creationId="{3D1CE66F-D603-DCC5-5CE5-7F70E3785F08}"/>
          </ac:spMkLst>
        </pc:spChg>
        <pc:spChg chg="mod">
          <ac:chgData name="Linus Schmitz" userId="15b186c9-d408-43e0-b216-7b7153eb3b99" providerId="ADAL" clId="{63AC7CEA-3459-44A9-AA4C-7F952B5FACC1}" dt="2022-10-03T00:58:21.437" v="819" actId="207"/>
          <ac:spMkLst>
            <pc:docMk/>
            <pc:sldMk cId="1287228828" sldId="286"/>
            <ac:spMk id="11" creationId="{A39D009C-FB5C-5810-185B-CA29B30F5227}"/>
          </ac:spMkLst>
        </pc:spChg>
      </pc:sldChg>
      <pc:sldChg chg="ord">
        <pc:chgData name="Linus Schmitz" userId="15b186c9-d408-43e0-b216-7b7153eb3b99" providerId="ADAL" clId="{63AC7CEA-3459-44A9-AA4C-7F952B5FACC1}" dt="2022-10-03T15:25:59.336" v="995"/>
        <pc:sldMkLst>
          <pc:docMk/>
          <pc:sldMk cId="536055585" sldId="289"/>
        </pc:sldMkLst>
      </pc:sldChg>
      <pc:sldChg chg="ord">
        <pc:chgData name="Linus Schmitz" userId="15b186c9-d408-43e0-b216-7b7153eb3b99" providerId="ADAL" clId="{63AC7CEA-3459-44A9-AA4C-7F952B5FACC1}" dt="2022-10-03T15:25:59.336" v="995"/>
        <pc:sldMkLst>
          <pc:docMk/>
          <pc:sldMk cId="2159385588" sldId="290"/>
        </pc:sldMkLst>
      </pc:sldChg>
      <pc:sldChg chg="addSp modSp mod">
        <pc:chgData name="Linus Schmitz" userId="15b186c9-d408-43e0-b216-7b7153eb3b99" providerId="ADAL" clId="{63AC7CEA-3459-44A9-AA4C-7F952B5FACC1}" dt="2022-10-02T00:47:34.042" v="714" actId="1035"/>
        <pc:sldMkLst>
          <pc:docMk/>
          <pc:sldMk cId="556620743" sldId="291"/>
        </pc:sldMkLst>
        <pc:spChg chg="add mod">
          <ac:chgData name="Linus Schmitz" userId="15b186c9-d408-43e0-b216-7b7153eb3b99" providerId="ADAL" clId="{63AC7CEA-3459-44A9-AA4C-7F952B5FACC1}" dt="2022-09-29T03:53:18.255" v="627"/>
          <ac:spMkLst>
            <pc:docMk/>
            <pc:sldMk cId="556620743" sldId="291"/>
            <ac:spMk id="6" creationId="{FDE05AA1-E780-213C-70EA-1E162855A118}"/>
          </ac:spMkLst>
        </pc:spChg>
        <pc:spChg chg="add mod">
          <ac:chgData name="Linus Schmitz" userId="15b186c9-d408-43e0-b216-7b7153eb3b99" providerId="ADAL" clId="{63AC7CEA-3459-44A9-AA4C-7F952B5FACC1}" dt="2022-10-02T00:47:26.714" v="711" actId="207"/>
          <ac:spMkLst>
            <pc:docMk/>
            <pc:sldMk cId="556620743" sldId="291"/>
            <ac:spMk id="7" creationId="{0AA0CA4D-9472-D1F8-C165-E84343313C49}"/>
          </ac:spMkLst>
        </pc:spChg>
        <pc:spChg chg="add mod">
          <ac:chgData name="Linus Schmitz" userId="15b186c9-d408-43e0-b216-7b7153eb3b99" providerId="ADAL" clId="{63AC7CEA-3459-44A9-AA4C-7F952B5FACC1}" dt="2022-10-02T00:47:34.042" v="714" actId="1035"/>
          <ac:spMkLst>
            <pc:docMk/>
            <pc:sldMk cId="556620743" sldId="291"/>
            <ac:spMk id="8" creationId="{BD3781E7-C044-CB0A-7469-CC2DD7496031}"/>
          </ac:spMkLst>
        </pc:spChg>
        <pc:spChg chg="add mod">
          <ac:chgData name="Linus Schmitz" userId="15b186c9-d408-43e0-b216-7b7153eb3b99" providerId="ADAL" clId="{63AC7CEA-3459-44A9-AA4C-7F952B5FACC1}" dt="2022-09-29T03:53:18.255" v="627"/>
          <ac:spMkLst>
            <pc:docMk/>
            <pc:sldMk cId="556620743" sldId="291"/>
            <ac:spMk id="9" creationId="{09416AF8-88AF-4FC9-EF87-6D49EB3B2FE1}"/>
          </ac:spMkLst>
        </pc:spChg>
      </pc:sldChg>
      <pc:sldChg chg="addSp modSp del">
        <pc:chgData name="Linus Schmitz" userId="15b186c9-d408-43e0-b216-7b7153eb3b99" providerId="ADAL" clId="{63AC7CEA-3459-44A9-AA4C-7F952B5FACC1}" dt="2022-10-03T15:20:40.111" v="959" actId="47"/>
        <pc:sldMkLst>
          <pc:docMk/>
          <pc:sldMk cId="3870617078" sldId="292"/>
        </pc:sldMkLst>
        <pc:spChg chg="add mod">
          <ac:chgData name="Linus Schmitz" userId="15b186c9-d408-43e0-b216-7b7153eb3b99" providerId="ADAL" clId="{63AC7CEA-3459-44A9-AA4C-7F952B5FACC1}" dt="2022-09-29T03:53:23.978" v="628"/>
          <ac:spMkLst>
            <pc:docMk/>
            <pc:sldMk cId="3870617078" sldId="292"/>
            <ac:spMk id="5" creationId="{61A9E9DA-DA76-3200-DCD0-6C81E0EE104D}"/>
          </ac:spMkLst>
        </pc:spChg>
        <pc:spChg chg="add mod">
          <ac:chgData name="Linus Schmitz" userId="15b186c9-d408-43e0-b216-7b7153eb3b99" providerId="ADAL" clId="{63AC7CEA-3459-44A9-AA4C-7F952B5FACC1}" dt="2022-09-29T03:53:23.978" v="628"/>
          <ac:spMkLst>
            <pc:docMk/>
            <pc:sldMk cId="3870617078" sldId="292"/>
            <ac:spMk id="6" creationId="{DB5647E5-9D3D-9C9F-4847-FBFE4C30CF9C}"/>
          </ac:spMkLst>
        </pc:spChg>
        <pc:spChg chg="add mod">
          <ac:chgData name="Linus Schmitz" userId="15b186c9-d408-43e0-b216-7b7153eb3b99" providerId="ADAL" clId="{63AC7CEA-3459-44A9-AA4C-7F952B5FACC1}" dt="2022-09-29T03:53:23.978" v="628"/>
          <ac:spMkLst>
            <pc:docMk/>
            <pc:sldMk cId="3870617078" sldId="292"/>
            <ac:spMk id="7" creationId="{1C925A7F-359F-2A00-1F3B-350CFCA1A971}"/>
          </ac:spMkLst>
        </pc:spChg>
        <pc:spChg chg="add mod">
          <ac:chgData name="Linus Schmitz" userId="15b186c9-d408-43e0-b216-7b7153eb3b99" providerId="ADAL" clId="{63AC7CEA-3459-44A9-AA4C-7F952B5FACC1}" dt="2022-09-29T03:53:23.978" v="628"/>
          <ac:spMkLst>
            <pc:docMk/>
            <pc:sldMk cId="3870617078" sldId="292"/>
            <ac:spMk id="8" creationId="{317CD53A-DC3E-6CDB-E32A-AEF90DF46B8C}"/>
          </ac:spMkLst>
        </pc:spChg>
      </pc:sldChg>
      <pc:sldChg chg="del">
        <pc:chgData name="Linus Schmitz" userId="15b186c9-d408-43e0-b216-7b7153eb3b99" providerId="ADAL" clId="{63AC7CEA-3459-44A9-AA4C-7F952B5FACC1}" dt="2022-10-03T15:23:55.193" v="982" actId="47"/>
        <pc:sldMkLst>
          <pc:docMk/>
          <pc:sldMk cId="905201310" sldId="293"/>
        </pc:sldMkLst>
      </pc:sldChg>
      <pc:sldChg chg="del">
        <pc:chgData name="Linus Schmitz" userId="15b186c9-d408-43e0-b216-7b7153eb3b99" providerId="ADAL" clId="{63AC7CEA-3459-44A9-AA4C-7F952B5FACC1}" dt="2022-10-03T15:22:03.831" v="965" actId="47"/>
        <pc:sldMkLst>
          <pc:docMk/>
          <pc:sldMk cId="1780847664" sldId="294"/>
        </pc:sldMkLst>
      </pc:sldChg>
      <pc:sldChg chg="addSp modSp">
        <pc:chgData name="Linus Schmitz" userId="15b186c9-d408-43e0-b216-7b7153eb3b99" providerId="ADAL" clId="{63AC7CEA-3459-44A9-AA4C-7F952B5FACC1}" dt="2022-09-29T03:54:13.477" v="657"/>
        <pc:sldMkLst>
          <pc:docMk/>
          <pc:sldMk cId="1691118037" sldId="295"/>
        </pc:sldMkLst>
        <pc:spChg chg="add mod">
          <ac:chgData name="Linus Schmitz" userId="15b186c9-d408-43e0-b216-7b7153eb3b99" providerId="ADAL" clId="{63AC7CEA-3459-44A9-AA4C-7F952B5FACC1}" dt="2022-09-29T03:54:13.477" v="657"/>
          <ac:spMkLst>
            <pc:docMk/>
            <pc:sldMk cId="1691118037" sldId="295"/>
            <ac:spMk id="2" creationId="{955D7725-003E-17DD-A962-D0A9642E763B}"/>
          </ac:spMkLst>
        </pc:spChg>
        <pc:spChg chg="add mod">
          <ac:chgData name="Linus Schmitz" userId="15b186c9-d408-43e0-b216-7b7153eb3b99" providerId="ADAL" clId="{63AC7CEA-3459-44A9-AA4C-7F952B5FACC1}" dt="2022-09-29T03:54:13.477" v="657"/>
          <ac:spMkLst>
            <pc:docMk/>
            <pc:sldMk cId="1691118037" sldId="295"/>
            <ac:spMk id="3" creationId="{7B317AAA-33E1-88A4-72A4-AD35A477A269}"/>
          </ac:spMkLst>
        </pc:spChg>
        <pc:spChg chg="add mod">
          <ac:chgData name="Linus Schmitz" userId="15b186c9-d408-43e0-b216-7b7153eb3b99" providerId="ADAL" clId="{63AC7CEA-3459-44A9-AA4C-7F952B5FACC1}" dt="2022-09-29T03:54:13.477" v="657"/>
          <ac:spMkLst>
            <pc:docMk/>
            <pc:sldMk cId="1691118037" sldId="295"/>
            <ac:spMk id="4" creationId="{6724DF36-6D78-89F7-6F73-C14950A090CF}"/>
          </ac:spMkLst>
        </pc:spChg>
        <pc:spChg chg="add mod">
          <ac:chgData name="Linus Schmitz" userId="15b186c9-d408-43e0-b216-7b7153eb3b99" providerId="ADAL" clId="{63AC7CEA-3459-44A9-AA4C-7F952B5FACC1}" dt="2022-09-29T03:54:13.477" v="657"/>
          <ac:spMkLst>
            <pc:docMk/>
            <pc:sldMk cId="1691118037" sldId="295"/>
            <ac:spMk id="5" creationId="{9D9930BB-3054-AF94-5F0E-DCB0A000962E}"/>
          </ac:spMkLst>
        </pc:spChg>
      </pc:sldChg>
      <pc:sldChg chg="addSp modSp">
        <pc:chgData name="Linus Schmitz" userId="15b186c9-d408-43e0-b216-7b7153eb3b99" providerId="ADAL" clId="{63AC7CEA-3459-44A9-AA4C-7F952B5FACC1}" dt="2022-09-29T03:54:12.235" v="656"/>
        <pc:sldMkLst>
          <pc:docMk/>
          <pc:sldMk cId="3512900084" sldId="296"/>
        </pc:sldMkLst>
        <pc:spChg chg="add mod">
          <ac:chgData name="Linus Schmitz" userId="15b186c9-d408-43e0-b216-7b7153eb3b99" providerId="ADAL" clId="{63AC7CEA-3459-44A9-AA4C-7F952B5FACC1}" dt="2022-09-29T03:54:12.235" v="656"/>
          <ac:spMkLst>
            <pc:docMk/>
            <pc:sldMk cId="3512900084" sldId="296"/>
            <ac:spMk id="2" creationId="{DE6872FA-E507-0C4E-9E84-979521636EE1}"/>
          </ac:spMkLst>
        </pc:spChg>
        <pc:spChg chg="add mod">
          <ac:chgData name="Linus Schmitz" userId="15b186c9-d408-43e0-b216-7b7153eb3b99" providerId="ADAL" clId="{63AC7CEA-3459-44A9-AA4C-7F952B5FACC1}" dt="2022-09-29T03:54:12.235" v="656"/>
          <ac:spMkLst>
            <pc:docMk/>
            <pc:sldMk cId="3512900084" sldId="296"/>
            <ac:spMk id="3" creationId="{B239EF6E-18BA-B040-FE24-7F6436DCC7E7}"/>
          </ac:spMkLst>
        </pc:spChg>
        <pc:spChg chg="add mod">
          <ac:chgData name="Linus Schmitz" userId="15b186c9-d408-43e0-b216-7b7153eb3b99" providerId="ADAL" clId="{63AC7CEA-3459-44A9-AA4C-7F952B5FACC1}" dt="2022-09-29T03:54:12.235" v="656"/>
          <ac:spMkLst>
            <pc:docMk/>
            <pc:sldMk cId="3512900084" sldId="296"/>
            <ac:spMk id="4" creationId="{8529AE31-8512-B7DE-989D-6F726C0DF8A8}"/>
          </ac:spMkLst>
        </pc:spChg>
        <pc:spChg chg="add mod">
          <ac:chgData name="Linus Schmitz" userId="15b186c9-d408-43e0-b216-7b7153eb3b99" providerId="ADAL" clId="{63AC7CEA-3459-44A9-AA4C-7F952B5FACC1}" dt="2022-09-29T03:54:12.235" v="656"/>
          <ac:spMkLst>
            <pc:docMk/>
            <pc:sldMk cId="3512900084" sldId="296"/>
            <ac:spMk id="5" creationId="{A1CFCCE8-4B27-3572-72DA-D50FA71DA1B6}"/>
          </ac:spMkLst>
        </pc:spChg>
      </pc:sldChg>
      <pc:sldChg chg="addSp modSp">
        <pc:chgData name="Linus Schmitz" userId="15b186c9-d408-43e0-b216-7b7153eb3b99" providerId="ADAL" clId="{63AC7CEA-3459-44A9-AA4C-7F952B5FACC1}" dt="2022-09-29T03:54:11.334" v="655"/>
        <pc:sldMkLst>
          <pc:docMk/>
          <pc:sldMk cId="1911265821" sldId="297"/>
        </pc:sldMkLst>
        <pc:spChg chg="add mod">
          <ac:chgData name="Linus Schmitz" userId="15b186c9-d408-43e0-b216-7b7153eb3b99" providerId="ADAL" clId="{63AC7CEA-3459-44A9-AA4C-7F952B5FACC1}" dt="2022-09-29T03:54:11.334" v="655"/>
          <ac:spMkLst>
            <pc:docMk/>
            <pc:sldMk cId="1911265821" sldId="297"/>
            <ac:spMk id="2" creationId="{DBEFFF86-5B82-F908-1E0E-867640C86D2D}"/>
          </ac:spMkLst>
        </pc:spChg>
        <pc:spChg chg="add mod">
          <ac:chgData name="Linus Schmitz" userId="15b186c9-d408-43e0-b216-7b7153eb3b99" providerId="ADAL" clId="{63AC7CEA-3459-44A9-AA4C-7F952B5FACC1}" dt="2022-09-29T03:54:11.334" v="655"/>
          <ac:spMkLst>
            <pc:docMk/>
            <pc:sldMk cId="1911265821" sldId="297"/>
            <ac:spMk id="3" creationId="{7E5B6926-1936-04E4-F061-2C8357FF7604}"/>
          </ac:spMkLst>
        </pc:spChg>
        <pc:spChg chg="add mod">
          <ac:chgData name="Linus Schmitz" userId="15b186c9-d408-43e0-b216-7b7153eb3b99" providerId="ADAL" clId="{63AC7CEA-3459-44A9-AA4C-7F952B5FACC1}" dt="2022-09-29T03:54:11.334" v="655"/>
          <ac:spMkLst>
            <pc:docMk/>
            <pc:sldMk cId="1911265821" sldId="297"/>
            <ac:spMk id="4" creationId="{9BD845A9-4E6F-C1A6-BAD7-E3220A7D4AAB}"/>
          </ac:spMkLst>
        </pc:spChg>
        <pc:spChg chg="add mod">
          <ac:chgData name="Linus Schmitz" userId="15b186c9-d408-43e0-b216-7b7153eb3b99" providerId="ADAL" clId="{63AC7CEA-3459-44A9-AA4C-7F952B5FACC1}" dt="2022-09-29T03:54:11.334" v="655"/>
          <ac:spMkLst>
            <pc:docMk/>
            <pc:sldMk cId="1911265821" sldId="297"/>
            <ac:spMk id="5" creationId="{A4ABF885-3A4D-E45C-20DE-9B75E05E2C0B}"/>
          </ac:spMkLst>
        </pc:spChg>
      </pc:sldChg>
      <pc:sldChg chg="del">
        <pc:chgData name="Linus Schmitz" userId="15b186c9-d408-43e0-b216-7b7153eb3b99" providerId="ADAL" clId="{63AC7CEA-3459-44A9-AA4C-7F952B5FACC1}" dt="2022-10-03T15:25:23.265" v="988" actId="47"/>
        <pc:sldMkLst>
          <pc:docMk/>
          <pc:sldMk cId="1913410229" sldId="298"/>
        </pc:sldMkLst>
      </pc:sldChg>
      <pc:sldChg chg="addSp modSp del">
        <pc:chgData name="Linus Schmitz" userId="15b186c9-d408-43e0-b216-7b7153eb3b99" providerId="ADAL" clId="{63AC7CEA-3459-44A9-AA4C-7F952B5FACC1}" dt="2022-10-03T15:25:27.324" v="989" actId="47"/>
        <pc:sldMkLst>
          <pc:docMk/>
          <pc:sldMk cId="1484780708" sldId="299"/>
        </pc:sldMkLst>
        <pc:spChg chg="add mod">
          <ac:chgData name="Linus Schmitz" userId="15b186c9-d408-43e0-b216-7b7153eb3b99" providerId="ADAL" clId="{63AC7CEA-3459-44A9-AA4C-7F952B5FACC1}" dt="2022-09-29T03:54:10.435" v="654"/>
          <ac:spMkLst>
            <pc:docMk/>
            <pc:sldMk cId="1484780708" sldId="299"/>
            <ac:spMk id="2" creationId="{E2E43327-6756-6A24-640C-B132BF9D3647}"/>
          </ac:spMkLst>
        </pc:spChg>
        <pc:spChg chg="add mod">
          <ac:chgData name="Linus Schmitz" userId="15b186c9-d408-43e0-b216-7b7153eb3b99" providerId="ADAL" clId="{63AC7CEA-3459-44A9-AA4C-7F952B5FACC1}" dt="2022-09-29T03:54:10.435" v="654"/>
          <ac:spMkLst>
            <pc:docMk/>
            <pc:sldMk cId="1484780708" sldId="299"/>
            <ac:spMk id="3" creationId="{C5DCDB5E-2E2B-4F2D-A451-29D59E144614}"/>
          </ac:spMkLst>
        </pc:spChg>
        <pc:spChg chg="add mod">
          <ac:chgData name="Linus Schmitz" userId="15b186c9-d408-43e0-b216-7b7153eb3b99" providerId="ADAL" clId="{63AC7CEA-3459-44A9-AA4C-7F952B5FACC1}" dt="2022-09-29T03:54:10.435" v="654"/>
          <ac:spMkLst>
            <pc:docMk/>
            <pc:sldMk cId="1484780708" sldId="299"/>
            <ac:spMk id="4" creationId="{58585DDB-84CA-F949-8799-CB768860A879}"/>
          </ac:spMkLst>
        </pc:spChg>
        <pc:spChg chg="add mod">
          <ac:chgData name="Linus Schmitz" userId="15b186c9-d408-43e0-b216-7b7153eb3b99" providerId="ADAL" clId="{63AC7CEA-3459-44A9-AA4C-7F952B5FACC1}" dt="2022-09-29T03:54:10.435" v="654"/>
          <ac:spMkLst>
            <pc:docMk/>
            <pc:sldMk cId="1484780708" sldId="299"/>
            <ac:spMk id="5" creationId="{7D9CA351-697D-A73F-29C2-30F96A162CEE}"/>
          </ac:spMkLst>
        </pc:spChg>
      </pc:sldChg>
      <pc:sldChg chg="addSp modSp">
        <pc:chgData name="Linus Schmitz" userId="15b186c9-d408-43e0-b216-7b7153eb3b99" providerId="ADAL" clId="{63AC7CEA-3459-44A9-AA4C-7F952B5FACC1}" dt="2022-09-29T03:54:09.365" v="653"/>
        <pc:sldMkLst>
          <pc:docMk/>
          <pc:sldMk cId="3209674034" sldId="300"/>
        </pc:sldMkLst>
        <pc:spChg chg="add mod">
          <ac:chgData name="Linus Schmitz" userId="15b186c9-d408-43e0-b216-7b7153eb3b99" providerId="ADAL" clId="{63AC7CEA-3459-44A9-AA4C-7F952B5FACC1}" dt="2022-09-29T03:54:09.365" v="653"/>
          <ac:spMkLst>
            <pc:docMk/>
            <pc:sldMk cId="3209674034" sldId="300"/>
            <ac:spMk id="2" creationId="{A409DF5F-4C1A-4DAD-1CBF-CA8C3AD6B5AD}"/>
          </ac:spMkLst>
        </pc:spChg>
        <pc:spChg chg="add mod">
          <ac:chgData name="Linus Schmitz" userId="15b186c9-d408-43e0-b216-7b7153eb3b99" providerId="ADAL" clId="{63AC7CEA-3459-44A9-AA4C-7F952B5FACC1}" dt="2022-09-29T03:54:09.365" v="653"/>
          <ac:spMkLst>
            <pc:docMk/>
            <pc:sldMk cId="3209674034" sldId="300"/>
            <ac:spMk id="3" creationId="{DD389EFF-3F74-2F86-8E6A-55848EC4D677}"/>
          </ac:spMkLst>
        </pc:spChg>
        <pc:spChg chg="add mod">
          <ac:chgData name="Linus Schmitz" userId="15b186c9-d408-43e0-b216-7b7153eb3b99" providerId="ADAL" clId="{63AC7CEA-3459-44A9-AA4C-7F952B5FACC1}" dt="2022-09-29T03:54:09.365" v="653"/>
          <ac:spMkLst>
            <pc:docMk/>
            <pc:sldMk cId="3209674034" sldId="300"/>
            <ac:spMk id="4" creationId="{A2696D47-A734-24D9-EB11-BF49018BB6D6}"/>
          </ac:spMkLst>
        </pc:spChg>
        <pc:spChg chg="add mod">
          <ac:chgData name="Linus Schmitz" userId="15b186c9-d408-43e0-b216-7b7153eb3b99" providerId="ADAL" clId="{63AC7CEA-3459-44A9-AA4C-7F952B5FACC1}" dt="2022-09-29T03:54:09.365" v="653"/>
          <ac:spMkLst>
            <pc:docMk/>
            <pc:sldMk cId="3209674034" sldId="300"/>
            <ac:spMk id="5" creationId="{57F5380F-2F51-3C44-7B4C-288A6954C95B}"/>
          </ac:spMkLst>
        </pc:spChg>
      </pc:sldChg>
      <pc:sldChg chg="addSp modSp">
        <pc:chgData name="Linus Schmitz" userId="15b186c9-d408-43e0-b216-7b7153eb3b99" providerId="ADAL" clId="{63AC7CEA-3459-44A9-AA4C-7F952B5FACC1}" dt="2022-09-29T03:54:08.430" v="652"/>
        <pc:sldMkLst>
          <pc:docMk/>
          <pc:sldMk cId="1703021091" sldId="301"/>
        </pc:sldMkLst>
        <pc:spChg chg="add mod">
          <ac:chgData name="Linus Schmitz" userId="15b186c9-d408-43e0-b216-7b7153eb3b99" providerId="ADAL" clId="{63AC7CEA-3459-44A9-AA4C-7F952B5FACC1}" dt="2022-09-29T03:54:08.430" v="652"/>
          <ac:spMkLst>
            <pc:docMk/>
            <pc:sldMk cId="1703021091" sldId="301"/>
            <ac:spMk id="2" creationId="{F0B3DB64-1E62-3408-2804-4E1FCC273254}"/>
          </ac:spMkLst>
        </pc:spChg>
        <pc:spChg chg="add mod">
          <ac:chgData name="Linus Schmitz" userId="15b186c9-d408-43e0-b216-7b7153eb3b99" providerId="ADAL" clId="{63AC7CEA-3459-44A9-AA4C-7F952B5FACC1}" dt="2022-09-29T03:54:08.430" v="652"/>
          <ac:spMkLst>
            <pc:docMk/>
            <pc:sldMk cId="1703021091" sldId="301"/>
            <ac:spMk id="3" creationId="{A3A13531-8EA8-7C8A-EC55-7B2DFE809B95}"/>
          </ac:spMkLst>
        </pc:spChg>
        <pc:spChg chg="add mod">
          <ac:chgData name="Linus Schmitz" userId="15b186c9-d408-43e0-b216-7b7153eb3b99" providerId="ADAL" clId="{63AC7CEA-3459-44A9-AA4C-7F952B5FACC1}" dt="2022-09-29T03:54:08.430" v="652"/>
          <ac:spMkLst>
            <pc:docMk/>
            <pc:sldMk cId="1703021091" sldId="301"/>
            <ac:spMk id="4" creationId="{B2F84BFA-B7F4-A691-F407-7E4553769A1D}"/>
          </ac:spMkLst>
        </pc:spChg>
        <pc:spChg chg="add mod">
          <ac:chgData name="Linus Schmitz" userId="15b186c9-d408-43e0-b216-7b7153eb3b99" providerId="ADAL" clId="{63AC7CEA-3459-44A9-AA4C-7F952B5FACC1}" dt="2022-09-29T03:54:08.430" v="652"/>
          <ac:spMkLst>
            <pc:docMk/>
            <pc:sldMk cId="1703021091" sldId="301"/>
            <ac:spMk id="5" creationId="{14F8D2D0-F6EE-9D15-0A42-90DF86E45EE5}"/>
          </ac:spMkLst>
        </pc:spChg>
      </pc:sldChg>
      <pc:sldChg chg="addSp modSp">
        <pc:chgData name="Linus Schmitz" userId="15b186c9-d408-43e0-b216-7b7153eb3b99" providerId="ADAL" clId="{63AC7CEA-3459-44A9-AA4C-7F952B5FACC1}" dt="2022-09-29T03:54:07.192" v="651"/>
        <pc:sldMkLst>
          <pc:docMk/>
          <pc:sldMk cId="3156033875" sldId="302"/>
        </pc:sldMkLst>
        <pc:spChg chg="add mod">
          <ac:chgData name="Linus Schmitz" userId="15b186c9-d408-43e0-b216-7b7153eb3b99" providerId="ADAL" clId="{63AC7CEA-3459-44A9-AA4C-7F952B5FACC1}" dt="2022-09-29T03:54:07.192" v="651"/>
          <ac:spMkLst>
            <pc:docMk/>
            <pc:sldMk cId="3156033875" sldId="302"/>
            <ac:spMk id="2" creationId="{BB1BE47C-4C17-5836-FFD8-70D4AD72D065}"/>
          </ac:spMkLst>
        </pc:spChg>
        <pc:spChg chg="add mod">
          <ac:chgData name="Linus Schmitz" userId="15b186c9-d408-43e0-b216-7b7153eb3b99" providerId="ADAL" clId="{63AC7CEA-3459-44A9-AA4C-7F952B5FACC1}" dt="2022-09-29T03:54:07.192" v="651"/>
          <ac:spMkLst>
            <pc:docMk/>
            <pc:sldMk cId="3156033875" sldId="302"/>
            <ac:spMk id="3" creationId="{C2FC7338-ADCB-5524-8E5F-6A23E4FD4EBF}"/>
          </ac:spMkLst>
        </pc:spChg>
        <pc:spChg chg="add mod">
          <ac:chgData name="Linus Schmitz" userId="15b186c9-d408-43e0-b216-7b7153eb3b99" providerId="ADAL" clId="{63AC7CEA-3459-44A9-AA4C-7F952B5FACC1}" dt="2022-09-29T03:54:07.192" v="651"/>
          <ac:spMkLst>
            <pc:docMk/>
            <pc:sldMk cId="3156033875" sldId="302"/>
            <ac:spMk id="4" creationId="{9B8C97D5-E7BB-22EE-0FFE-24F276F74C46}"/>
          </ac:spMkLst>
        </pc:spChg>
        <pc:spChg chg="add mod">
          <ac:chgData name="Linus Schmitz" userId="15b186c9-d408-43e0-b216-7b7153eb3b99" providerId="ADAL" clId="{63AC7CEA-3459-44A9-AA4C-7F952B5FACC1}" dt="2022-09-29T03:54:07.192" v="651"/>
          <ac:spMkLst>
            <pc:docMk/>
            <pc:sldMk cId="3156033875" sldId="302"/>
            <ac:spMk id="5" creationId="{4E770E08-8FA9-B4FA-7B84-A5A043E31F7C}"/>
          </ac:spMkLst>
        </pc:spChg>
      </pc:sldChg>
      <pc:sldChg chg="addSp modSp mod">
        <pc:chgData name="Linus Schmitz" userId="15b186c9-d408-43e0-b216-7b7153eb3b99" providerId="ADAL" clId="{63AC7CEA-3459-44A9-AA4C-7F952B5FACC1}" dt="2022-09-29T03:54:06.132" v="650"/>
        <pc:sldMkLst>
          <pc:docMk/>
          <pc:sldMk cId="1863338458" sldId="303"/>
        </pc:sldMkLst>
        <pc:spChg chg="add mod">
          <ac:chgData name="Linus Schmitz" userId="15b186c9-d408-43e0-b216-7b7153eb3b99" providerId="ADAL" clId="{63AC7CEA-3459-44A9-AA4C-7F952B5FACC1}" dt="2022-09-29T03:54:06.132" v="650"/>
          <ac:spMkLst>
            <pc:docMk/>
            <pc:sldMk cId="1863338458" sldId="303"/>
            <ac:spMk id="2" creationId="{FADF4B93-0D0F-B249-276F-E541A649910D}"/>
          </ac:spMkLst>
        </pc:spChg>
        <pc:spChg chg="add mod">
          <ac:chgData name="Linus Schmitz" userId="15b186c9-d408-43e0-b216-7b7153eb3b99" providerId="ADAL" clId="{63AC7CEA-3459-44A9-AA4C-7F952B5FACC1}" dt="2022-09-29T03:54:06.132" v="650"/>
          <ac:spMkLst>
            <pc:docMk/>
            <pc:sldMk cId="1863338458" sldId="303"/>
            <ac:spMk id="3" creationId="{CFF7DDC2-D45D-2C31-E4AB-05AF61F3E89E}"/>
          </ac:spMkLst>
        </pc:spChg>
        <pc:spChg chg="add mod">
          <ac:chgData name="Linus Schmitz" userId="15b186c9-d408-43e0-b216-7b7153eb3b99" providerId="ADAL" clId="{63AC7CEA-3459-44A9-AA4C-7F952B5FACC1}" dt="2022-09-29T03:54:06.132" v="650"/>
          <ac:spMkLst>
            <pc:docMk/>
            <pc:sldMk cId="1863338458" sldId="303"/>
            <ac:spMk id="4" creationId="{05B6E66E-625D-CCCE-BE87-F34D068DC715}"/>
          </ac:spMkLst>
        </pc:spChg>
        <pc:spChg chg="add mod">
          <ac:chgData name="Linus Schmitz" userId="15b186c9-d408-43e0-b216-7b7153eb3b99" providerId="ADAL" clId="{63AC7CEA-3459-44A9-AA4C-7F952B5FACC1}" dt="2022-09-29T03:54:06.132" v="650"/>
          <ac:spMkLst>
            <pc:docMk/>
            <pc:sldMk cId="1863338458" sldId="303"/>
            <ac:spMk id="5" creationId="{3ACB6FD4-EC1F-87B1-66BE-CC357FBDBCD6}"/>
          </ac:spMkLst>
        </pc:spChg>
        <pc:spChg chg="mod">
          <ac:chgData name="Linus Schmitz" userId="15b186c9-d408-43e0-b216-7b7153eb3b99" providerId="ADAL" clId="{63AC7CEA-3459-44A9-AA4C-7F952B5FACC1}" dt="2022-09-28T16:32:14.449" v="479" actId="27636"/>
          <ac:spMkLst>
            <pc:docMk/>
            <pc:sldMk cId="1863338458" sldId="303"/>
            <ac:spMk id="195" creationId="{00000000-0000-0000-0000-000000000000}"/>
          </ac:spMkLst>
        </pc:spChg>
      </pc:sldChg>
      <pc:sldChg chg="addSp modSp">
        <pc:chgData name="Linus Schmitz" userId="15b186c9-d408-43e0-b216-7b7153eb3b99" providerId="ADAL" clId="{63AC7CEA-3459-44A9-AA4C-7F952B5FACC1}" dt="2022-09-29T03:54:04.783" v="649"/>
        <pc:sldMkLst>
          <pc:docMk/>
          <pc:sldMk cId="3504541312" sldId="304"/>
        </pc:sldMkLst>
        <pc:spChg chg="add mod">
          <ac:chgData name="Linus Schmitz" userId="15b186c9-d408-43e0-b216-7b7153eb3b99" providerId="ADAL" clId="{63AC7CEA-3459-44A9-AA4C-7F952B5FACC1}" dt="2022-09-29T03:54:04.783" v="649"/>
          <ac:spMkLst>
            <pc:docMk/>
            <pc:sldMk cId="3504541312" sldId="304"/>
            <ac:spMk id="2" creationId="{4CC05D83-6536-DD39-E69A-D2171D2A94EB}"/>
          </ac:spMkLst>
        </pc:spChg>
        <pc:spChg chg="add mod">
          <ac:chgData name="Linus Schmitz" userId="15b186c9-d408-43e0-b216-7b7153eb3b99" providerId="ADAL" clId="{63AC7CEA-3459-44A9-AA4C-7F952B5FACC1}" dt="2022-09-29T03:54:04.783" v="649"/>
          <ac:spMkLst>
            <pc:docMk/>
            <pc:sldMk cId="3504541312" sldId="304"/>
            <ac:spMk id="3" creationId="{71C544B3-0992-ED86-A0E7-66616E5C386C}"/>
          </ac:spMkLst>
        </pc:spChg>
        <pc:spChg chg="add mod">
          <ac:chgData name="Linus Schmitz" userId="15b186c9-d408-43e0-b216-7b7153eb3b99" providerId="ADAL" clId="{63AC7CEA-3459-44A9-AA4C-7F952B5FACC1}" dt="2022-09-29T03:54:04.783" v="649"/>
          <ac:spMkLst>
            <pc:docMk/>
            <pc:sldMk cId="3504541312" sldId="304"/>
            <ac:spMk id="5" creationId="{700C602F-D9F6-FE4F-D571-830C09D2D34E}"/>
          </ac:spMkLst>
        </pc:spChg>
        <pc:spChg chg="add mod">
          <ac:chgData name="Linus Schmitz" userId="15b186c9-d408-43e0-b216-7b7153eb3b99" providerId="ADAL" clId="{63AC7CEA-3459-44A9-AA4C-7F952B5FACC1}" dt="2022-09-29T03:54:04.783" v="649"/>
          <ac:spMkLst>
            <pc:docMk/>
            <pc:sldMk cId="3504541312" sldId="304"/>
            <ac:spMk id="6" creationId="{0823AC8F-B9EB-03EE-702B-D40F50487181}"/>
          </ac:spMkLst>
        </pc:spChg>
      </pc:sldChg>
      <pc:sldChg chg="addSp modSp">
        <pc:chgData name="Linus Schmitz" userId="15b186c9-d408-43e0-b216-7b7153eb3b99" providerId="ADAL" clId="{63AC7CEA-3459-44A9-AA4C-7F952B5FACC1}" dt="2022-09-29T03:54:02.057" v="648"/>
        <pc:sldMkLst>
          <pc:docMk/>
          <pc:sldMk cId="1333851779" sldId="305"/>
        </pc:sldMkLst>
        <pc:spChg chg="add mod">
          <ac:chgData name="Linus Schmitz" userId="15b186c9-d408-43e0-b216-7b7153eb3b99" providerId="ADAL" clId="{63AC7CEA-3459-44A9-AA4C-7F952B5FACC1}" dt="2022-09-29T03:54:02.057" v="648"/>
          <ac:spMkLst>
            <pc:docMk/>
            <pc:sldMk cId="1333851779" sldId="305"/>
            <ac:spMk id="2" creationId="{AF1E8E85-159C-B040-F41D-F11181CBF312}"/>
          </ac:spMkLst>
        </pc:spChg>
        <pc:spChg chg="add mod">
          <ac:chgData name="Linus Schmitz" userId="15b186c9-d408-43e0-b216-7b7153eb3b99" providerId="ADAL" clId="{63AC7CEA-3459-44A9-AA4C-7F952B5FACC1}" dt="2022-09-29T03:54:02.057" v="648"/>
          <ac:spMkLst>
            <pc:docMk/>
            <pc:sldMk cId="1333851779" sldId="305"/>
            <ac:spMk id="3" creationId="{4DB6BF89-11E4-30D6-49A5-FF17461D7E44}"/>
          </ac:spMkLst>
        </pc:spChg>
        <pc:spChg chg="add mod">
          <ac:chgData name="Linus Schmitz" userId="15b186c9-d408-43e0-b216-7b7153eb3b99" providerId="ADAL" clId="{63AC7CEA-3459-44A9-AA4C-7F952B5FACC1}" dt="2022-09-29T03:54:02.057" v="648"/>
          <ac:spMkLst>
            <pc:docMk/>
            <pc:sldMk cId="1333851779" sldId="305"/>
            <ac:spMk id="4" creationId="{5EB72867-5E5A-8BA2-32D2-2BF2449F0451}"/>
          </ac:spMkLst>
        </pc:spChg>
        <pc:spChg chg="add mod">
          <ac:chgData name="Linus Schmitz" userId="15b186c9-d408-43e0-b216-7b7153eb3b99" providerId="ADAL" clId="{63AC7CEA-3459-44A9-AA4C-7F952B5FACC1}" dt="2022-09-29T03:54:02.057" v="648"/>
          <ac:spMkLst>
            <pc:docMk/>
            <pc:sldMk cId="1333851779" sldId="305"/>
            <ac:spMk id="5" creationId="{275ACEF3-D749-3E57-0151-3A1E6415C10D}"/>
          </ac:spMkLst>
        </pc:spChg>
      </pc:sldChg>
      <pc:sldChg chg="addSp modSp">
        <pc:chgData name="Linus Schmitz" userId="15b186c9-d408-43e0-b216-7b7153eb3b99" providerId="ADAL" clId="{63AC7CEA-3459-44A9-AA4C-7F952B5FACC1}" dt="2022-09-29T03:54:00.887" v="647"/>
        <pc:sldMkLst>
          <pc:docMk/>
          <pc:sldMk cId="678911639" sldId="306"/>
        </pc:sldMkLst>
        <pc:spChg chg="add mod">
          <ac:chgData name="Linus Schmitz" userId="15b186c9-d408-43e0-b216-7b7153eb3b99" providerId="ADAL" clId="{63AC7CEA-3459-44A9-AA4C-7F952B5FACC1}" dt="2022-09-29T03:54:00.887" v="647"/>
          <ac:spMkLst>
            <pc:docMk/>
            <pc:sldMk cId="678911639" sldId="306"/>
            <ac:spMk id="2" creationId="{D05A8A26-2EF7-3988-25DF-BC221FB1477B}"/>
          </ac:spMkLst>
        </pc:spChg>
        <pc:spChg chg="add mod">
          <ac:chgData name="Linus Schmitz" userId="15b186c9-d408-43e0-b216-7b7153eb3b99" providerId="ADAL" clId="{63AC7CEA-3459-44A9-AA4C-7F952B5FACC1}" dt="2022-09-29T03:54:00.887" v="647"/>
          <ac:spMkLst>
            <pc:docMk/>
            <pc:sldMk cId="678911639" sldId="306"/>
            <ac:spMk id="3" creationId="{580C0568-3712-856D-E9DF-3B662B9303A6}"/>
          </ac:spMkLst>
        </pc:spChg>
        <pc:spChg chg="add mod">
          <ac:chgData name="Linus Schmitz" userId="15b186c9-d408-43e0-b216-7b7153eb3b99" providerId="ADAL" clId="{63AC7CEA-3459-44A9-AA4C-7F952B5FACC1}" dt="2022-09-29T03:54:00.887" v="647"/>
          <ac:spMkLst>
            <pc:docMk/>
            <pc:sldMk cId="678911639" sldId="306"/>
            <ac:spMk id="4" creationId="{85C99648-3FC3-67EC-E0E1-1DF429302F43}"/>
          </ac:spMkLst>
        </pc:spChg>
        <pc:spChg chg="add mod">
          <ac:chgData name="Linus Schmitz" userId="15b186c9-d408-43e0-b216-7b7153eb3b99" providerId="ADAL" clId="{63AC7CEA-3459-44A9-AA4C-7F952B5FACC1}" dt="2022-09-29T03:54:00.887" v="647"/>
          <ac:spMkLst>
            <pc:docMk/>
            <pc:sldMk cId="678911639" sldId="306"/>
            <ac:spMk id="5" creationId="{E1D083AF-EDC8-C164-60CB-9D32DA6D372F}"/>
          </ac:spMkLst>
        </pc:spChg>
      </pc:sldChg>
      <pc:sldChg chg="addSp modSp">
        <pc:chgData name="Linus Schmitz" userId="15b186c9-d408-43e0-b216-7b7153eb3b99" providerId="ADAL" clId="{63AC7CEA-3459-44A9-AA4C-7F952B5FACC1}" dt="2022-09-29T03:53:59.758" v="646"/>
        <pc:sldMkLst>
          <pc:docMk/>
          <pc:sldMk cId="3674308266" sldId="307"/>
        </pc:sldMkLst>
        <pc:spChg chg="add mod">
          <ac:chgData name="Linus Schmitz" userId="15b186c9-d408-43e0-b216-7b7153eb3b99" providerId="ADAL" clId="{63AC7CEA-3459-44A9-AA4C-7F952B5FACC1}" dt="2022-09-29T03:53:59.758" v="646"/>
          <ac:spMkLst>
            <pc:docMk/>
            <pc:sldMk cId="3674308266" sldId="307"/>
            <ac:spMk id="2" creationId="{AE355999-240E-C3F2-9CB2-4F35BD3C0304}"/>
          </ac:spMkLst>
        </pc:spChg>
        <pc:spChg chg="add mod">
          <ac:chgData name="Linus Schmitz" userId="15b186c9-d408-43e0-b216-7b7153eb3b99" providerId="ADAL" clId="{63AC7CEA-3459-44A9-AA4C-7F952B5FACC1}" dt="2022-09-29T03:53:59.758" v="646"/>
          <ac:spMkLst>
            <pc:docMk/>
            <pc:sldMk cId="3674308266" sldId="307"/>
            <ac:spMk id="3" creationId="{523E137D-3FE2-0958-B5D0-8F3A78705648}"/>
          </ac:spMkLst>
        </pc:spChg>
        <pc:spChg chg="add mod">
          <ac:chgData name="Linus Schmitz" userId="15b186c9-d408-43e0-b216-7b7153eb3b99" providerId="ADAL" clId="{63AC7CEA-3459-44A9-AA4C-7F952B5FACC1}" dt="2022-09-29T03:53:59.758" v="646"/>
          <ac:spMkLst>
            <pc:docMk/>
            <pc:sldMk cId="3674308266" sldId="307"/>
            <ac:spMk id="4" creationId="{0273A331-6128-B88F-C51E-FA7848B4F5C1}"/>
          </ac:spMkLst>
        </pc:spChg>
        <pc:spChg chg="add mod">
          <ac:chgData name="Linus Schmitz" userId="15b186c9-d408-43e0-b216-7b7153eb3b99" providerId="ADAL" clId="{63AC7CEA-3459-44A9-AA4C-7F952B5FACC1}" dt="2022-09-29T03:53:59.758" v="646"/>
          <ac:spMkLst>
            <pc:docMk/>
            <pc:sldMk cId="3674308266" sldId="307"/>
            <ac:spMk id="5" creationId="{C54279A7-E43E-9FCA-3FEF-90D4040BE405}"/>
          </ac:spMkLst>
        </pc:spChg>
      </pc:sldChg>
      <pc:sldChg chg="addSp modSp">
        <pc:chgData name="Linus Schmitz" userId="15b186c9-d408-43e0-b216-7b7153eb3b99" providerId="ADAL" clId="{63AC7CEA-3459-44A9-AA4C-7F952B5FACC1}" dt="2022-09-29T03:53:58.667" v="645"/>
        <pc:sldMkLst>
          <pc:docMk/>
          <pc:sldMk cId="2733930660" sldId="308"/>
        </pc:sldMkLst>
        <pc:spChg chg="add mod">
          <ac:chgData name="Linus Schmitz" userId="15b186c9-d408-43e0-b216-7b7153eb3b99" providerId="ADAL" clId="{63AC7CEA-3459-44A9-AA4C-7F952B5FACC1}" dt="2022-09-29T03:53:58.667" v="645"/>
          <ac:spMkLst>
            <pc:docMk/>
            <pc:sldMk cId="2733930660" sldId="308"/>
            <ac:spMk id="2" creationId="{9221A703-7049-1C03-17B8-C0D9DE48DBEA}"/>
          </ac:spMkLst>
        </pc:spChg>
        <pc:spChg chg="add mod">
          <ac:chgData name="Linus Schmitz" userId="15b186c9-d408-43e0-b216-7b7153eb3b99" providerId="ADAL" clId="{63AC7CEA-3459-44A9-AA4C-7F952B5FACC1}" dt="2022-09-29T03:53:58.667" v="645"/>
          <ac:spMkLst>
            <pc:docMk/>
            <pc:sldMk cId="2733930660" sldId="308"/>
            <ac:spMk id="3" creationId="{3493E1C2-5CCE-7715-828D-BECC2A823965}"/>
          </ac:spMkLst>
        </pc:spChg>
        <pc:spChg chg="add mod">
          <ac:chgData name="Linus Schmitz" userId="15b186c9-d408-43e0-b216-7b7153eb3b99" providerId="ADAL" clId="{63AC7CEA-3459-44A9-AA4C-7F952B5FACC1}" dt="2022-09-29T03:53:58.667" v="645"/>
          <ac:spMkLst>
            <pc:docMk/>
            <pc:sldMk cId="2733930660" sldId="308"/>
            <ac:spMk id="4" creationId="{12C609B8-84D0-598F-B0E5-49A866B34EC8}"/>
          </ac:spMkLst>
        </pc:spChg>
        <pc:spChg chg="add mod">
          <ac:chgData name="Linus Schmitz" userId="15b186c9-d408-43e0-b216-7b7153eb3b99" providerId="ADAL" clId="{63AC7CEA-3459-44A9-AA4C-7F952B5FACC1}" dt="2022-09-29T03:53:58.667" v="645"/>
          <ac:spMkLst>
            <pc:docMk/>
            <pc:sldMk cId="2733930660" sldId="308"/>
            <ac:spMk id="5" creationId="{4CEA3A60-C52F-C894-96FE-88A75DD1CADF}"/>
          </ac:spMkLst>
        </pc:spChg>
      </pc:sldChg>
      <pc:sldChg chg="addSp modSp">
        <pc:chgData name="Linus Schmitz" userId="15b186c9-d408-43e0-b216-7b7153eb3b99" providerId="ADAL" clId="{63AC7CEA-3459-44A9-AA4C-7F952B5FACC1}" dt="2022-09-29T03:53:56.804" v="644"/>
        <pc:sldMkLst>
          <pc:docMk/>
          <pc:sldMk cId="706245000" sldId="309"/>
        </pc:sldMkLst>
        <pc:spChg chg="add mod">
          <ac:chgData name="Linus Schmitz" userId="15b186c9-d408-43e0-b216-7b7153eb3b99" providerId="ADAL" clId="{63AC7CEA-3459-44A9-AA4C-7F952B5FACC1}" dt="2022-09-29T03:53:56.804" v="644"/>
          <ac:spMkLst>
            <pc:docMk/>
            <pc:sldMk cId="706245000" sldId="309"/>
            <ac:spMk id="3" creationId="{5D198F32-7A75-68B3-BA64-7DC50CA02DF4}"/>
          </ac:spMkLst>
        </pc:spChg>
        <pc:spChg chg="add mod">
          <ac:chgData name="Linus Schmitz" userId="15b186c9-d408-43e0-b216-7b7153eb3b99" providerId="ADAL" clId="{63AC7CEA-3459-44A9-AA4C-7F952B5FACC1}" dt="2022-09-29T03:53:56.804" v="644"/>
          <ac:spMkLst>
            <pc:docMk/>
            <pc:sldMk cId="706245000" sldId="309"/>
            <ac:spMk id="4" creationId="{DFB958C4-879E-D28C-0AAD-B50F42370B87}"/>
          </ac:spMkLst>
        </pc:spChg>
        <pc:spChg chg="add mod">
          <ac:chgData name="Linus Schmitz" userId="15b186c9-d408-43e0-b216-7b7153eb3b99" providerId="ADAL" clId="{63AC7CEA-3459-44A9-AA4C-7F952B5FACC1}" dt="2022-09-29T03:53:56.804" v="644"/>
          <ac:spMkLst>
            <pc:docMk/>
            <pc:sldMk cId="706245000" sldId="309"/>
            <ac:spMk id="5" creationId="{78C373C2-0E96-A82C-BD4C-0C9E298BC308}"/>
          </ac:spMkLst>
        </pc:spChg>
        <pc:spChg chg="add mod">
          <ac:chgData name="Linus Schmitz" userId="15b186c9-d408-43e0-b216-7b7153eb3b99" providerId="ADAL" clId="{63AC7CEA-3459-44A9-AA4C-7F952B5FACC1}" dt="2022-09-29T03:53:56.804" v="644"/>
          <ac:spMkLst>
            <pc:docMk/>
            <pc:sldMk cId="706245000" sldId="309"/>
            <ac:spMk id="6" creationId="{FA9C10E1-9A33-3DF8-2534-6DC98B211437}"/>
          </ac:spMkLst>
        </pc:spChg>
      </pc:sldChg>
      <pc:sldChg chg="addSp modSp">
        <pc:chgData name="Linus Schmitz" userId="15b186c9-d408-43e0-b216-7b7153eb3b99" providerId="ADAL" clId="{63AC7CEA-3459-44A9-AA4C-7F952B5FACC1}" dt="2022-09-29T03:53:52.918" v="643"/>
        <pc:sldMkLst>
          <pc:docMk/>
          <pc:sldMk cId="775505022" sldId="310"/>
        </pc:sldMkLst>
        <pc:spChg chg="add mod">
          <ac:chgData name="Linus Schmitz" userId="15b186c9-d408-43e0-b216-7b7153eb3b99" providerId="ADAL" clId="{63AC7CEA-3459-44A9-AA4C-7F952B5FACC1}" dt="2022-09-29T03:53:52.918" v="643"/>
          <ac:spMkLst>
            <pc:docMk/>
            <pc:sldMk cId="775505022" sldId="310"/>
            <ac:spMk id="2" creationId="{782B6AB5-42D5-7283-75B0-C3D4CBB71559}"/>
          </ac:spMkLst>
        </pc:spChg>
        <pc:spChg chg="add mod">
          <ac:chgData name="Linus Schmitz" userId="15b186c9-d408-43e0-b216-7b7153eb3b99" providerId="ADAL" clId="{63AC7CEA-3459-44A9-AA4C-7F952B5FACC1}" dt="2022-09-29T03:53:52.918" v="643"/>
          <ac:spMkLst>
            <pc:docMk/>
            <pc:sldMk cId="775505022" sldId="310"/>
            <ac:spMk id="3" creationId="{8FC2F9E7-6F64-58E8-B453-B12BF607732B}"/>
          </ac:spMkLst>
        </pc:spChg>
        <pc:spChg chg="add mod">
          <ac:chgData name="Linus Schmitz" userId="15b186c9-d408-43e0-b216-7b7153eb3b99" providerId="ADAL" clId="{63AC7CEA-3459-44A9-AA4C-7F952B5FACC1}" dt="2022-09-29T03:53:52.918" v="643"/>
          <ac:spMkLst>
            <pc:docMk/>
            <pc:sldMk cId="775505022" sldId="310"/>
            <ac:spMk id="4" creationId="{C862712A-66DA-A67A-ED4E-8CDD5FDD401C}"/>
          </ac:spMkLst>
        </pc:spChg>
        <pc:spChg chg="add mod">
          <ac:chgData name="Linus Schmitz" userId="15b186c9-d408-43e0-b216-7b7153eb3b99" providerId="ADAL" clId="{63AC7CEA-3459-44A9-AA4C-7F952B5FACC1}" dt="2022-09-29T03:53:52.918" v="643"/>
          <ac:spMkLst>
            <pc:docMk/>
            <pc:sldMk cId="775505022" sldId="310"/>
            <ac:spMk id="5" creationId="{FA60960C-1494-3AE8-3C96-36E78DDFC483}"/>
          </ac:spMkLst>
        </pc:spChg>
      </pc:sldChg>
      <pc:sldChg chg="addSp modSp">
        <pc:chgData name="Linus Schmitz" userId="15b186c9-d408-43e0-b216-7b7153eb3b99" providerId="ADAL" clId="{63AC7CEA-3459-44A9-AA4C-7F952B5FACC1}" dt="2022-09-29T03:53:51.120" v="642"/>
        <pc:sldMkLst>
          <pc:docMk/>
          <pc:sldMk cId="1080698803" sldId="311"/>
        </pc:sldMkLst>
        <pc:spChg chg="add mod">
          <ac:chgData name="Linus Schmitz" userId="15b186c9-d408-43e0-b216-7b7153eb3b99" providerId="ADAL" clId="{63AC7CEA-3459-44A9-AA4C-7F952B5FACC1}" dt="2022-09-29T03:53:51.120" v="642"/>
          <ac:spMkLst>
            <pc:docMk/>
            <pc:sldMk cId="1080698803" sldId="311"/>
            <ac:spMk id="2" creationId="{5BF30892-F900-4098-8FC6-2EE4B6AC3C77}"/>
          </ac:spMkLst>
        </pc:spChg>
        <pc:spChg chg="add mod">
          <ac:chgData name="Linus Schmitz" userId="15b186c9-d408-43e0-b216-7b7153eb3b99" providerId="ADAL" clId="{63AC7CEA-3459-44A9-AA4C-7F952B5FACC1}" dt="2022-09-29T03:53:51.120" v="642"/>
          <ac:spMkLst>
            <pc:docMk/>
            <pc:sldMk cId="1080698803" sldId="311"/>
            <ac:spMk id="4" creationId="{50B74E67-9174-AB2D-A338-D8A11D86CB27}"/>
          </ac:spMkLst>
        </pc:spChg>
        <pc:spChg chg="add mod">
          <ac:chgData name="Linus Schmitz" userId="15b186c9-d408-43e0-b216-7b7153eb3b99" providerId="ADAL" clId="{63AC7CEA-3459-44A9-AA4C-7F952B5FACC1}" dt="2022-09-29T03:53:51.120" v="642"/>
          <ac:spMkLst>
            <pc:docMk/>
            <pc:sldMk cId="1080698803" sldId="311"/>
            <ac:spMk id="5" creationId="{01E44D68-4F06-945B-D11A-2DA05AA28E9D}"/>
          </ac:spMkLst>
        </pc:spChg>
        <pc:spChg chg="add mod">
          <ac:chgData name="Linus Schmitz" userId="15b186c9-d408-43e0-b216-7b7153eb3b99" providerId="ADAL" clId="{63AC7CEA-3459-44A9-AA4C-7F952B5FACC1}" dt="2022-09-29T03:53:51.120" v="642"/>
          <ac:spMkLst>
            <pc:docMk/>
            <pc:sldMk cId="1080698803" sldId="311"/>
            <ac:spMk id="6" creationId="{F0EF7477-0A80-7246-8267-2BB8C978DD55}"/>
          </ac:spMkLst>
        </pc:spChg>
      </pc:sldChg>
      <pc:sldChg chg="addSp modSp">
        <pc:chgData name="Linus Schmitz" userId="15b186c9-d408-43e0-b216-7b7153eb3b99" providerId="ADAL" clId="{63AC7CEA-3459-44A9-AA4C-7F952B5FACC1}" dt="2022-09-29T03:53:48.112" v="641"/>
        <pc:sldMkLst>
          <pc:docMk/>
          <pc:sldMk cId="3979875121" sldId="312"/>
        </pc:sldMkLst>
        <pc:spChg chg="add mod">
          <ac:chgData name="Linus Schmitz" userId="15b186c9-d408-43e0-b216-7b7153eb3b99" providerId="ADAL" clId="{63AC7CEA-3459-44A9-AA4C-7F952B5FACC1}" dt="2022-09-29T03:53:48.112" v="641"/>
          <ac:spMkLst>
            <pc:docMk/>
            <pc:sldMk cId="3979875121" sldId="312"/>
            <ac:spMk id="2" creationId="{836F8467-DE91-0E77-8B9E-EC400360BF0E}"/>
          </ac:spMkLst>
        </pc:spChg>
        <pc:spChg chg="add mod">
          <ac:chgData name="Linus Schmitz" userId="15b186c9-d408-43e0-b216-7b7153eb3b99" providerId="ADAL" clId="{63AC7CEA-3459-44A9-AA4C-7F952B5FACC1}" dt="2022-09-29T03:53:48.112" v="641"/>
          <ac:spMkLst>
            <pc:docMk/>
            <pc:sldMk cId="3979875121" sldId="312"/>
            <ac:spMk id="3" creationId="{EF2AD87F-5D7B-0DA2-4640-D0790E6B30F1}"/>
          </ac:spMkLst>
        </pc:spChg>
        <pc:spChg chg="add mod">
          <ac:chgData name="Linus Schmitz" userId="15b186c9-d408-43e0-b216-7b7153eb3b99" providerId="ADAL" clId="{63AC7CEA-3459-44A9-AA4C-7F952B5FACC1}" dt="2022-09-29T03:53:48.112" v="641"/>
          <ac:spMkLst>
            <pc:docMk/>
            <pc:sldMk cId="3979875121" sldId="312"/>
            <ac:spMk id="4" creationId="{1F9E5C83-869B-08CE-D949-246866286260}"/>
          </ac:spMkLst>
        </pc:spChg>
        <pc:spChg chg="add mod">
          <ac:chgData name="Linus Schmitz" userId="15b186c9-d408-43e0-b216-7b7153eb3b99" providerId="ADAL" clId="{63AC7CEA-3459-44A9-AA4C-7F952B5FACC1}" dt="2022-09-29T03:53:48.112" v="641"/>
          <ac:spMkLst>
            <pc:docMk/>
            <pc:sldMk cId="3979875121" sldId="312"/>
            <ac:spMk id="5" creationId="{D21D52B8-98FC-1CAD-8CB1-1E7E75BD3720}"/>
          </ac:spMkLst>
        </pc:spChg>
      </pc:sldChg>
      <pc:sldChg chg="addSp modSp">
        <pc:chgData name="Linus Schmitz" userId="15b186c9-d408-43e0-b216-7b7153eb3b99" providerId="ADAL" clId="{63AC7CEA-3459-44A9-AA4C-7F952B5FACC1}" dt="2022-09-29T03:53:46.895" v="640"/>
        <pc:sldMkLst>
          <pc:docMk/>
          <pc:sldMk cId="316283430" sldId="313"/>
        </pc:sldMkLst>
        <pc:spChg chg="add mod">
          <ac:chgData name="Linus Schmitz" userId="15b186c9-d408-43e0-b216-7b7153eb3b99" providerId="ADAL" clId="{63AC7CEA-3459-44A9-AA4C-7F952B5FACC1}" dt="2022-09-29T03:53:46.895" v="640"/>
          <ac:spMkLst>
            <pc:docMk/>
            <pc:sldMk cId="316283430" sldId="313"/>
            <ac:spMk id="2" creationId="{9BB080B3-06E6-E941-773C-219658659951}"/>
          </ac:spMkLst>
        </pc:spChg>
        <pc:spChg chg="add mod">
          <ac:chgData name="Linus Schmitz" userId="15b186c9-d408-43e0-b216-7b7153eb3b99" providerId="ADAL" clId="{63AC7CEA-3459-44A9-AA4C-7F952B5FACC1}" dt="2022-09-29T03:53:46.895" v="640"/>
          <ac:spMkLst>
            <pc:docMk/>
            <pc:sldMk cId="316283430" sldId="313"/>
            <ac:spMk id="3" creationId="{B1B4E642-7AB0-2085-91A5-5FB3C0A2BECE}"/>
          </ac:spMkLst>
        </pc:spChg>
        <pc:spChg chg="add mod">
          <ac:chgData name="Linus Schmitz" userId="15b186c9-d408-43e0-b216-7b7153eb3b99" providerId="ADAL" clId="{63AC7CEA-3459-44A9-AA4C-7F952B5FACC1}" dt="2022-09-29T03:53:46.895" v="640"/>
          <ac:spMkLst>
            <pc:docMk/>
            <pc:sldMk cId="316283430" sldId="313"/>
            <ac:spMk id="4" creationId="{0EFD3857-B025-A7FF-7EF8-BCA7CA5A2B00}"/>
          </ac:spMkLst>
        </pc:spChg>
        <pc:spChg chg="add mod">
          <ac:chgData name="Linus Schmitz" userId="15b186c9-d408-43e0-b216-7b7153eb3b99" providerId="ADAL" clId="{63AC7CEA-3459-44A9-AA4C-7F952B5FACC1}" dt="2022-09-29T03:53:46.895" v="640"/>
          <ac:spMkLst>
            <pc:docMk/>
            <pc:sldMk cId="316283430" sldId="313"/>
            <ac:spMk id="5" creationId="{5140C744-9103-5DC3-DB8D-2DD9AB10B982}"/>
          </ac:spMkLst>
        </pc:spChg>
      </pc:sldChg>
      <pc:sldChg chg="addSp modSp">
        <pc:chgData name="Linus Schmitz" userId="15b186c9-d408-43e0-b216-7b7153eb3b99" providerId="ADAL" clId="{63AC7CEA-3459-44A9-AA4C-7F952B5FACC1}" dt="2022-09-29T03:53:45.898" v="639"/>
        <pc:sldMkLst>
          <pc:docMk/>
          <pc:sldMk cId="2804627031" sldId="314"/>
        </pc:sldMkLst>
        <pc:spChg chg="add mod">
          <ac:chgData name="Linus Schmitz" userId="15b186c9-d408-43e0-b216-7b7153eb3b99" providerId="ADAL" clId="{63AC7CEA-3459-44A9-AA4C-7F952B5FACC1}" dt="2022-09-29T03:53:45.898" v="639"/>
          <ac:spMkLst>
            <pc:docMk/>
            <pc:sldMk cId="2804627031" sldId="314"/>
            <ac:spMk id="2" creationId="{2214B403-4A21-1DA8-C4DF-DBCB589DFE8B}"/>
          </ac:spMkLst>
        </pc:spChg>
        <pc:spChg chg="add mod">
          <ac:chgData name="Linus Schmitz" userId="15b186c9-d408-43e0-b216-7b7153eb3b99" providerId="ADAL" clId="{63AC7CEA-3459-44A9-AA4C-7F952B5FACC1}" dt="2022-09-29T03:53:45.898" v="639"/>
          <ac:spMkLst>
            <pc:docMk/>
            <pc:sldMk cId="2804627031" sldId="314"/>
            <ac:spMk id="3" creationId="{190714FA-1CD3-D717-715C-D9E3E6D61030}"/>
          </ac:spMkLst>
        </pc:spChg>
        <pc:spChg chg="add mod">
          <ac:chgData name="Linus Schmitz" userId="15b186c9-d408-43e0-b216-7b7153eb3b99" providerId="ADAL" clId="{63AC7CEA-3459-44A9-AA4C-7F952B5FACC1}" dt="2022-09-29T03:53:45.898" v="639"/>
          <ac:spMkLst>
            <pc:docMk/>
            <pc:sldMk cId="2804627031" sldId="314"/>
            <ac:spMk id="4" creationId="{1C2D8F44-917B-A298-37AB-850F5C0587AA}"/>
          </ac:spMkLst>
        </pc:spChg>
        <pc:spChg chg="add mod">
          <ac:chgData name="Linus Schmitz" userId="15b186c9-d408-43e0-b216-7b7153eb3b99" providerId="ADAL" clId="{63AC7CEA-3459-44A9-AA4C-7F952B5FACC1}" dt="2022-09-29T03:53:45.898" v="639"/>
          <ac:spMkLst>
            <pc:docMk/>
            <pc:sldMk cId="2804627031" sldId="314"/>
            <ac:spMk id="5" creationId="{DE62AA7F-9C0A-B1EC-121D-7C2B4C063F69}"/>
          </ac:spMkLst>
        </pc:spChg>
      </pc:sldChg>
      <pc:sldChg chg="addSp modSp mod">
        <pc:chgData name="Linus Schmitz" userId="15b186c9-d408-43e0-b216-7b7153eb3b99" providerId="ADAL" clId="{63AC7CEA-3459-44A9-AA4C-7F952B5FACC1}" dt="2022-09-29T03:53:43.546" v="638" actId="1036"/>
        <pc:sldMkLst>
          <pc:docMk/>
          <pc:sldMk cId="686000027" sldId="315"/>
        </pc:sldMkLst>
        <pc:spChg chg="add mod">
          <ac:chgData name="Linus Schmitz" userId="15b186c9-d408-43e0-b216-7b7153eb3b99" providerId="ADAL" clId="{63AC7CEA-3459-44A9-AA4C-7F952B5FACC1}" dt="2022-09-29T03:53:43.546" v="638" actId="1036"/>
          <ac:spMkLst>
            <pc:docMk/>
            <pc:sldMk cId="686000027" sldId="315"/>
            <ac:spMk id="2" creationId="{26464A3F-097C-9CDE-5EB4-0EF7CBAC9057}"/>
          </ac:spMkLst>
        </pc:spChg>
        <pc:spChg chg="add mod">
          <ac:chgData name="Linus Schmitz" userId="15b186c9-d408-43e0-b216-7b7153eb3b99" providerId="ADAL" clId="{63AC7CEA-3459-44A9-AA4C-7F952B5FACC1}" dt="2022-09-29T03:53:43.546" v="638" actId="1036"/>
          <ac:spMkLst>
            <pc:docMk/>
            <pc:sldMk cId="686000027" sldId="315"/>
            <ac:spMk id="3" creationId="{B6F92D23-F71A-D01B-FFAA-AD05FC04C15E}"/>
          </ac:spMkLst>
        </pc:spChg>
        <pc:spChg chg="add mod">
          <ac:chgData name="Linus Schmitz" userId="15b186c9-d408-43e0-b216-7b7153eb3b99" providerId="ADAL" clId="{63AC7CEA-3459-44A9-AA4C-7F952B5FACC1}" dt="2022-09-29T03:53:43.546" v="638" actId="1036"/>
          <ac:spMkLst>
            <pc:docMk/>
            <pc:sldMk cId="686000027" sldId="315"/>
            <ac:spMk id="4" creationId="{7788C342-421E-F327-C79F-EB4ACEFEBACD}"/>
          </ac:spMkLst>
        </pc:spChg>
        <pc:spChg chg="add mod">
          <ac:chgData name="Linus Schmitz" userId="15b186c9-d408-43e0-b216-7b7153eb3b99" providerId="ADAL" clId="{63AC7CEA-3459-44A9-AA4C-7F952B5FACC1}" dt="2022-09-29T03:53:43.546" v="638" actId="1036"/>
          <ac:spMkLst>
            <pc:docMk/>
            <pc:sldMk cId="686000027" sldId="315"/>
            <ac:spMk id="5" creationId="{A3CACEFD-11F5-92CB-6FE0-3CC0F6BBF3C6}"/>
          </ac:spMkLst>
        </pc:spChg>
      </pc:sldChg>
      <pc:sldChg chg="addSp modSp">
        <pc:chgData name="Linus Schmitz" userId="15b186c9-d408-43e0-b216-7b7153eb3b99" providerId="ADAL" clId="{63AC7CEA-3459-44A9-AA4C-7F952B5FACC1}" dt="2022-09-29T03:53:39.608" v="636"/>
        <pc:sldMkLst>
          <pc:docMk/>
          <pc:sldMk cId="4005748391" sldId="316"/>
        </pc:sldMkLst>
        <pc:spChg chg="add mod">
          <ac:chgData name="Linus Schmitz" userId="15b186c9-d408-43e0-b216-7b7153eb3b99" providerId="ADAL" clId="{63AC7CEA-3459-44A9-AA4C-7F952B5FACC1}" dt="2022-09-29T03:53:39.608" v="636"/>
          <ac:spMkLst>
            <pc:docMk/>
            <pc:sldMk cId="4005748391" sldId="316"/>
            <ac:spMk id="3" creationId="{7D63FE07-E307-ACAA-FE38-3D86CA2869A6}"/>
          </ac:spMkLst>
        </pc:spChg>
        <pc:spChg chg="add mod">
          <ac:chgData name="Linus Schmitz" userId="15b186c9-d408-43e0-b216-7b7153eb3b99" providerId="ADAL" clId="{63AC7CEA-3459-44A9-AA4C-7F952B5FACC1}" dt="2022-09-29T03:53:39.608" v="636"/>
          <ac:spMkLst>
            <pc:docMk/>
            <pc:sldMk cId="4005748391" sldId="316"/>
            <ac:spMk id="4" creationId="{6D24CD3B-850F-96AA-3FD7-9F1D54138E93}"/>
          </ac:spMkLst>
        </pc:spChg>
        <pc:spChg chg="add mod">
          <ac:chgData name="Linus Schmitz" userId="15b186c9-d408-43e0-b216-7b7153eb3b99" providerId="ADAL" clId="{63AC7CEA-3459-44A9-AA4C-7F952B5FACC1}" dt="2022-09-29T03:53:39.608" v="636"/>
          <ac:spMkLst>
            <pc:docMk/>
            <pc:sldMk cId="4005748391" sldId="316"/>
            <ac:spMk id="5" creationId="{C66E7DFC-FA4E-E8F7-B2B8-FB5C4D62A0FE}"/>
          </ac:spMkLst>
        </pc:spChg>
        <pc:spChg chg="add mod">
          <ac:chgData name="Linus Schmitz" userId="15b186c9-d408-43e0-b216-7b7153eb3b99" providerId="ADAL" clId="{63AC7CEA-3459-44A9-AA4C-7F952B5FACC1}" dt="2022-09-29T03:53:39.608" v="636"/>
          <ac:spMkLst>
            <pc:docMk/>
            <pc:sldMk cId="4005748391" sldId="316"/>
            <ac:spMk id="6" creationId="{52A77472-D029-0BC8-4EE9-8BB25554CB41}"/>
          </ac:spMkLst>
        </pc:spChg>
      </pc:sldChg>
      <pc:sldChg chg="addSp modSp">
        <pc:chgData name="Linus Schmitz" userId="15b186c9-d408-43e0-b216-7b7153eb3b99" providerId="ADAL" clId="{63AC7CEA-3459-44A9-AA4C-7F952B5FACC1}" dt="2022-09-29T03:53:36.029" v="635"/>
        <pc:sldMkLst>
          <pc:docMk/>
          <pc:sldMk cId="3650675346" sldId="317"/>
        </pc:sldMkLst>
        <pc:spChg chg="add mod">
          <ac:chgData name="Linus Schmitz" userId="15b186c9-d408-43e0-b216-7b7153eb3b99" providerId="ADAL" clId="{63AC7CEA-3459-44A9-AA4C-7F952B5FACC1}" dt="2022-09-29T03:53:36.029" v="635"/>
          <ac:spMkLst>
            <pc:docMk/>
            <pc:sldMk cId="3650675346" sldId="317"/>
            <ac:spMk id="2" creationId="{49CCE01D-D70A-27CE-0CAB-CBF76E3F634D}"/>
          </ac:spMkLst>
        </pc:spChg>
        <pc:spChg chg="add mod">
          <ac:chgData name="Linus Schmitz" userId="15b186c9-d408-43e0-b216-7b7153eb3b99" providerId="ADAL" clId="{63AC7CEA-3459-44A9-AA4C-7F952B5FACC1}" dt="2022-09-29T03:53:36.029" v="635"/>
          <ac:spMkLst>
            <pc:docMk/>
            <pc:sldMk cId="3650675346" sldId="317"/>
            <ac:spMk id="3" creationId="{2A06E4AC-BF22-72F9-CA7F-203A998B2AF0}"/>
          </ac:spMkLst>
        </pc:spChg>
        <pc:spChg chg="add mod">
          <ac:chgData name="Linus Schmitz" userId="15b186c9-d408-43e0-b216-7b7153eb3b99" providerId="ADAL" clId="{63AC7CEA-3459-44A9-AA4C-7F952B5FACC1}" dt="2022-09-29T03:53:36.029" v="635"/>
          <ac:spMkLst>
            <pc:docMk/>
            <pc:sldMk cId="3650675346" sldId="317"/>
            <ac:spMk id="4" creationId="{D2AAC73E-C71C-A8CD-F27A-000113E43FD8}"/>
          </ac:spMkLst>
        </pc:spChg>
        <pc:spChg chg="add mod">
          <ac:chgData name="Linus Schmitz" userId="15b186c9-d408-43e0-b216-7b7153eb3b99" providerId="ADAL" clId="{63AC7CEA-3459-44A9-AA4C-7F952B5FACC1}" dt="2022-09-29T03:53:36.029" v="635"/>
          <ac:spMkLst>
            <pc:docMk/>
            <pc:sldMk cId="3650675346" sldId="317"/>
            <ac:spMk id="5" creationId="{D027B261-E48F-6300-D96D-AB6D016DF0F2}"/>
          </ac:spMkLst>
        </pc:spChg>
      </pc:sldChg>
      <pc:sldChg chg="addSp modSp">
        <pc:chgData name="Linus Schmitz" userId="15b186c9-d408-43e0-b216-7b7153eb3b99" providerId="ADAL" clId="{63AC7CEA-3459-44A9-AA4C-7F952B5FACC1}" dt="2022-09-29T03:53:34.656" v="634"/>
        <pc:sldMkLst>
          <pc:docMk/>
          <pc:sldMk cId="2242942721" sldId="318"/>
        </pc:sldMkLst>
        <pc:spChg chg="add mod">
          <ac:chgData name="Linus Schmitz" userId="15b186c9-d408-43e0-b216-7b7153eb3b99" providerId="ADAL" clId="{63AC7CEA-3459-44A9-AA4C-7F952B5FACC1}" dt="2022-09-29T03:53:34.656" v="634"/>
          <ac:spMkLst>
            <pc:docMk/>
            <pc:sldMk cId="2242942721" sldId="318"/>
            <ac:spMk id="2" creationId="{5E8D95BD-6E56-8401-8C23-AD8DDDA9C18A}"/>
          </ac:spMkLst>
        </pc:spChg>
        <pc:spChg chg="add mod">
          <ac:chgData name="Linus Schmitz" userId="15b186c9-d408-43e0-b216-7b7153eb3b99" providerId="ADAL" clId="{63AC7CEA-3459-44A9-AA4C-7F952B5FACC1}" dt="2022-09-29T03:53:34.656" v="634"/>
          <ac:spMkLst>
            <pc:docMk/>
            <pc:sldMk cId="2242942721" sldId="318"/>
            <ac:spMk id="3" creationId="{9F4D8540-621D-956F-9DB7-7958527F72FE}"/>
          </ac:spMkLst>
        </pc:spChg>
        <pc:spChg chg="add mod">
          <ac:chgData name="Linus Schmitz" userId="15b186c9-d408-43e0-b216-7b7153eb3b99" providerId="ADAL" clId="{63AC7CEA-3459-44A9-AA4C-7F952B5FACC1}" dt="2022-09-29T03:53:34.656" v="634"/>
          <ac:spMkLst>
            <pc:docMk/>
            <pc:sldMk cId="2242942721" sldId="318"/>
            <ac:spMk id="4" creationId="{F39D9411-BE70-B98C-C2A8-873307CC35CE}"/>
          </ac:spMkLst>
        </pc:spChg>
        <pc:spChg chg="add mod">
          <ac:chgData name="Linus Schmitz" userId="15b186c9-d408-43e0-b216-7b7153eb3b99" providerId="ADAL" clId="{63AC7CEA-3459-44A9-AA4C-7F952B5FACC1}" dt="2022-09-29T03:53:34.656" v="634"/>
          <ac:spMkLst>
            <pc:docMk/>
            <pc:sldMk cId="2242942721" sldId="318"/>
            <ac:spMk id="5" creationId="{08DE0A06-8F6B-8653-1F60-96F000D0D277}"/>
          </ac:spMkLst>
        </pc:spChg>
      </pc:sldChg>
      <pc:sldChg chg="addSp modSp">
        <pc:chgData name="Linus Schmitz" userId="15b186c9-d408-43e0-b216-7b7153eb3b99" providerId="ADAL" clId="{63AC7CEA-3459-44A9-AA4C-7F952B5FACC1}" dt="2022-09-29T03:53:33.535" v="633"/>
        <pc:sldMkLst>
          <pc:docMk/>
          <pc:sldMk cId="3208400381" sldId="319"/>
        </pc:sldMkLst>
        <pc:spChg chg="add mod">
          <ac:chgData name="Linus Schmitz" userId="15b186c9-d408-43e0-b216-7b7153eb3b99" providerId="ADAL" clId="{63AC7CEA-3459-44A9-AA4C-7F952B5FACC1}" dt="2022-09-29T03:53:33.535" v="633"/>
          <ac:spMkLst>
            <pc:docMk/>
            <pc:sldMk cId="3208400381" sldId="319"/>
            <ac:spMk id="2" creationId="{A9CEAA82-A1F7-9E67-4854-1FDC2387F4D2}"/>
          </ac:spMkLst>
        </pc:spChg>
        <pc:spChg chg="add mod">
          <ac:chgData name="Linus Schmitz" userId="15b186c9-d408-43e0-b216-7b7153eb3b99" providerId="ADAL" clId="{63AC7CEA-3459-44A9-AA4C-7F952B5FACC1}" dt="2022-09-29T03:53:33.535" v="633"/>
          <ac:spMkLst>
            <pc:docMk/>
            <pc:sldMk cId="3208400381" sldId="319"/>
            <ac:spMk id="3" creationId="{BDB9D4A0-3FAD-DED0-27C6-C12EBA548C64}"/>
          </ac:spMkLst>
        </pc:spChg>
        <pc:spChg chg="add mod">
          <ac:chgData name="Linus Schmitz" userId="15b186c9-d408-43e0-b216-7b7153eb3b99" providerId="ADAL" clId="{63AC7CEA-3459-44A9-AA4C-7F952B5FACC1}" dt="2022-09-29T03:53:33.535" v="633"/>
          <ac:spMkLst>
            <pc:docMk/>
            <pc:sldMk cId="3208400381" sldId="319"/>
            <ac:spMk id="4" creationId="{B0CAE21E-76E7-975E-D24D-85CD692E2B3A}"/>
          </ac:spMkLst>
        </pc:spChg>
        <pc:spChg chg="add mod">
          <ac:chgData name="Linus Schmitz" userId="15b186c9-d408-43e0-b216-7b7153eb3b99" providerId="ADAL" clId="{63AC7CEA-3459-44A9-AA4C-7F952B5FACC1}" dt="2022-09-29T03:53:33.535" v="633"/>
          <ac:spMkLst>
            <pc:docMk/>
            <pc:sldMk cId="3208400381" sldId="319"/>
            <ac:spMk id="5" creationId="{25F733B5-04E6-0083-E7DE-537C4B0136BA}"/>
          </ac:spMkLst>
        </pc:spChg>
      </pc:sldChg>
      <pc:sldChg chg="addSp modSp">
        <pc:chgData name="Linus Schmitz" userId="15b186c9-d408-43e0-b216-7b7153eb3b99" providerId="ADAL" clId="{63AC7CEA-3459-44A9-AA4C-7F952B5FACC1}" dt="2022-09-29T03:53:32.552" v="632"/>
        <pc:sldMkLst>
          <pc:docMk/>
          <pc:sldMk cId="406980603" sldId="320"/>
        </pc:sldMkLst>
        <pc:spChg chg="add mod">
          <ac:chgData name="Linus Schmitz" userId="15b186c9-d408-43e0-b216-7b7153eb3b99" providerId="ADAL" clId="{63AC7CEA-3459-44A9-AA4C-7F952B5FACC1}" dt="2022-09-29T03:53:32.552" v="632"/>
          <ac:spMkLst>
            <pc:docMk/>
            <pc:sldMk cId="406980603" sldId="320"/>
            <ac:spMk id="2" creationId="{88AAFBC4-26EE-4DD7-0585-E3351ED8DC6B}"/>
          </ac:spMkLst>
        </pc:spChg>
        <pc:spChg chg="add mod">
          <ac:chgData name="Linus Schmitz" userId="15b186c9-d408-43e0-b216-7b7153eb3b99" providerId="ADAL" clId="{63AC7CEA-3459-44A9-AA4C-7F952B5FACC1}" dt="2022-09-29T03:53:32.552" v="632"/>
          <ac:spMkLst>
            <pc:docMk/>
            <pc:sldMk cId="406980603" sldId="320"/>
            <ac:spMk id="3" creationId="{256C0D70-5015-CC8C-38FC-69A94C2C7A2A}"/>
          </ac:spMkLst>
        </pc:spChg>
        <pc:spChg chg="add mod">
          <ac:chgData name="Linus Schmitz" userId="15b186c9-d408-43e0-b216-7b7153eb3b99" providerId="ADAL" clId="{63AC7CEA-3459-44A9-AA4C-7F952B5FACC1}" dt="2022-09-29T03:53:32.552" v="632"/>
          <ac:spMkLst>
            <pc:docMk/>
            <pc:sldMk cId="406980603" sldId="320"/>
            <ac:spMk id="4" creationId="{DFCCF278-445D-4468-5673-975DE58F83CB}"/>
          </ac:spMkLst>
        </pc:spChg>
        <pc:spChg chg="add mod">
          <ac:chgData name="Linus Schmitz" userId="15b186c9-d408-43e0-b216-7b7153eb3b99" providerId="ADAL" clId="{63AC7CEA-3459-44A9-AA4C-7F952B5FACC1}" dt="2022-09-29T03:53:32.552" v="632"/>
          <ac:spMkLst>
            <pc:docMk/>
            <pc:sldMk cId="406980603" sldId="320"/>
            <ac:spMk id="5" creationId="{7D841E2E-4BCF-4A2F-8C16-D538DF730046}"/>
          </ac:spMkLst>
        </pc:spChg>
      </pc:sldChg>
      <pc:sldChg chg="addSp modSp">
        <pc:chgData name="Linus Schmitz" userId="15b186c9-d408-43e0-b216-7b7153eb3b99" providerId="ADAL" clId="{63AC7CEA-3459-44A9-AA4C-7F952B5FACC1}" dt="2022-09-29T03:53:31.304" v="631"/>
        <pc:sldMkLst>
          <pc:docMk/>
          <pc:sldMk cId="3009798166" sldId="321"/>
        </pc:sldMkLst>
        <pc:spChg chg="add mod">
          <ac:chgData name="Linus Schmitz" userId="15b186c9-d408-43e0-b216-7b7153eb3b99" providerId="ADAL" clId="{63AC7CEA-3459-44A9-AA4C-7F952B5FACC1}" dt="2022-09-29T03:53:31.304" v="631"/>
          <ac:spMkLst>
            <pc:docMk/>
            <pc:sldMk cId="3009798166" sldId="321"/>
            <ac:spMk id="2" creationId="{DDF0FC48-D27B-342C-02BE-8D83E7199B21}"/>
          </ac:spMkLst>
        </pc:spChg>
        <pc:spChg chg="add mod">
          <ac:chgData name="Linus Schmitz" userId="15b186c9-d408-43e0-b216-7b7153eb3b99" providerId="ADAL" clId="{63AC7CEA-3459-44A9-AA4C-7F952B5FACC1}" dt="2022-09-29T03:53:31.304" v="631"/>
          <ac:spMkLst>
            <pc:docMk/>
            <pc:sldMk cId="3009798166" sldId="321"/>
            <ac:spMk id="3" creationId="{EE9175FF-E278-4A73-35E7-BC004AA6CBCA}"/>
          </ac:spMkLst>
        </pc:spChg>
        <pc:spChg chg="add mod">
          <ac:chgData name="Linus Schmitz" userId="15b186c9-d408-43e0-b216-7b7153eb3b99" providerId="ADAL" clId="{63AC7CEA-3459-44A9-AA4C-7F952B5FACC1}" dt="2022-09-29T03:53:31.304" v="631"/>
          <ac:spMkLst>
            <pc:docMk/>
            <pc:sldMk cId="3009798166" sldId="321"/>
            <ac:spMk id="4" creationId="{7C0F7E7E-0C37-A764-13AA-348B34C6EADD}"/>
          </ac:spMkLst>
        </pc:spChg>
        <pc:spChg chg="add mod">
          <ac:chgData name="Linus Schmitz" userId="15b186c9-d408-43e0-b216-7b7153eb3b99" providerId="ADAL" clId="{63AC7CEA-3459-44A9-AA4C-7F952B5FACC1}" dt="2022-09-29T03:53:31.304" v="631"/>
          <ac:spMkLst>
            <pc:docMk/>
            <pc:sldMk cId="3009798166" sldId="321"/>
            <ac:spMk id="5" creationId="{EE3E9BCC-7E81-7284-7E50-AAE7AD3E653E}"/>
          </ac:spMkLst>
        </pc:spChg>
      </pc:sldChg>
      <pc:sldChg chg="addSp delSp modSp mod">
        <pc:chgData name="Linus Schmitz" userId="15b186c9-d408-43e0-b216-7b7153eb3b99" providerId="ADAL" clId="{63AC7CEA-3459-44A9-AA4C-7F952B5FACC1}" dt="2022-10-03T15:21:30.770" v="964" actId="1076"/>
        <pc:sldMkLst>
          <pc:docMk/>
          <pc:sldMk cId="3582897197" sldId="322"/>
        </pc:sldMkLst>
        <pc:spChg chg="add mod">
          <ac:chgData name="Linus Schmitz" userId="15b186c9-d408-43e0-b216-7b7153eb3b99" providerId="ADAL" clId="{63AC7CEA-3459-44A9-AA4C-7F952B5FACC1}" dt="2022-09-29T03:53:27.439" v="630"/>
          <ac:spMkLst>
            <pc:docMk/>
            <pc:sldMk cId="3582897197" sldId="322"/>
            <ac:spMk id="2" creationId="{FB2EC5B2-B21F-D486-F4ED-0027569C7A92}"/>
          </ac:spMkLst>
        </pc:spChg>
        <pc:spChg chg="add mod">
          <ac:chgData name="Linus Schmitz" userId="15b186c9-d408-43e0-b216-7b7153eb3b99" providerId="ADAL" clId="{63AC7CEA-3459-44A9-AA4C-7F952B5FACC1}" dt="2022-09-29T03:53:27.439" v="630"/>
          <ac:spMkLst>
            <pc:docMk/>
            <pc:sldMk cId="3582897197" sldId="322"/>
            <ac:spMk id="3" creationId="{D7EE701E-8689-E429-F4B6-63D6C85087A3}"/>
          </ac:spMkLst>
        </pc:spChg>
        <pc:spChg chg="add mod">
          <ac:chgData name="Linus Schmitz" userId="15b186c9-d408-43e0-b216-7b7153eb3b99" providerId="ADAL" clId="{63AC7CEA-3459-44A9-AA4C-7F952B5FACC1}" dt="2022-09-29T03:53:27.439" v="630"/>
          <ac:spMkLst>
            <pc:docMk/>
            <pc:sldMk cId="3582897197" sldId="322"/>
            <ac:spMk id="4" creationId="{FD5D3472-520E-0AF8-4867-5B9F4ABA1794}"/>
          </ac:spMkLst>
        </pc:spChg>
        <pc:spChg chg="add mod">
          <ac:chgData name="Linus Schmitz" userId="15b186c9-d408-43e0-b216-7b7153eb3b99" providerId="ADAL" clId="{63AC7CEA-3459-44A9-AA4C-7F952B5FACC1}" dt="2022-09-29T03:53:27.439" v="630"/>
          <ac:spMkLst>
            <pc:docMk/>
            <pc:sldMk cId="3582897197" sldId="322"/>
            <ac:spMk id="5" creationId="{777164EF-49AE-ACC6-1B6F-DDAA7ACFC48A}"/>
          </ac:spMkLst>
        </pc:spChg>
        <pc:picChg chg="add mod">
          <ac:chgData name="Linus Schmitz" userId="15b186c9-d408-43e0-b216-7b7153eb3b99" providerId="ADAL" clId="{63AC7CEA-3459-44A9-AA4C-7F952B5FACC1}" dt="2022-10-03T15:21:30.770" v="964" actId="1076"/>
          <ac:picMkLst>
            <pc:docMk/>
            <pc:sldMk cId="3582897197" sldId="322"/>
            <ac:picMk id="6" creationId="{C6C666FC-F045-67D2-18CC-8A269A486B90}"/>
          </ac:picMkLst>
        </pc:picChg>
        <pc:picChg chg="del">
          <ac:chgData name="Linus Schmitz" userId="15b186c9-d408-43e0-b216-7b7153eb3b99" providerId="ADAL" clId="{63AC7CEA-3459-44A9-AA4C-7F952B5FACC1}" dt="2022-10-03T15:21:18.753" v="960" actId="478"/>
          <ac:picMkLst>
            <pc:docMk/>
            <pc:sldMk cId="3582897197" sldId="322"/>
            <ac:picMk id="73" creationId="{00000000-0000-0000-0000-000000000000}"/>
          </ac:picMkLst>
        </pc:picChg>
      </pc:sldChg>
      <pc:sldChg chg="addSp modSp">
        <pc:chgData name="Linus Schmitz" userId="15b186c9-d408-43e0-b216-7b7153eb3b99" providerId="ADAL" clId="{63AC7CEA-3459-44A9-AA4C-7F952B5FACC1}" dt="2022-09-29T03:53:25.213" v="629"/>
        <pc:sldMkLst>
          <pc:docMk/>
          <pc:sldMk cId="1270961770" sldId="323"/>
        </pc:sldMkLst>
        <pc:spChg chg="add mod">
          <ac:chgData name="Linus Schmitz" userId="15b186c9-d408-43e0-b216-7b7153eb3b99" providerId="ADAL" clId="{63AC7CEA-3459-44A9-AA4C-7F952B5FACC1}" dt="2022-09-29T03:53:25.213" v="629"/>
          <ac:spMkLst>
            <pc:docMk/>
            <pc:sldMk cId="1270961770" sldId="323"/>
            <ac:spMk id="2" creationId="{EEF2EC4D-B686-9F70-79A1-7687FCA2022D}"/>
          </ac:spMkLst>
        </pc:spChg>
        <pc:spChg chg="add mod">
          <ac:chgData name="Linus Schmitz" userId="15b186c9-d408-43e0-b216-7b7153eb3b99" providerId="ADAL" clId="{63AC7CEA-3459-44A9-AA4C-7F952B5FACC1}" dt="2022-09-29T03:53:25.213" v="629"/>
          <ac:spMkLst>
            <pc:docMk/>
            <pc:sldMk cId="1270961770" sldId="323"/>
            <ac:spMk id="3" creationId="{76A80CDE-1D88-8B80-5436-9E2DB00CB386}"/>
          </ac:spMkLst>
        </pc:spChg>
        <pc:spChg chg="add mod">
          <ac:chgData name="Linus Schmitz" userId="15b186c9-d408-43e0-b216-7b7153eb3b99" providerId="ADAL" clId="{63AC7CEA-3459-44A9-AA4C-7F952B5FACC1}" dt="2022-09-29T03:53:25.213" v="629"/>
          <ac:spMkLst>
            <pc:docMk/>
            <pc:sldMk cId="1270961770" sldId="323"/>
            <ac:spMk id="4" creationId="{66988779-B17F-DAC8-005F-4FD817B8A4C1}"/>
          </ac:spMkLst>
        </pc:spChg>
        <pc:spChg chg="add mod">
          <ac:chgData name="Linus Schmitz" userId="15b186c9-d408-43e0-b216-7b7153eb3b99" providerId="ADAL" clId="{63AC7CEA-3459-44A9-AA4C-7F952B5FACC1}" dt="2022-09-29T03:53:25.213" v="629"/>
          <ac:spMkLst>
            <pc:docMk/>
            <pc:sldMk cId="1270961770" sldId="323"/>
            <ac:spMk id="5" creationId="{6F0215F8-E8E9-F85C-EA69-1A94DE841993}"/>
          </ac:spMkLst>
        </pc:spChg>
      </pc:sldChg>
      <pc:sldChg chg="addSp modSp">
        <pc:chgData name="Linus Schmitz" userId="15b186c9-d408-43e0-b216-7b7153eb3b99" providerId="ADAL" clId="{63AC7CEA-3459-44A9-AA4C-7F952B5FACC1}" dt="2022-09-29T03:53:06.495" v="625"/>
        <pc:sldMkLst>
          <pc:docMk/>
          <pc:sldMk cId="1098006535" sldId="324"/>
        </pc:sldMkLst>
        <pc:spChg chg="add mod">
          <ac:chgData name="Linus Schmitz" userId="15b186c9-d408-43e0-b216-7b7153eb3b99" providerId="ADAL" clId="{63AC7CEA-3459-44A9-AA4C-7F952B5FACC1}" dt="2022-09-29T03:53:06.495" v="625"/>
          <ac:spMkLst>
            <pc:docMk/>
            <pc:sldMk cId="1098006535" sldId="324"/>
            <ac:spMk id="3" creationId="{41CD572E-6CCD-8130-332A-E08A8312740C}"/>
          </ac:spMkLst>
        </pc:spChg>
        <pc:spChg chg="add mod">
          <ac:chgData name="Linus Schmitz" userId="15b186c9-d408-43e0-b216-7b7153eb3b99" providerId="ADAL" clId="{63AC7CEA-3459-44A9-AA4C-7F952B5FACC1}" dt="2022-09-29T03:53:06.495" v="625"/>
          <ac:spMkLst>
            <pc:docMk/>
            <pc:sldMk cId="1098006535" sldId="324"/>
            <ac:spMk id="9" creationId="{B3A56600-3955-4827-30AD-C67C259E8872}"/>
          </ac:spMkLst>
        </pc:spChg>
        <pc:spChg chg="add mod">
          <ac:chgData name="Linus Schmitz" userId="15b186c9-d408-43e0-b216-7b7153eb3b99" providerId="ADAL" clId="{63AC7CEA-3459-44A9-AA4C-7F952B5FACC1}" dt="2022-09-29T03:53:06.495" v="625"/>
          <ac:spMkLst>
            <pc:docMk/>
            <pc:sldMk cId="1098006535" sldId="324"/>
            <ac:spMk id="10" creationId="{170CAB4C-2569-8B4D-87BB-6F92AB2F150A}"/>
          </ac:spMkLst>
        </pc:spChg>
        <pc:spChg chg="add mod">
          <ac:chgData name="Linus Schmitz" userId="15b186c9-d408-43e0-b216-7b7153eb3b99" providerId="ADAL" clId="{63AC7CEA-3459-44A9-AA4C-7F952B5FACC1}" dt="2022-09-29T03:53:06.495" v="625"/>
          <ac:spMkLst>
            <pc:docMk/>
            <pc:sldMk cId="1098006535" sldId="324"/>
            <ac:spMk id="11" creationId="{AB3A7103-3D8D-967F-844A-3DD9347B951B}"/>
          </ac:spMkLst>
        </pc:spChg>
      </pc:sldChg>
      <pc:sldChg chg="addSp modSp">
        <pc:chgData name="Linus Schmitz" userId="15b186c9-d408-43e0-b216-7b7153eb3b99" providerId="ADAL" clId="{63AC7CEA-3459-44A9-AA4C-7F952B5FACC1}" dt="2022-10-02T14:42:23.546" v="810"/>
        <pc:sldMkLst>
          <pc:docMk/>
          <pc:sldMk cId="3216332793" sldId="325"/>
        </pc:sldMkLst>
        <pc:spChg chg="add mod">
          <ac:chgData name="Linus Schmitz" userId="15b186c9-d408-43e0-b216-7b7153eb3b99" providerId="ADAL" clId="{63AC7CEA-3459-44A9-AA4C-7F952B5FACC1}" dt="2022-10-02T14:42:23.546" v="810"/>
          <ac:spMkLst>
            <pc:docMk/>
            <pc:sldMk cId="3216332793" sldId="325"/>
            <ac:spMk id="3" creationId="{E17F96B3-6B1D-0B1F-1422-DDB1FB3E3D5C}"/>
          </ac:spMkLst>
        </pc:spChg>
        <pc:spChg chg="add mod">
          <ac:chgData name="Linus Schmitz" userId="15b186c9-d408-43e0-b216-7b7153eb3b99" providerId="ADAL" clId="{63AC7CEA-3459-44A9-AA4C-7F952B5FACC1}" dt="2022-10-02T14:42:23.546" v="810"/>
          <ac:spMkLst>
            <pc:docMk/>
            <pc:sldMk cId="3216332793" sldId="325"/>
            <ac:spMk id="5" creationId="{878B1387-2AFF-9E0D-96E0-1C90DCC3B40D}"/>
          </ac:spMkLst>
        </pc:spChg>
        <pc:spChg chg="add mod">
          <ac:chgData name="Linus Schmitz" userId="15b186c9-d408-43e0-b216-7b7153eb3b99" providerId="ADAL" clId="{63AC7CEA-3459-44A9-AA4C-7F952B5FACC1}" dt="2022-10-02T14:42:23.546" v="810"/>
          <ac:spMkLst>
            <pc:docMk/>
            <pc:sldMk cId="3216332793" sldId="325"/>
            <ac:spMk id="7" creationId="{5262CC8A-F198-261A-00C4-4DCD56798E5F}"/>
          </ac:spMkLst>
        </pc:spChg>
        <pc:spChg chg="add mod">
          <ac:chgData name="Linus Schmitz" userId="15b186c9-d408-43e0-b216-7b7153eb3b99" providerId="ADAL" clId="{63AC7CEA-3459-44A9-AA4C-7F952B5FACC1}" dt="2022-10-02T14:42:23.546" v="810"/>
          <ac:spMkLst>
            <pc:docMk/>
            <pc:sldMk cId="3216332793" sldId="325"/>
            <ac:spMk id="9" creationId="{32FF4035-858A-C10E-60D7-08AD78C46999}"/>
          </ac:spMkLst>
        </pc:spChg>
      </pc:sldChg>
      <pc:sldChg chg="addSp modSp">
        <pc:chgData name="Linus Schmitz" userId="15b186c9-d408-43e0-b216-7b7153eb3b99" providerId="ADAL" clId="{63AC7CEA-3459-44A9-AA4C-7F952B5FACC1}" dt="2022-09-29T03:53:03.460" v="623"/>
        <pc:sldMkLst>
          <pc:docMk/>
          <pc:sldMk cId="3395315157" sldId="327"/>
        </pc:sldMkLst>
        <pc:spChg chg="add mod">
          <ac:chgData name="Linus Schmitz" userId="15b186c9-d408-43e0-b216-7b7153eb3b99" providerId="ADAL" clId="{63AC7CEA-3459-44A9-AA4C-7F952B5FACC1}" dt="2022-09-29T03:53:03.460" v="623"/>
          <ac:spMkLst>
            <pc:docMk/>
            <pc:sldMk cId="3395315157" sldId="327"/>
            <ac:spMk id="3" creationId="{0CD26998-37CD-2851-459C-49F18331DD86}"/>
          </ac:spMkLst>
        </pc:spChg>
        <pc:spChg chg="add mod">
          <ac:chgData name="Linus Schmitz" userId="15b186c9-d408-43e0-b216-7b7153eb3b99" providerId="ADAL" clId="{63AC7CEA-3459-44A9-AA4C-7F952B5FACC1}" dt="2022-09-29T03:53:03.460" v="623"/>
          <ac:spMkLst>
            <pc:docMk/>
            <pc:sldMk cId="3395315157" sldId="327"/>
            <ac:spMk id="5" creationId="{F2ED86D2-2B09-496E-0208-982D50784AD9}"/>
          </ac:spMkLst>
        </pc:spChg>
        <pc:spChg chg="add mod">
          <ac:chgData name="Linus Schmitz" userId="15b186c9-d408-43e0-b216-7b7153eb3b99" providerId="ADAL" clId="{63AC7CEA-3459-44A9-AA4C-7F952B5FACC1}" dt="2022-09-29T03:53:03.460" v="623"/>
          <ac:spMkLst>
            <pc:docMk/>
            <pc:sldMk cId="3395315157" sldId="327"/>
            <ac:spMk id="7" creationId="{F4AA4260-60CD-424C-6DA7-DBB03A8EEB6A}"/>
          </ac:spMkLst>
        </pc:spChg>
        <pc:spChg chg="add mod">
          <ac:chgData name="Linus Schmitz" userId="15b186c9-d408-43e0-b216-7b7153eb3b99" providerId="ADAL" clId="{63AC7CEA-3459-44A9-AA4C-7F952B5FACC1}" dt="2022-09-29T03:53:03.460" v="623"/>
          <ac:spMkLst>
            <pc:docMk/>
            <pc:sldMk cId="3395315157" sldId="327"/>
            <ac:spMk id="8" creationId="{BDC7838F-932C-981C-9C9A-C567FB7CD45D}"/>
          </ac:spMkLst>
        </pc:spChg>
      </pc:sldChg>
      <pc:sldChg chg="addSp modSp mod">
        <pc:chgData name="Linus Schmitz" userId="15b186c9-d408-43e0-b216-7b7153eb3b99" providerId="ADAL" clId="{63AC7CEA-3459-44A9-AA4C-7F952B5FACC1}" dt="2022-10-02T00:45:34.985" v="703" actId="207"/>
        <pc:sldMkLst>
          <pc:docMk/>
          <pc:sldMk cId="2774438933" sldId="329"/>
        </pc:sldMkLst>
        <pc:spChg chg="add mod">
          <ac:chgData name="Linus Schmitz" userId="15b186c9-d408-43e0-b216-7b7153eb3b99" providerId="ADAL" clId="{63AC7CEA-3459-44A9-AA4C-7F952B5FACC1}" dt="2022-10-02T00:45:34.985" v="703" actId="207"/>
          <ac:spMkLst>
            <pc:docMk/>
            <pc:sldMk cId="2774438933" sldId="329"/>
            <ac:spMk id="6" creationId="{546DEAA3-4DE4-AD74-2AA1-57F8334EE025}"/>
          </ac:spMkLst>
        </pc:spChg>
        <pc:spChg chg="add mod">
          <ac:chgData name="Linus Schmitz" userId="15b186c9-d408-43e0-b216-7b7153eb3b99" providerId="ADAL" clId="{63AC7CEA-3459-44A9-AA4C-7F952B5FACC1}" dt="2022-09-29T03:53:15.005" v="626"/>
          <ac:spMkLst>
            <pc:docMk/>
            <pc:sldMk cId="2774438933" sldId="329"/>
            <ac:spMk id="8" creationId="{5213C4CE-41FC-20DD-24F6-3D0601C33693}"/>
          </ac:spMkLst>
        </pc:spChg>
        <pc:spChg chg="add mod">
          <ac:chgData name="Linus Schmitz" userId="15b186c9-d408-43e0-b216-7b7153eb3b99" providerId="ADAL" clId="{63AC7CEA-3459-44A9-AA4C-7F952B5FACC1}" dt="2022-09-29T03:53:15.005" v="626"/>
          <ac:spMkLst>
            <pc:docMk/>
            <pc:sldMk cId="2774438933" sldId="329"/>
            <ac:spMk id="9" creationId="{BBA4B6E4-DB77-4F96-37DE-9EB74B079AD4}"/>
          </ac:spMkLst>
        </pc:spChg>
        <pc:spChg chg="add mod">
          <ac:chgData name="Linus Schmitz" userId="15b186c9-d408-43e0-b216-7b7153eb3b99" providerId="ADAL" clId="{63AC7CEA-3459-44A9-AA4C-7F952B5FACC1}" dt="2022-09-29T03:53:15.005" v="626"/>
          <ac:spMkLst>
            <pc:docMk/>
            <pc:sldMk cId="2774438933" sldId="329"/>
            <ac:spMk id="10" creationId="{4A8FEEFA-F575-5CC7-70F0-C351F4F98A45}"/>
          </ac:spMkLst>
        </pc:spChg>
      </pc:sldChg>
      <pc:sldChg chg="addSp modSp">
        <pc:chgData name="Linus Schmitz" userId="15b186c9-d408-43e0-b216-7b7153eb3b99" providerId="ADAL" clId="{63AC7CEA-3459-44A9-AA4C-7F952B5FACC1}" dt="2022-09-29T03:53:04.861" v="624"/>
        <pc:sldMkLst>
          <pc:docMk/>
          <pc:sldMk cId="3097712710" sldId="338"/>
        </pc:sldMkLst>
        <pc:spChg chg="add mod">
          <ac:chgData name="Linus Schmitz" userId="15b186c9-d408-43e0-b216-7b7153eb3b99" providerId="ADAL" clId="{63AC7CEA-3459-44A9-AA4C-7F952B5FACC1}" dt="2022-09-29T03:53:04.861" v="624"/>
          <ac:spMkLst>
            <pc:docMk/>
            <pc:sldMk cId="3097712710" sldId="338"/>
            <ac:spMk id="3" creationId="{7621FC5E-E5C6-FB61-D56D-CF950A52EE29}"/>
          </ac:spMkLst>
        </pc:spChg>
        <pc:spChg chg="add mod">
          <ac:chgData name="Linus Schmitz" userId="15b186c9-d408-43e0-b216-7b7153eb3b99" providerId="ADAL" clId="{63AC7CEA-3459-44A9-AA4C-7F952B5FACC1}" dt="2022-09-29T03:53:04.861" v="624"/>
          <ac:spMkLst>
            <pc:docMk/>
            <pc:sldMk cId="3097712710" sldId="338"/>
            <ac:spMk id="5" creationId="{570E528C-588F-857A-207C-1ADC4702B9B9}"/>
          </ac:spMkLst>
        </pc:spChg>
        <pc:spChg chg="add mod">
          <ac:chgData name="Linus Schmitz" userId="15b186c9-d408-43e0-b216-7b7153eb3b99" providerId="ADAL" clId="{63AC7CEA-3459-44A9-AA4C-7F952B5FACC1}" dt="2022-09-29T03:53:04.861" v="624"/>
          <ac:spMkLst>
            <pc:docMk/>
            <pc:sldMk cId="3097712710" sldId="338"/>
            <ac:spMk id="7" creationId="{C53094B8-B50C-44C0-04AE-844A8D13E7BB}"/>
          </ac:spMkLst>
        </pc:spChg>
        <pc:spChg chg="add mod">
          <ac:chgData name="Linus Schmitz" userId="15b186c9-d408-43e0-b216-7b7153eb3b99" providerId="ADAL" clId="{63AC7CEA-3459-44A9-AA4C-7F952B5FACC1}" dt="2022-09-29T03:53:04.861" v="624"/>
          <ac:spMkLst>
            <pc:docMk/>
            <pc:sldMk cId="3097712710" sldId="338"/>
            <ac:spMk id="8" creationId="{371F808E-1752-B1F4-8430-566EA31598F6}"/>
          </ac:spMkLst>
        </pc:spChg>
      </pc:sldChg>
      <pc:sldChg chg="addSp delSp modSp new del mod">
        <pc:chgData name="Linus Schmitz" userId="15b186c9-d408-43e0-b216-7b7153eb3b99" providerId="ADAL" clId="{63AC7CEA-3459-44A9-AA4C-7F952B5FACC1}" dt="2022-09-29T03:50:03.929" v="587" actId="47"/>
        <pc:sldMkLst>
          <pc:docMk/>
          <pc:sldMk cId="1286888798" sldId="339"/>
        </pc:sldMkLst>
        <pc:spChg chg="mod">
          <ac:chgData name="Linus Schmitz" userId="15b186c9-d408-43e0-b216-7b7153eb3b99" providerId="ADAL" clId="{63AC7CEA-3459-44A9-AA4C-7F952B5FACC1}" dt="2022-09-29T03:48:17.222" v="538" actId="1076"/>
          <ac:spMkLst>
            <pc:docMk/>
            <pc:sldMk cId="1286888798" sldId="339"/>
            <ac:spMk id="2" creationId="{BCFC63A8-610F-4692-D089-7D7B15F36BB3}"/>
          </ac:spMkLst>
        </pc:spChg>
        <pc:spChg chg="del">
          <ac:chgData name="Linus Schmitz" userId="15b186c9-d408-43e0-b216-7b7153eb3b99" providerId="ADAL" clId="{63AC7CEA-3459-44A9-AA4C-7F952B5FACC1}" dt="2022-09-29T03:46:51.371" v="530" actId="931"/>
          <ac:spMkLst>
            <pc:docMk/>
            <pc:sldMk cId="1286888798" sldId="339"/>
            <ac:spMk id="3" creationId="{4E1105BF-39BB-EC5B-8095-9D3D1349B2AD}"/>
          </ac:spMkLst>
        </pc:spChg>
        <pc:spChg chg="del">
          <ac:chgData name="Linus Schmitz" userId="15b186c9-d408-43e0-b216-7b7153eb3b99" providerId="ADAL" clId="{63AC7CEA-3459-44A9-AA4C-7F952B5FACC1}" dt="2022-09-29T03:46:36.155" v="527" actId="478"/>
          <ac:spMkLst>
            <pc:docMk/>
            <pc:sldMk cId="1286888798" sldId="339"/>
            <ac:spMk id="4" creationId="{7B1C40B6-8BAB-C35F-EE9D-BC7DE30D91BA}"/>
          </ac:spMkLst>
        </pc:spChg>
        <pc:picChg chg="add mod modCrop">
          <ac:chgData name="Linus Schmitz" userId="15b186c9-d408-43e0-b216-7b7153eb3b99" providerId="ADAL" clId="{63AC7CEA-3459-44A9-AA4C-7F952B5FACC1}" dt="2022-09-29T03:48:01.728" v="537" actId="14100"/>
          <ac:picMkLst>
            <pc:docMk/>
            <pc:sldMk cId="1286888798" sldId="339"/>
            <ac:picMk id="7" creationId="{E1CEB64A-3147-A38D-FE3F-73A8B07D2567}"/>
          </ac:picMkLst>
        </pc:picChg>
      </pc:sldChg>
      <pc:sldChg chg="modSp add del mod">
        <pc:chgData name="Linus Schmitz" userId="15b186c9-d408-43e0-b216-7b7153eb3b99" providerId="ADAL" clId="{63AC7CEA-3459-44A9-AA4C-7F952B5FACC1}" dt="2022-10-03T15:22:08.803" v="967" actId="47"/>
        <pc:sldMkLst>
          <pc:docMk/>
          <pc:sldMk cId="3275211514" sldId="341"/>
        </pc:sldMkLst>
        <pc:spChg chg="mod">
          <ac:chgData name="Linus Schmitz" userId="15b186c9-d408-43e0-b216-7b7153eb3b99" providerId="ADAL" clId="{63AC7CEA-3459-44A9-AA4C-7F952B5FACC1}" dt="2022-09-29T03:48:39.825" v="556" actId="20577"/>
          <ac:spMkLst>
            <pc:docMk/>
            <pc:sldMk cId="3275211514" sldId="341"/>
            <ac:spMk id="2" creationId="{BCFC63A8-610F-4692-D089-7D7B15F36BB3}"/>
          </ac:spMkLst>
        </pc:spChg>
        <pc:picChg chg="mod">
          <ac:chgData name="Linus Schmitz" userId="15b186c9-d408-43e0-b216-7b7153eb3b99" providerId="ADAL" clId="{63AC7CEA-3459-44A9-AA4C-7F952B5FACC1}" dt="2022-09-29T03:48:58.390" v="557" actId="14826"/>
          <ac:picMkLst>
            <pc:docMk/>
            <pc:sldMk cId="3275211514" sldId="341"/>
            <ac:picMk id="7" creationId="{E1CEB64A-3147-A38D-FE3F-73A8B07D2567}"/>
          </ac:picMkLst>
        </pc:picChg>
      </pc:sldChg>
      <pc:sldChg chg="modSp add del mod">
        <pc:chgData name="Linus Schmitz" userId="15b186c9-d408-43e0-b216-7b7153eb3b99" providerId="ADAL" clId="{63AC7CEA-3459-44A9-AA4C-7F952B5FACC1}" dt="2022-10-03T15:22:10.229" v="968" actId="47"/>
        <pc:sldMkLst>
          <pc:docMk/>
          <pc:sldMk cId="52894155" sldId="342"/>
        </pc:sldMkLst>
        <pc:spChg chg="mod">
          <ac:chgData name="Linus Schmitz" userId="15b186c9-d408-43e0-b216-7b7153eb3b99" providerId="ADAL" clId="{63AC7CEA-3459-44A9-AA4C-7F952B5FACC1}" dt="2022-09-29T03:49:08.014" v="570" actId="20577"/>
          <ac:spMkLst>
            <pc:docMk/>
            <pc:sldMk cId="52894155" sldId="342"/>
            <ac:spMk id="2" creationId="{BCFC63A8-610F-4692-D089-7D7B15F36BB3}"/>
          </ac:spMkLst>
        </pc:spChg>
        <pc:picChg chg="mod">
          <ac:chgData name="Linus Schmitz" userId="15b186c9-d408-43e0-b216-7b7153eb3b99" providerId="ADAL" clId="{63AC7CEA-3459-44A9-AA4C-7F952B5FACC1}" dt="2022-09-29T03:49:14.237" v="571" actId="14826"/>
          <ac:picMkLst>
            <pc:docMk/>
            <pc:sldMk cId="52894155" sldId="342"/>
            <ac:picMk id="7" creationId="{E1CEB64A-3147-A38D-FE3F-73A8B07D2567}"/>
          </ac:picMkLst>
        </pc:picChg>
      </pc:sldChg>
      <pc:sldChg chg="modSp add del mod ord">
        <pc:chgData name="Linus Schmitz" userId="15b186c9-d408-43e0-b216-7b7153eb3b99" providerId="ADAL" clId="{63AC7CEA-3459-44A9-AA4C-7F952B5FACC1}" dt="2022-10-03T15:22:07.442" v="966" actId="47"/>
        <pc:sldMkLst>
          <pc:docMk/>
          <pc:sldMk cId="3219274430" sldId="343"/>
        </pc:sldMkLst>
        <pc:spChg chg="mod">
          <ac:chgData name="Linus Schmitz" userId="15b186c9-d408-43e0-b216-7b7153eb3b99" providerId="ADAL" clId="{63AC7CEA-3459-44A9-AA4C-7F952B5FACC1}" dt="2022-09-29T03:49:52.252" v="585" actId="20577"/>
          <ac:spMkLst>
            <pc:docMk/>
            <pc:sldMk cId="3219274430" sldId="343"/>
            <ac:spMk id="2" creationId="{BCFC63A8-610F-4692-D089-7D7B15F36BB3}"/>
          </ac:spMkLst>
        </pc:spChg>
        <pc:picChg chg="mod">
          <ac:chgData name="Linus Schmitz" userId="15b186c9-d408-43e0-b216-7b7153eb3b99" providerId="ADAL" clId="{63AC7CEA-3459-44A9-AA4C-7F952B5FACC1}" dt="2022-09-29T03:49:59.644" v="586" actId="14826"/>
          <ac:picMkLst>
            <pc:docMk/>
            <pc:sldMk cId="3219274430" sldId="343"/>
            <ac:picMk id="7" creationId="{E1CEB64A-3147-A38D-FE3F-73A8B07D2567}"/>
          </ac:picMkLst>
        </pc:picChg>
      </pc:sldChg>
      <pc:sldChg chg="modSp add del mod">
        <pc:chgData name="Linus Schmitz" userId="15b186c9-d408-43e0-b216-7b7153eb3b99" providerId="ADAL" clId="{63AC7CEA-3459-44A9-AA4C-7F952B5FACC1}" dt="2022-10-03T15:22:11.122" v="969" actId="47"/>
        <pc:sldMkLst>
          <pc:docMk/>
          <pc:sldMk cId="150739192" sldId="344"/>
        </pc:sldMkLst>
        <pc:spChg chg="mod">
          <ac:chgData name="Linus Schmitz" userId="15b186c9-d408-43e0-b216-7b7153eb3b99" providerId="ADAL" clId="{63AC7CEA-3459-44A9-AA4C-7F952B5FACC1}" dt="2022-09-29T03:50:20.585" v="600" actId="20577"/>
          <ac:spMkLst>
            <pc:docMk/>
            <pc:sldMk cId="150739192" sldId="344"/>
            <ac:spMk id="2" creationId="{BCFC63A8-610F-4692-D089-7D7B15F36BB3}"/>
          </ac:spMkLst>
        </pc:spChg>
        <pc:picChg chg="mod">
          <ac:chgData name="Linus Schmitz" userId="15b186c9-d408-43e0-b216-7b7153eb3b99" providerId="ADAL" clId="{63AC7CEA-3459-44A9-AA4C-7F952B5FACC1}" dt="2022-09-29T03:50:27.414" v="601" actId="14826"/>
          <ac:picMkLst>
            <pc:docMk/>
            <pc:sldMk cId="150739192" sldId="344"/>
            <ac:picMk id="7" creationId="{E1CEB64A-3147-A38D-FE3F-73A8B07D2567}"/>
          </ac:picMkLst>
        </pc:picChg>
      </pc:sldChg>
      <pc:sldChg chg="addSp modSp">
        <pc:chgData name="Linus Schmitz" userId="15b186c9-d408-43e0-b216-7b7153eb3b99" providerId="ADAL" clId="{63AC7CEA-3459-44A9-AA4C-7F952B5FACC1}" dt="2022-10-02T00:46:52.649" v="708"/>
        <pc:sldMkLst>
          <pc:docMk/>
          <pc:sldMk cId="1108928966" sldId="347"/>
        </pc:sldMkLst>
        <pc:spChg chg="add mod">
          <ac:chgData name="Linus Schmitz" userId="15b186c9-d408-43e0-b216-7b7153eb3b99" providerId="ADAL" clId="{63AC7CEA-3459-44A9-AA4C-7F952B5FACC1}" dt="2022-10-02T00:46:52.649" v="708"/>
          <ac:spMkLst>
            <pc:docMk/>
            <pc:sldMk cId="1108928966" sldId="347"/>
            <ac:spMk id="7" creationId="{0F6066A2-A399-84D4-885A-0664800F4260}"/>
          </ac:spMkLst>
        </pc:spChg>
        <pc:spChg chg="add mod">
          <ac:chgData name="Linus Schmitz" userId="15b186c9-d408-43e0-b216-7b7153eb3b99" providerId="ADAL" clId="{63AC7CEA-3459-44A9-AA4C-7F952B5FACC1}" dt="2022-10-02T00:46:52.649" v="708"/>
          <ac:spMkLst>
            <pc:docMk/>
            <pc:sldMk cId="1108928966" sldId="347"/>
            <ac:spMk id="10" creationId="{8D26824F-6352-64A3-3478-98C7E2C0A371}"/>
          </ac:spMkLst>
        </pc:spChg>
        <pc:spChg chg="add mod">
          <ac:chgData name="Linus Schmitz" userId="15b186c9-d408-43e0-b216-7b7153eb3b99" providerId="ADAL" clId="{63AC7CEA-3459-44A9-AA4C-7F952B5FACC1}" dt="2022-10-02T00:46:52.649" v="708"/>
          <ac:spMkLst>
            <pc:docMk/>
            <pc:sldMk cId="1108928966" sldId="347"/>
            <ac:spMk id="11" creationId="{99F94EDA-FF3A-0304-29EF-42FE7119FCEB}"/>
          </ac:spMkLst>
        </pc:spChg>
        <pc:spChg chg="add mod">
          <ac:chgData name="Linus Schmitz" userId="15b186c9-d408-43e0-b216-7b7153eb3b99" providerId="ADAL" clId="{63AC7CEA-3459-44A9-AA4C-7F952B5FACC1}" dt="2022-10-02T00:46:52.649" v="708"/>
          <ac:spMkLst>
            <pc:docMk/>
            <pc:sldMk cId="1108928966" sldId="347"/>
            <ac:spMk id="12" creationId="{7945EDE2-85AE-221C-C2F8-178D2F2E6AFC}"/>
          </ac:spMkLst>
        </pc:spChg>
      </pc:sldChg>
      <pc:sldChg chg="modNotesTx">
        <pc:chgData name="Linus Schmitz" userId="15b186c9-d408-43e0-b216-7b7153eb3b99" providerId="ADAL" clId="{63AC7CEA-3459-44A9-AA4C-7F952B5FACC1}" dt="2022-10-03T14:53:08.674" v="919" actId="20577"/>
        <pc:sldMkLst>
          <pc:docMk/>
          <pc:sldMk cId="862388521" sldId="348"/>
        </pc:sldMkLst>
      </pc:sldChg>
      <pc:sldChg chg="addSp modSp mod">
        <pc:chgData name="Linus Schmitz" userId="15b186c9-d408-43e0-b216-7b7153eb3b99" providerId="ADAL" clId="{63AC7CEA-3459-44A9-AA4C-7F952B5FACC1}" dt="2022-10-03T00:58:09.014" v="818" actId="207"/>
        <pc:sldMkLst>
          <pc:docMk/>
          <pc:sldMk cId="880120105" sldId="349"/>
        </pc:sldMkLst>
        <pc:spChg chg="add mod">
          <ac:chgData name="Linus Schmitz" userId="15b186c9-d408-43e0-b216-7b7153eb3b99" providerId="ADAL" clId="{63AC7CEA-3459-44A9-AA4C-7F952B5FACC1}" dt="2022-10-02T00:46:47.121" v="707"/>
          <ac:spMkLst>
            <pc:docMk/>
            <pc:sldMk cId="880120105" sldId="349"/>
            <ac:spMk id="5" creationId="{34DFBE34-0950-F215-E86F-F243B0263DA9}"/>
          </ac:spMkLst>
        </pc:spChg>
        <pc:spChg chg="add mod">
          <ac:chgData name="Linus Schmitz" userId="15b186c9-d408-43e0-b216-7b7153eb3b99" providerId="ADAL" clId="{63AC7CEA-3459-44A9-AA4C-7F952B5FACC1}" dt="2022-10-03T00:58:05.049" v="817" actId="207"/>
          <ac:spMkLst>
            <pc:docMk/>
            <pc:sldMk cId="880120105" sldId="349"/>
            <ac:spMk id="6" creationId="{76ADB36B-2266-494E-E100-AD2E93DB23E6}"/>
          </ac:spMkLst>
        </pc:spChg>
        <pc:spChg chg="add mod">
          <ac:chgData name="Linus Schmitz" userId="15b186c9-d408-43e0-b216-7b7153eb3b99" providerId="ADAL" clId="{63AC7CEA-3459-44A9-AA4C-7F952B5FACC1}" dt="2022-10-03T00:58:09.014" v="818" actId="207"/>
          <ac:spMkLst>
            <pc:docMk/>
            <pc:sldMk cId="880120105" sldId="349"/>
            <ac:spMk id="7" creationId="{FC66A25D-3EE1-68FB-E1D8-2B279FBA2901}"/>
          </ac:spMkLst>
        </pc:spChg>
        <pc:spChg chg="add mod">
          <ac:chgData name="Linus Schmitz" userId="15b186c9-d408-43e0-b216-7b7153eb3b99" providerId="ADAL" clId="{63AC7CEA-3459-44A9-AA4C-7F952B5FACC1}" dt="2022-10-02T00:46:47.121" v="707"/>
          <ac:spMkLst>
            <pc:docMk/>
            <pc:sldMk cId="880120105" sldId="349"/>
            <ac:spMk id="8" creationId="{57FFB117-0883-5530-9365-4CA38C875592}"/>
          </ac:spMkLst>
        </pc:spChg>
      </pc:sldChg>
      <pc:sldChg chg="addSp modSp">
        <pc:chgData name="Linus Schmitz" userId="15b186c9-d408-43e0-b216-7b7153eb3b99" providerId="ADAL" clId="{63AC7CEA-3459-44A9-AA4C-7F952B5FACC1}" dt="2022-10-03T00:56:40.039" v="813"/>
        <pc:sldMkLst>
          <pc:docMk/>
          <pc:sldMk cId="2356689253" sldId="351"/>
        </pc:sldMkLst>
        <pc:spChg chg="add mod">
          <ac:chgData name="Linus Schmitz" userId="15b186c9-d408-43e0-b216-7b7153eb3b99" providerId="ADAL" clId="{63AC7CEA-3459-44A9-AA4C-7F952B5FACC1}" dt="2022-10-03T00:56:40.039" v="813"/>
          <ac:spMkLst>
            <pc:docMk/>
            <pc:sldMk cId="2356689253" sldId="351"/>
            <ac:spMk id="5" creationId="{D83C55C0-0726-1DD4-515F-FD73A1F8AB68}"/>
          </ac:spMkLst>
        </pc:spChg>
        <pc:spChg chg="add mod">
          <ac:chgData name="Linus Schmitz" userId="15b186c9-d408-43e0-b216-7b7153eb3b99" providerId="ADAL" clId="{63AC7CEA-3459-44A9-AA4C-7F952B5FACC1}" dt="2022-10-03T00:56:40.039" v="813"/>
          <ac:spMkLst>
            <pc:docMk/>
            <pc:sldMk cId="2356689253" sldId="351"/>
            <ac:spMk id="6" creationId="{98E5F496-E50E-A57E-EE18-F17B48CAC1CB}"/>
          </ac:spMkLst>
        </pc:spChg>
        <pc:spChg chg="add mod">
          <ac:chgData name="Linus Schmitz" userId="15b186c9-d408-43e0-b216-7b7153eb3b99" providerId="ADAL" clId="{63AC7CEA-3459-44A9-AA4C-7F952B5FACC1}" dt="2022-10-03T00:56:40.039" v="813"/>
          <ac:spMkLst>
            <pc:docMk/>
            <pc:sldMk cId="2356689253" sldId="351"/>
            <ac:spMk id="7" creationId="{EA44A019-4247-3A0A-A25F-BCA5F13EC511}"/>
          </ac:spMkLst>
        </pc:spChg>
        <pc:spChg chg="add mod">
          <ac:chgData name="Linus Schmitz" userId="15b186c9-d408-43e0-b216-7b7153eb3b99" providerId="ADAL" clId="{63AC7CEA-3459-44A9-AA4C-7F952B5FACC1}" dt="2022-10-03T00:56:40.039" v="813"/>
          <ac:spMkLst>
            <pc:docMk/>
            <pc:sldMk cId="2356689253" sldId="351"/>
            <ac:spMk id="8" creationId="{12A3B5C4-BEC3-90EC-E9B7-18CE805E7424}"/>
          </ac:spMkLst>
        </pc:spChg>
      </pc:sldChg>
      <pc:sldChg chg="ord">
        <pc:chgData name="Linus Schmitz" userId="15b186c9-d408-43e0-b216-7b7153eb3b99" providerId="ADAL" clId="{63AC7CEA-3459-44A9-AA4C-7F952B5FACC1}" dt="2022-10-03T15:25:44.469" v="991"/>
        <pc:sldMkLst>
          <pc:docMk/>
          <pc:sldMk cId="2868652262" sldId="353"/>
        </pc:sldMkLst>
      </pc:sldChg>
      <pc:sldChg chg="modSp mod ord">
        <pc:chgData name="Linus Schmitz" userId="15b186c9-d408-43e0-b216-7b7153eb3b99" providerId="ADAL" clId="{63AC7CEA-3459-44A9-AA4C-7F952B5FACC1}" dt="2022-10-03T15:25:44.469" v="991"/>
        <pc:sldMkLst>
          <pc:docMk/>
          <pc:sldMk cId="2705183856" sldId="354"/>
        </pc:sldMkLst>
        <pc:graphicFrameChg chg="mod modGraphic">
          <ac:chgData name="Linus Schmitz" userId="15b186c9-d408-43e0-b216-7b7153eb3b99" providerId="ADAL" clId="{63AC7CEA-3459-44A9-AA4C-7F952B5FACC1}" dt="2022-10-03T15:23:01.293" v="977" actId="14100"/>
          <ac:graphicFrameMkLst>
            <pc:docMk/>
            <pc:sldMk cId="2705183856" sldId="354"/>
            <ac:graphicFrameMk id="8" creationId="{0183C34B-D462-EDC9-4724-4EAAD4FCAA88}"/>
          </ac:graphicFrameMkLst>
        </pc:graphicFrameChg>
      </pc:sldChg>
      <pc:sldChg chg="ord">
        <pc:chgData name="Linus Schmitz" userId="15b186c9-d408-43e0-b216-7b7153eb3b99" providerId="ADAL" clId="{63AC7CEA-3459-44A9-AA4C-7F952B5FACC1}" dt="2022-10-03T15:25:44.469" v="991"/>
        <pc:sldMkLst>
          <pc:docMk/>
          <pc:sldMk cId="3317893675" sldId="355"/>
        </pc:sldMkLst>
      </pc:sldChg>
      <pc:sldChg chg="modSp mod ord">
        <pc:chgData name="Linus Schmitz" userId="15b186c9-d408-43e0-b216-7b7153eb3b99" providerId="ADAL" clId="{63AC7CEA-3459-44A9-AA4C-7F952B5FACC1}" dt="2022-10-03T15:25:44.469" v="991"/>
        <pc:sldMkLst>
          <pc:docMk/>
          <pc:sldMk cId="2480344524" sldId="356"/>
        </pc:sldMkLst>
        <pc:graphicFrameChg chg="mod modGraphic">
          <ac:chgData name="Linus Schmitz" userId="15b186c9-d408-43e0-b216-7b7153eb3b99" providerId="ADAL" clId="{63AC7CEA-3459-44A9-AA4C-7F952B5FACC1}" dt="2022-10-03T15:22:42.314" v="973" actId="14100"/>
          <ac:graphicFrameMkLst>
            <pc:docMk/>
            <pc:sldMk cId="2480344524" sldId="356"/>
            <ac:graphicFrameMk id="8" creationId="{0183C34B-D462-EDC9-4724-4EAAD4FCAA88}"/>
          </ac:graphicFrameMkLst>
        </pc:graphicFrameChg>
      </pc:sldChg>
      <pc:sldChg chg="addSp delSp modSp new mod">
        <pc:chgData name="Linus Schmitz" userId="15b186c9-d408-43e0-b216-7b7153eb3b99" providerId="ADAL" clId="{63AC7CEA-3459-44A9-AA4C-7F952B5FACC1}" dt="2022-09-30T17:20:28.433" v="700" actId="14100"/>
        <pc:sldMkLst>
          <pc:docMk/>
          <pc:sldMk cId="405559283" sldId="359"/>
        </pc:sldMkLst>
        <pc:spChg chg="mod">
          <ac:chgData name="Linus Schmitz" userId="15b186c9-d408-43e0-b216-7b7153eb3b99" providerId="ADAL" clId="{63AC7CEA-3459-44A9-AA4C-7F952B5FACC1}" dt="2022-09-30T17:20:00.292" v="695" actId="255"/>
          <ac:spMkLst>
            <pc:docMk/>
            <pc:sldMk cId="405559283" sldId="359"/>
            <ac:spMk id="2" creationId="{9145C852-5282-3D74-125E-5A56ABC87442}"/>
          </ac:spMkLst>
        </pc:spChg>
        <pc:spChg chg="del">
          <ac:chgData name="Linus Schmitz" userId="15b186c9-d408-43e0-b216-7b7153eb3b99" providerId="ADAL" clId="{63AC7CEA-3459-44A9-AA4C-7F952B5FACC1}" dt="2022-09-30T17:20:21.001" v="698" actId="478"/>
          <ac:spMkLst>
            <pc:docMk/>
            <pc:sldMk cId="405559283" sldId="359"/>
            <ac:spMk id="3" creationId="{BBAF80CA-11BB-06A6-060B-3DE1F2959AC6}"/>
          </ac:spMkLst>
        </pc:spChg>
        <pc:spChg chg="add mod">
          <ac:chgData name="Linus Schmitz" userId="15b186c9-d408-43e0-b216-7b7153eb3b99" providerId="ADAL" clId="{63AC7CEA-3459-44A9-AA4C-7F952B5FACC1}" dt="2022-09-30T17:20:28.433" v="700" actId="14100"/>
          <ac:spMkLst>
            <pc:docMk/>
            <pc:sldMk cId="405559283" sldId="359"/>
            <ac:spMk id="5" creationId="{398DBD21-AA1A-FA3F-C683-60A6AB65EFFD}"/>
          </ac:spMkLst>
        </pc:spChg>
      </pc:sldChg>
      <pc:sldChg chg="addSp modSp mod">
        <pc:chgData name="Linus Schmitz" userId="15b186c9-d408-43e0-b216-7b7153eb3b99" providerId="ADAL" clId="{63AC7CEA-3459-44A9-AA4C-7F952B5FACC1}" dt="2022-10-02T00:50:28.617" v="740" actId="207"/>
        <pc:sldMkLst>
          <pc:docMk/>
          <pc:sldMk cId="747003311" sldId="360"/>
        </pc:sldMkLst>
        <pc:spChg chg="add mod">
          <ac:chgData name="Linus Schmitz" userId="15b186c9-d408-43e0-b216-7b7153eb3b99" providerId="ADAL" clId="{63AC7CEA-3459-44A9-AA4C-7F952B5FACC1}" dt="2022-10-02T00:47:47.782" v="715"/>
          <ac:spMkLst>
            <pc:docMk/>
            <pc:sldMk cId="747003311" sldId="360"/>
            <ac:spMk id="5" creationId="{BDA6172F-82A9-7766-B9EA-757600C29F05}"/>
          </ac:spMkLst>
        </pc:spChg>
        <pc:spChg chg="add mod">
          <ac:chgData name="Linus Schmitz" userId="15b186c9-d408-43e0-b216-7b7153eb3b99" providerId="ADAL" clId="{63AC7CEA-3459-44A9-AA4C-7F952B5FACC1}" dt="2022-10-02T00:49:26.979" v="736" actId="207"/>
          <ac:spMkLst>
            <pc:docMk/>
            <pc:sldMk cId="747003311" sldId="360"/>
            <ac:spMk id="6" creationId="{EE6E14F7-A995-1EE3-6256-179AF675E0E6}"/>
          </ac:spMkLst>
        </pc:spChg>
        <pc:spChg chg="add mod">
          <ac:chgData name="Linus Schmitz" userId="15b186c9-d408-43e0-b216-7b7153eb3b99" providerId="ADAL" clId="{63AC7CEA-3459-44A9-AA4C-7F952B5FACC1}" dt="2022-10-02T00:50:28.617" v="740" actId="207"/>
          <ac:spMkLst>
            <pc:docMk/>
            <pc:sldMk cId="747003311" sldId="360"/>
            <ac:spMk id="7" creationId="{25E11C89-EE2B-A018-DFF3-D8E143647963}"/>
          </ac:spMkLst>
        </pc:spChg>
        <pc:spChg chg="add mod">
          <ac:chgData name="Linus Schmitz" userId="15b186c9-d408-43e0-b216-7b7153eb3b99" providerId="ADAL" clId="{63AC7CEA-3459-44A9-AA4C-7F952B5FACC1}" dt="2022-10-02T00:47:47.782" v="715"/>
          <ac:spMkLst>
            <pc:docMk/>
            <pc:sldMk cId="747003311" sldId="360"/>
            <ac:spMk id="8" creationId="{A6D5BD1B-C1D4-2D62-409F-B18F7BC3ACD0}"/>
          </ac:spMkLst>
        </pc:spChg>
      </pc:sldChg>
      <pc:sldChg chg="addSp modSp del mod modCm">
        <pc:chgData name="Linus Schmitz" userId="15b186c9-d408-43e0-b216-7b7153eb3b99" providerId="ADAL" clId="{63AC7CEA-3459-44A9-AA4C-7F952B5FACC1}" dt="2022-10-02T14:37:41.117" v="809" actId="2696"/>
        <pc:sldMkLst>
          <pc:docMk/>
          <pc:sldMk cId="337364400" sldId="361"/>
        </pc:sldMkLst>
        <pc:spChg chg="add mod">
          <ac:chgData name="Linus Schmitz" userId="15b186c9-d408-43e0-b216-7b7153eb3b99" providerId="ADAL" clId="{63AC7CEA-3459-44A9-AA4C-7F952B5FACC1}" dt="2022-10-02T00:47:50.196" v="716"/>
          <ac:spMkLst>
            <pc:docMk/>
            <pc:sldMk cId="337364400" sldId="361"/>
            <ac:spMk id="5" creationId="{1488913C-70FE-7533-35C6-09DFB9D0D73D}"/>
          </ac:spMkLst>
        </pc:spChg>
        <pc:spChg chg="add mod">
          <ac:chgData name="Linus Schmitz" userId="15b186c9-d408-43e0-b216-7b7153eb3b99" providerId="ADAL" clId="{63AC7CEA-3459-44A9-AA4C-7F952B5FACC1}" dt="2022-10-02T00:49:21.379" v="735" actId="207"/>
          <ac:spMkLst>
            <pc:docMk/>
            <pc:sldMk cId="337364400" sldId="361"/>
            <ac:spMk id="6" creationId="{A291A1F8-3E8F-877F-933D-6CC42B368134}"/>
          </ac:spMkLst>
        </pc:spChg>
        <pc:spChg chg="add mod">
          <ac:chgData name="Linus Schmitz" userId="15b186c9-d408-43e0-b216-7b7153eb3b99" providerId="ADAL" clId="{63AC7CEA-3459-44A9-AA4C-7F952B5FACC1}" dt="2022-10-02T00:50:32.648" v="741" actId="207"/>
          <ac:spMkLst>
            <pc:docMk/>
            <pc:sldMk cId="337364400" sldId="361"/>
            <ac:spMk id="7" creationId="{991E34AD-12CB-3753-89D5-3548802948EC}"/>
          </ac:spMkLst>
        </pc:spChg>
        <pc:spChg chg="add mod">
          <ac:chgData name="Linus Schmitz" userId="15b186c9-d408-43e0-b216-7b7153eb3b99" providerId="ADAL" clId="{63AC7CEA-3459-44A9-AA4C-7F952B5FACC1}" dt="2022-10-02T00:47:50.196" v="716"/>
          <ac:spMkLst>
            <pc:docMk/>
            <pc:sldMk cId="337364400" sldId="361"/>
            <ac:spMk id="8" creationId="{01A24F95-0245-8D83-5CE0-799D5936C30D}"/>
          </ac:spMkLst>
        </pc:spChg>
      </pc:sldChg>
      <pc:sldChg chg="addSp modSp mod ord">
        <pc:chgData name="Linus Schmitz" userId="15b186c9-d408-43e0-b216-7b7153eb3b99" providerId="ADAL" clId="{63AC7CEA-3459-44A9-AA4C-7F952B5FACC1}" dt="2022-10-03T01:38:56.288" v="840"/>
        <pc:sldMkLst>
          <pc:docMk/>
          <pc:sldMk cId="398625765" sldId="362"/>
        </pc:sldMkLst>
        <pc:spChg chg="add mod">
          <ac:chgData name="Linus Schmitz" userId="15b186c9-d408-43e0-b216-7b7153eb3b99" providerId="ADAL" clId="{63AC7CEA-3459-44A9-AA4C-7F952B5FACC1}" dt="2022-10-02T00:47:52.269" v="717"/>
          <ac:spMkLst>
            <pc:docMk/>
            <pc:sldMk cId="398625765" sldId="362"/>
            <ac:spMk id="7" creationId="{3B952052-3802-BF1E-8177-2755CEFD82B2}"/>
          </ac:spMkLst>
        </pc:spChg>
        <pc:spChg chg="add mod">
          <ac:chgData name="Linus Schmitz" userId="15b186c9-d408-43e0-b216-7b7153eb3b99" providerId="ADAL" clId="{63AC7CEA-3459-44A9-AA4C-7F952B5FACC1}" dt="2022-10-02T00:49:17.809" v="734" actId="207"/>
          <ac:spMkLst>
            <pc:docMk/>
            <pc:sldMk cId="398625765" sldId="362"/>
            <ac:spMk id="8" creationId="{F2AF6781-8B14-549A-E6A6-E8B34A77F325}"/>
          </ac:spMkLst>
        </pc:spChg>
        <pc:spChg chg="add mod">
          <ac:chgData name="Linus Schmitz" userId="15b186c9-d408-43e0-b216-7b7153eb3b99" providerId="ADAL" clId="{63AC7CEA-3459-44A9-AA4C-7F952B5FACC1}" dt="2022-10-02T00:50:36.444" v="742" actId="207"/>
          <ac:spMkLst>
            <pc:docMk/>
            <pc:sldMk cId="398625765" sldId="362"/>
            <ac:spMk id="9" creationId="{54D9BA37-9A91-25AF-3993-267C136926BF}"/>
          </ac:spMkLst>
        </pc:spChg>
        <pc:spChg chg="add mod">
          <ac:chgData name="Linus Schmitz" userId="15b186c9-d408-43e0-b216-7b7153eb3b99" providerId="ADAL" clId="{63AC7CEA-3459-44A9-AA4C-7F952B5FACC1}" dt="2022-10-02T00:47:52.269" v="717"/>
          <ac:spMkLst>
            <pc:docMk/>
            <pc:sldMk cId="398625765" sldId="362"/>
            <ac:spMk id="10" creationId="{568A2F0F-767F-2B19-461B-DCC7035EB6EF}"/>
          </ac:spMkLst>
        </pc:spChg>
      </pc:sldChg>
      <pc:sldChg chg="addSp modSp mod ord">
        <pc:chgData name="Linus Schmitz" userId="15b186c9-d408-43e0-b216-7b7153eb3b99" providerId="ADAL" clId="{63AC7CEA-3459-44A9-AA4C-7F952B5FACC1}" dt="2022-10-03T01:25:25.796" v="836"/>
        <pc:sldMkLst>
          <pc:docMk/>
          <pc:sldMk cId="1098255694" sldId="363"/>
        </pc:sldMkLst>
        <pc:spChg chg="add mod">
          <ac:chgData name="Linus Schmitz" userId="15b186c9-d408-43e0-b216-7b7153eb3b99" providerId="ADAL" clId="{63AC7CEA-3459-44A9-AA4C-7F952B5FACC1}" dt="2022-10-02T00:47:54.576" v="718"/>
          <ac:spMkLst>
            <pc:docMk/>
            <pc:sldMk cId="1098255694" sldId="363"/>
            <ac:spMk id="5" creationId="{B99E843D-03DE-EFA2-1F4C-164F5EEB5502}"/>
          </ac:spMkLst>
        </pc:spChg>
        <pc:spChg chg="add mod">
          <ac:chgData name="Linus Schmitz" userId="15b186c9-d408-43e0-b216-7b7153eb3b99" providerId="ADAL" clId="{63AC7CEA-3459-44A9-AA4C-7F952B5FACC1}" dt="2022-10-02T00:49:13.761" v="733" actId="207"/>
          <ac:spMkLst>
            <pc:docMk/>
            <pc:sldMk cId="1098255694" sldId="363"/>
            <ac:spMk id="6" creationId="{DE29FF96-B239-43EE-C275-E2D7635950FA}"/>
          </ac:spMkLst>
        </pc:spChg>
        <pc:spChg chg="add mod">
          <ac:chgData name="Linus Schmitz" userId="15b186c9-d408-43e0-b216-7b7153eb3b99" providerId="ADAL" clId="{63AC7CEA-3459-44A9-AA4C-7F952B5FACC1}" dt="2022-10-02T00:50:40.529" v="743" actId="207"/>
          <ac:spMkLst>
            <pc:docMk/>
            <pc:sldMk cId="1098255694" sldId="363"/>
            <ac:spMk id="7" creationId="{B88E5226-4A8B-A7ED-B7D4-90D25A9DE609}"/>
          </ac:spMkLst>
        </pc:spChg>
        <pc:spChg chg="add mod">
          <ac:chgData name="Linus Schmitz" userId="15b186c9-d408-43e0-b216-7b7153eb3b99" providerId="ADAL" clId="{63AC7CEA-3459-44A9-AA4C-7F952B5FACC1}" dt="2022-10-02T00:47:54.576" v="718"/>
          <ac:spMkLst>
            <pc:docMk/>
            <pc:sldMk cId="1098255694" sldId="363"/>
            <ac:spMk id="8" creationId="{7E1CAD94-3C4C-1C8B-ED32-AA5B295FEB57}"/>
          </ac:spMkLst>
        </pc:spChg>
      </pc:sldChg>
      <pc:sldChg chg="addSp modSp del mod">
        <pc:chgData name="Linus Schmitz" userId="15b186c9-d408-43e0-b216-7b7153eb3b99" providerId="ADAL" clId="{63AC7CEA-3459-44A9-AA4C-7F952B5FACC1}" dt="2022-10-02T14:33:18.385" v="756" actId="2696"/>
        <pc:sldMkLst>
          <pc:docMk/>
          <pc:sldMk cId="593878724" sldId="364"/>
        </pc:sldMkLst>
        <pc:spChg chg="add mod">
          <ac:chgData name="Linus Schmitz" userId="15b186c9-d408-43e0-b216-7b7153eb3b99" providerId="ADAL" clId="{63AC7CEA-3459-44A9-AA4C-7F952B5FACC1}" dt="2022-10-02T00:47:57.212" v="719"/>
          <ac:spMkLst>
            <pc:docMk/>
            <pc:sldMk cId="593878724" sldId="364"/>
            <ac:spMk id="5" creationId="{3EE45798-5F3E-437F-10A8-4DCF62080B73}"/>
          </ac:spMkLst>
        </pc:spChg>
        <pc:spChg chg="add mod">
          <ac:chgData name="Linus Schmitz" userId="15b186c9-d408-43e0-b216-7b7153eb3b99" providerId="ADAL" clId="{63AC7CEA-3459-44A9-AA4C-7F952B5FACC1}" dt="2022-10-02T00:49:02.476" v="731" actId="207"/>
          <ac:spMkLst>
            <pc:docMk/>
            <pc:sldMk cId="593878724" sldId="364"/>
            <ac:spMk id="6" creationId="{4A2619BB-7448-919E-32DA-D7EC52D1EFCA}"/>
          </ac:spMkLst>
        </pc:spChg>
        <pc:spChg chg="add mod">
          <ac:chgData name="Linus Schmitz" userId="15b186c9-d408-43e0-b216-7b7153eb3b99" providerId="ADAL" clId="{63AC7CEA-3459-44A9-AA4C-7F952B5FACC1}" dt="2022-10-02T00:51:15.816" v="747" actId="207"/>
          <ac:spMkLst>
            <pc:docMk/>
            <pc:sldMk cId="593878724" sldId="364"/>
            <ac:spMk id="7" creationId="{FD9E2869-969B-DF1D-E35C-243C9475E620}"/>
          </ac:spMkLst>
        </pc:spChg>
        <pc:spChg chg="add mod">
          <ac:chgData name="Linus Schmitz" userId="15b186c9-d408-43e0-b216-7b7153eb3b99" providerId="ADAL" clId="{63AC7CEA-3459-44A9-AA4C-7F952B5FACC1}" dt="2022-10-02T00:51:10.876" v="746" actId="207"/>
          <ac:spMkLst>
            <pc:docMk/>
            <pc:sldMk cId="593878724" sldId="364"/>
            <ac:spMk id="8" creationId="{4DF0ADF8-9451-374E-F01D-881A6264E130}"/>
          </ac:spMkLst>
        </pc:spChg>
      </pc:sldChg>
      <pc:sldChg chg="addSp modSp mod ord">
        <pc:chgData name="Linus Schmitz" userId="15b186c9-d408-43e0-b216-7b7153eb3b99" providerId="ADAL" clId="{63AC7CEA-3459-44A9-AA4C-7F952B5FACC1}" dt="2022-10-03T01:26:15.010" v="838"/>
        <pc:sldMkLst>
          <pc:docMk/>
          <pc:sldMk cId="2029800516" sldId="365"/>
        </pc:sldMkLst>
        <pc:spChg chg="add mod">
          <ac:chgData name="Linus Schmitz" userId="15b186c9-d408-43e0-b216-7b7153eb3b99" providerId="ADAL" clId="{63AC7CEA-3459-44A9-AA4C-7F952B5FACC1}" dt="2022-10-02T00:47:59.092" v="720"/>
          <ac:spMkLst>
            <pc:docMk/>
            <pc:sldMk cId="2029800516" sldId="365"/>
            <ac:spMk id="5" creationId="{91DB6A91-89D0-5586-E75C-400708100E5F}"/>
          </ac:spMkLst>
        </pc:spChg>
        <pc:spChg chg="add mod">
          <ac:chgData name="Linus Schmitz" userId="15b186c9-d408-43e0-b216-7b7153eb3b99" providerId="ADAL" clId="{63AC7CEA-3459-44A9-AA4C-7F952B5FACC1}" dt="2022-10-02T00:48:46.484" v="729" actId="207"/>
          <ac:spMkLst>
            <pc:docMk/>
            <pc:sldMk cId="2029800516" sldId="365"/>
            <ac:spMk id="6" creationId="{6F3DECFB-1998-5EA7-708B-306E45CFC479}"/>
          </ac:spMkLst>
        </pc:spChg>
        <pc:spChg chg="add mod">
          <ac:chgData name="Linus Schmitz" userId="15b186c9-d408-43e0-b216-7b7153eb3b99" providerId="ADAL" clId="{63AC7CEA-3459-44A9-AA4C-7F952B5FACC1}" dt="2022-10-02T00:47:59.092" v="720"/>
          <ac:spMkLst>
            <pc:docMk/>
            <pc:sldMk cId="2029800516" sldId="365"/>
            <ac:spMk id="7" creationId="{7E31627F-EE83-D91C-3739-E0A1FEFB0BC6}"/>
          </ac:spMkLst>
        </pc:spChg>
        <pc:spChg chg="add mod">
          <ac:chgData name="Linus Schmitz" userId="15b186c9-d408-43e0-b216-7b7153eb3b99" providerId="ADAL" clId="{63AC7CEA-3459-44A9-AA4C-7F952B5FACC1}" dt="2022-10-02T00:48:52.453" v="730" actId="207"/>
          <ac:spMkLst>
            <pc:docMk/>
            <pc:sldMk cId="2029800516" sldId="365"/>
            <ac:spMk id="8" creationId="{1430CB09-57A1-771F-51BD-CC9E629D5365}"/>
          </ac:spMkLst>
        </pc:spChg>
      </pc:sldChg>
      <pc:sldChg chg="addSp modSp mod ord">
        <pc:chgData name="Linus Schmitz" userId="15b186c9-d408-43e0-b216-7b7153eb3b99" providerId="ADAL" clId="{63AC7CEA-3459-44A9-AA4C-7F952B5FACC1}" dt="2022-10-03T01:39:36.031" v="842"/>
        <pc:sldMkLst>
          <pc:docMk/>
          <pc:sldMk cId="1834946185" sldId="366"/>
        </pc:sldMkLst>
        <pc:spChg chg="add mod">
          <ac:chgData name="Linus Schmitz" userId="15b186c9-d408-43e0-b216-7b7153eb3b99" providerId="ADAL" clId="{63AC7CEA-3459-44A9-AA4C-7F952B5FACC1}" dt="2022-10-02T00:48:00.931" v="721"/>
          <ac:spMkLst>
            <pc:docMk/>
            <pc:sldMk cId="1834946185" sldId="366"/>
            <ac:spMk id="5" creationId="{791EB46A-C016-3C50-E927-3F90504B3F34}"/>
          </ac:spMkLst>
        </pc:spChg>
        <pc:spChg chg="add mod">
          <ac:chgData name="Linus Schmitz" userId="15b186c9-d408-43e0-b216-7b7153eb3b99" providerId="ADAL" clId="{63AC7CEA-3459-44A9-AA4C-7F952B5FACC1}" dt="2022-10-02T00:48:11.292" v="723" actId="207"/>
          <ac:spMkLst>
            <pc:docMk/>
            <pc:sldMk cId="1834946185" sldId="366"/>
            <ac:spMk id="6" creationId="{DB0D3650-6EFA-1271-7A02-B676E9304801}"/>
          </ac:spMkLst>
        </pc:spChg>
        <pc:spChg chg="add mod">
          <ac:chgData name="Linus Schmitz" userId="15b186c9-d408-43e0-b216-7b7153eb3b99" providerId="ADAL" clId="{63AC7CEA-3459-44A9-AA4C-7F952B5FACC1}" dt="2022-10-02T00:48:00.931" v="721"/>
          <ac:spMkLst>
            <pc:docMk/>
            <pc:sldMk cId="1834946185" sldId="366"/>
            <ac:spMk id="7" creationId="{B4F314E3-04D5-5C8C-E958-AB26FF506F63}"/>
          </ac:spMkLst>
        </pc:spChg>
        <pc:spChg chg="add mod">
          <ac:chgData name="Linus Schmitz" userId="15b186c9-d408-43e0-b216-7b7153eb3b99" providerId="ADAL" clId="{63AC7CEA-3459-44A9-AA4C-7F952B5FACC1}" dt="2022-10-02T00:48:20.247" v="726" actId="20577"/>
          <ac:spMkLst>
            <pc:docMk/>
            <pc:sldMk cId="1834946185" sldId="366"/>
            <ac:spMk id="8" creationId="{2A98D187-69FC-DD02-1124-5FABE0BB2F95}"/>
          </ac:spMkLst>
        </pc:spChg>
      </pc:sldChg>
      <pc:sldChg chg="addSp modSp mod ord">
        <pc:chgData name="Linus Schmitz" userId="15b186c9-d408-43e0-b216-7b7153eb3b99" providerId="ADAL" clId="{63AC7CEA-3459-44A9-AA4C-7F952B5FACC1}" dt="2022-10-03T01:39:38.574" v="844"/>
        <pc:sldMkLst>
          <pc:docMk/>
          <pc:sldMk cId="2770485538" sldId="367"/>
        </pc:sldMkLst>
        <pc:spChg chg="mod">
          <ac:chgData name="Linus Schmitz" userId="15b186c9-d408-43e0-b216-7b7153eb3b99" providerId="ADAL" clId="{63AC7CEA-3459-44A9-AA4C-7F952B5FACC1}" dt="2022-10-03T00:21:46.488" v="812" actId="33524"/>
          <ac:spMkLst>
            <pc:docMk/>
            <pc:sldMk cId="2770485538" sldId="367"/>
            <ac:spMk id="3" creationId="{4E622601-1AA8-7D52-3870-BCC0E99123A4}"/>
          </ac:spMkLst>
        </pc:spChg>
        <pc:spChg chg="add mod">
          <ac:chgData name="Linus Schmitz" userId="15b186c9-d408-43e0-b216-7b7153eb3b99" providerId="ADAL" clId="{63AC7CEA-3459-44A9-AA4C-7F952B5FACC1}" dt="2022-10-02T00:48:02.320" v="722"/>
          <ac:spMkLst>
            <pc:docMk/>
            <pc:sldMk cId="2770485538" sldId="367"/>
            <ac:spMk id="5" creationId="{5F4270A7-9DC7-1FAF-D5A8-EC9BE0F7F597}"/>
          </ac:spMkLst>
        </pc:spChg>
        <pc:spChg chg="add mod">
          <ac:chgData name="Linus Schmitz" userId="15b186c9-d408-43e0-b216-7b7153eb3b99" providerId="ADAL" clId="{63AC7CEA-3459-44A9-AA4C-7F952B5FACC1}" dt="2022-10-02T00:48:28.216" v="727" actId="207"/>
          <ac:spMkLst>
            <pc:docMk/>
            <pc:sldMk cId="2770485538" sldId="367"/>
            <ac:spMk id="6" creationId="{48432522-1411-DBBA-0C68-E02B21A6CD9A}"/>
          </ac:spMkLst>
        </pc:spChg>
        <pc:spChg chg="add mod">
          <ac:chgData name="Linus Schmitz" userId="15b186c9-d408-43e0-b216-7b7153eb3b99" providerId="ADAL" clId="{63AC7CEA-3459-44A9-AA4C-7F952B5FACC1}" dt="2022-10-02T00:48:02.320" v="722"/>
          <ac:spMkLst>
            <pc:docMk/>
            <pc:sldMk cId="2770485538" sldId="367"/>
            <ac:spMk id="7" creationId="{41B5F653-498F-5D3E-2DEB-8183EDBA6274}"/>
          </ac:spMkLst>
        </pc:spChg>
        <pc:spChg chg="add mod">
          <ac:chgData name="Linus Schmitz" userId="15b186c9-d408-43e0-b216-7b7153eb3b99" providerId="ADAL" clId="{63AC7CEA-3459-44A9-AA4C-7F952B5FACC1}" dt="2022-10-02T00:48:34.220" v="728" actId="207"/>
          <ac:spMkLst>
            <pc:docMk/>
            <pc:sldMk cId="2770485538" sldId="367"/>
            <ac:spMk id="8" creationId="{99ACF09C-72F1-D20E-7378-3C5336759C77}"/>
          </ac:spMkLst>
        </pc:spChg>
      </pc:sldChg>
      <pc:sldChg chg="modSp mod">
        <pc:chgData name="Linus Schmitz" userId="15b186c9-d408-43e0-b216-7b7153eb3b99" providerId="ADAL" clId="{63AC7CEA-3459-44A9-AA4C-7F952B5FACC1}" dt="2022-10-03T01:00:49.351" v="832" actId="207"/>
        <pc:sldMkLst>
          <pc:docMk/>
          <pc:sldMk cId="3983035838" sldId="368"/>
        </pc:sldMkLst>
        <pc:spChg chg="mod">
          <ac:chgData name="Linus Schmitz" userId="15b186c9-d408-43e0-b216-7b7153eb3b99" providerId="ADAL" clId="{63AC7CEA-3459-44A9-AA4C-7F952B5FACC1}" dt="2022-10-03T01:00:49.351" v="832" actId="207"/>
          <ac:spMkLst>
            <pc:docMk/>
            <pc:sldMk cId="3983035838" sldId="368"/>
            <ac:spMk id="8" creationId="{E5B824A7-DB68-0992-447B-7420C16C75C0}"/>
          </ac:spMkLst>
        </pc:spChg>
        <pc:spChg chg="mod">
          <ac:chgData name="Linus Schmitz" userId="15b186c9-d408-43e0-b216-7b7153eb3b99" providerId="ADAL" clId="{63AC7CEA-3459-44A9-AA4C-7F952B5FACC1}" dt="2022-10-03T01:00:44.438" v="831" actId="207"/>
          <ac:spMkLst>
            <pc:docMk/>
            <pc:sldMk cId="3983035838" sldId="368"/>
            <ac:spMk id="9" creationId="{E85A299A-036B-94B9-17E7-D5C165216CCF}"/>
          </ac:spMkLst>
        </pc:spChg>
      </pc:sldChg>
      <pc:sldChg chg="modSp mod">
        <pc:chgData name="Linus Schmitz" userId="15b186c9-d408-43e0-b216-7b7153eb3b99" providerId="ADAL" clId="{63AC7CEA-3459-44A9-AA4C-7F952B5FACC1}" dt="2022-10-03T00:59:06.272" v="822" actId="207"/>
        <pc:sldMkLst>
          <pc:docMk/>
          <pc:sldMk cId="914077559" sldId="370"/>
        </pc:sldMkLst>
        <pc:spChg chg="mod">
          <ac:chgData name="Linus Schmitz" userId="15b186c9-d408-43e0-b216-7b7153eb3b99" providerId="ADAL" clId="{63AC7CEA-3459-44A9-AA4C-7F952B5FACC1}" dt="2022-10-03T00:59:02.659" v="821" actId="207"/>
          <ac:spMkLst>
            <pc:docMk/>
            <pc:sldMk cId="914077559" sldId="370"/>
            <ac:spMk id="8" creationId="{AC382D3B-B612-4228-8A99-605D8EBDBEB3}"/>
          </ac:spMkLst>
        </pc:spChg>
        <pc:spChg chg="mod">
          <ac:chgData name="Linus Schmitz" userId="15b186c9-d408-43e0-b216-7b7153eb3b99" providerId="ADAL" clId="{63AC7CEA-3459-44A9-AA4C-7F952B5FACC1}" dt="2022-10-03T00:59:06.272" v="822" actId="207"/>
          <ac:spMkLst>
            <pc:docMk/>
            <pc:sldMk cId="914077559" sldId="370"/>
            <ac:spMk id="9" creationId="{8EA720B6-5AB2-8851-98DC-A314555E4A58}"/>
          </ac:spMkLst>
        </pc:spChg>
      </pc:sldChg>
      <pc:sldChg chg="modSp mod">
        <pc:chgData name="Linus Schmitz" userId="15b186c9-d408-43e0-b216-7b7153eb3b99" providerId="ADAL" clId="{63AC7CEA-3459-44A9-AA4C-7F952B5FACC1}" dt="2022-10-03T00:59:46.973" v="827" actId="1076"/>
        <pc:sldMkLst>
          <pc:docMk/>
          <pc:sldMk cId="4009167568" sldId="372"/>
        </pc:sldMkLst>
        <pc:spChg chg="mod">
          <ac:chgData name="Linus Schmitz" userId="15b186c9-d408-43e0-b216-7b7153eb3b99" providerId="ADAL" clId="{63AC7CEA-3459-44A9-AA4C-7F952B5FACC1}" dt="2022-10-03T00:59:43.021" v="825" actId="207"/>
          <ac:spMkLst>
            <pc:docMk/>
            <pc:sldMk cId="4009167568" sldId="372"/>
            <ac:spMk id="7" creationId="{ED8C28F4-9CCD-6BE8-0773-D92D3CA71FAF}"/>
          </ac:spMkLst>
        </pc:spChg>
        <pc:spChg chg="mod">
          <ac:chgData name="Linus Schmitz" userId="15b186c9-d408-43e0-b216-7b7153eb3b99" providerId="ADAL" clId="{63AC7CEA-3459-44A9-AA4C-7F952B5FACC1}" dt="2022-10-03T00:59:33.623" v="823" actId="207"/>
          <ac:spMkLst>
            <pc:docMk/>
            <pc:sldMk cId="4009167568" sldId="372"/>
            <ac:spMk id="8" creationId="{BAC29532-8233-8C6B-7654-8A7F3032FFB8}"/>
          </ac:spMkLst>
        </pc:spChg>
        <pc:picChg chg="mod">
          <ac:chgData name="Linus Schmitz" userId="15b186c9-d408-43e0-b216-7b7153eb3b99" providerId="ADAL" clId="{63AC7CEA-3459-44A9-AA4C-7F952B5FACC1}" dt="2022-10-03T00:59:46.973" v="827" actId="1076"/>
          <ac:picMkLst>
            <pc:docMk/>
            <pc:sldMk cId="4009167568" sldId="372"/>
            <ac:picMk id="1028" creationId="{1FC44C46-98FC-2E70-E0D1-8B306EA38090}"/>
          </ac:picMkLst>
        </pc:picChg>
      </pc:sldChg>
      <pc:sldChg chg="modSp mod">
        <pc:chgData name="Linus Schmitz" userId="15b186c9-d408-43e0-b216-7b7153eb3b99" providerId="ADAL" clId="{63AC7CEA-3459-44A9-AA4C-7F952B5FACC1}" dt="2022-10-02T00:46:39.362" v="705" actId="1036"/>
        <pc:sldMkLst>
          <pc:docMk/>
          <pc:sldMk cId="1342451633" sldId="377"/>
        </pc:sldMkLst>
        <pc:spChg chg="mod">
          <ac:chgData name="Linus Schmitz" userId="15b186c9-d408-43e0-b216-7b7153eb3b99" providerId="ADAL" clId="{63AC7CEA-3459-44A9-AA4C-7F952B5FACC1}" dt="2022-10-02T00:46:39.362" v="705" actId="1036"/>
          <ac:spMkLst>
            <pc:docMk/>
            <pc:sldMk cId="1342451633" sldId="377"/>
            <ac:spMk id="3" creationId="{08E85161-0A3B-DB01-602C-8D87C7223F2F}"/>
          </ac:spMkLst>
        </pc:spChg>
        <pc:spChg chg="mod">
          <ac:chgData name="Linus Schmitz" userId="15b186c9-d408-43e0-b216-7b7153eb3b99" providerId="ADAL" clId="{63AC7CEA-3459-44A9-AA4C-7F952B5FACC1}" dt="2022-10-02T00:46:39.362" v="705" actId="1036"/>
          <ac:spMkLst>
            <pc:docMk/>
            <pc:sldMk cId="1342451633" sldId="377"/>
            <ac:spMk id="5" creationId="{DA93F195-2AA6-8FA4-F472-1CCE5CC31189}"/>
          </ac:spMkLst>
        </pc:spChg>
        <pc:spChg chg="mod">
          <ac:chgData name="Linus Schmitz" userId="15b186c9-d408-43e0-b216-7b7153eb3b99" providerId="ADAL" clId="{63AC7CEA-3459-44A9-AA4C-7F952B5FACC1}" dt="2022-10-02T00:46:39.362" v="705" actId="1036"/>
          <ac:spMkLst>
            <pc:docMk/>
            <pc:sldMk cId="1342451633" sldId="377"/>
            <ac:spMk id="6" creationId="{74CB8CCD-705B-3951-C479-CC50FBD1042F}"/>
          </ac:spMkLst>
        </pc:spChg>
        <pc:spChg chg="mod">
          <ac:chgData name="Linus Schmitz" userId="15b186c9-d408-43e0-b216-7b7153eb3b99" providerId="ADAL" clId="{63AC7CEA-3459-44A9-AA4C-7F952B5FACC1}" dt="2022-10-02T00:46:39.362" v="705" actId="1036"/>
          <ac:spMkLst>
            <pc:docMk/>
            <pc:sldMk cId="1342451633" sldId="377"/>
            <ac:spMk id="7" creationId="{D85D4CC1-E383-F82F-8A0E-A78EFBAE8706}"/>
          </ac:spMkLst>
        </pc:spChg>
      </pc:sldChg>
      <pc:sldChg chg="addSp modSp">
        <pc:chgData name="Linus Schmitz" userId="15b186c9-d408-43e0-b216-7b7153eb3b99" providerId="ADAL" clId="{63AC7CEA-3459-44A9-AA4C-7F952B5FACC1}" dt="2022-10-02T00:46:42.550" v="706"/>
        <pc:sldMkLst>
          <pc:docMk/>
          <pc:sldMk cId="333173437" sldId="378"/>
        </pc:sldMkLst>
        <pc:spChg chg="add mod">
          <ac:chgData name="Linus Schmitz" userId="15b186c9-d408-43e0-b216-7b7153eb3b99" providerId="ADAL" clId="{63AC7CEA-3459-44A9-AA4C-7F952B5FACC1}" dt="2022-10-02T00:46:42.550" v="706"/>
          <ac:spMkLst>
            <pc:docMk/>
            <pc:sldMk cId="333173437" sldId="378"/>
            <ac:spMk id="3" creationId="{EA3738B5-23BD-A3E3-270D-90BE447C14D9}"/>
          </ac:spMkLst>
        </pc:spChg>
        <pc:spChg chg="add mod">
          <ac:chgData name="Linus Schmitz" userId="15b186c9-d408-43e0-b216-7b7153eb3b99" providerId="ADAL" clId="{63AC7CEA-3459-44A9-AA4C-7F952B5FACC1}" dt="2022-10-02T00:46:42.550" v="706"/>
          <ac:spMkLst>
            <pc:docMk/>
            <pc:sldMk cId="333173437" sldId="378"/>
            <ac:spMk id="5" creationId="{72540642-7CE3-895E-A111-D2684041C7EC}"/>
          </ac:spMkLst>
        </pc:spChg>
        <pc:spChg chg="add mod">
          <ac:chgData name="Linus Schmitz" userId="15b186c9-d408-43e0-b216-7b7153eb3b99" providerId="ADAL" clId="{63AC7CEA-3459-44A9-AA4C-7F952B5FACC1}" dt="2022-10-02T00:46:42.550" v="706"/>
          <ac:spMkLst>
            <pc:docMk/>
            <pc:sldMk cId="333173437" sldId="378"/>
            <ac:spMk id="7" creationId="{1F741216-A90E-4E85-1253-0DA31DB409F0}"/>
          </ac:spMkLst>
        </pc:spChg>
        <pc:spChg chg="add mod">
          <ac:chgData name="Linus Schmitz" userId="15b186c9-d408-43e0-b216-7b7153eb3b99" providerId="ADAL" clId="{63AC7CEA-3459-44A9-AA4C-7F952B5FACC1}" dt="2022-10-02T00:46:42.550" v="706"/>
          <ac:spMkLst>
            <pc:docMk/>
            <pc:sldMk cId="333173437" sldId="378"/>
            <ac:spMk id="8" creationId="{24857669-7BF7-9B82-3176-84FBC1267D97}"/>
          </ac:spMkLst>
        </pc:spChg>
      </pc:sldChg>
      <pc:sldChg chg="ord">
        <pc:chgData name="Linus Schmitz" userId="15b186c9-d408-43e0-b216-7b7153eb3b99" providerId="ADAL" clId="{63AC7CEA-3459-44A9-AA4C-7F952B5FACC1}" dt="2022-10-03T15:25:56.716" v="993"/>
        <pc:sldMkLst>
          <pc:docMk/>
          <pc:sldMk cId="2977091697" sldId="379"/>
        </pc:sldMkLst>
      </pc:sldChg>
      <pc:sldChg chg="addSp modSp">
        <pc:chgData name="Linus Schmitz" userId="15b186c9-d408-43e0-b216-7b7153eb3b99" providerId="ADAL" clId="{63AC7CEA-3459-44A9-AA4C-7F952B5FACC1}" dt="2022-10-03T00:57:54.514" v="816"/>
        <pc:sldMkLst>
          <pc:docMk/>
          <pc:sldMk cId="3804449245" sldId="380"/>
        </pc:sldMkLst>
        <pc:spChg chg="add mod">
          <ac:chgData name="Linus Schmitz" userId="15b186c9-d408-43e0-b216-7b7153eb3b99" providerId="ADAL" clId="{63AC7CEA-3459-44A9-AA4C-7F952B5FACC1}" dt="2022-10-03T00:57:54.514" v="816"/>
          <ac:spMkLst>
            <pc:docMk/>
            <pc:sldMk cId="3804449245" sldId="380"/>
            <ac:spMk id="2" creationId="{213F4AA5-F0C1-F1B1-6375-868C1439DFE9}"/>
          </ac:spMkLst>
        </pc:spChg>
        <pc:spChg chg="add mod">
          <ac:chgData name="Linus Schmitz" userId="15b186c9-d408-43e0-b216-7b7153eb3b99" providerId="ADAL" clId="{63AC7CEA-3459-44A9-AA4C-7F952B5FACC1}" dt="2022-10-03T00:57:54.514" v="816"/>
          <ac:spMkLst>
            <pc:docMk/>
            <pc:sldMk cId="3804449245" sldId="380"/>
            <ac:spMk id="3" creationId="{99C9D719-792E-AD01-2E66-5990D2A6D613}"/>
          </ac:spMkLst>
        </pc:spChg>
        <pc:spChg chg="add mod">
          <ac:chgData name="Linus Schmitz" userId="15b186c9-d408-43e0-b216-7b7153eb3b99" providerId="ADAL" clId="{63AC7CEA-3459-44A9-AA4C-7F952B5FACC1}" dt="2022-10-03T00:57:54.514" v="816"/>
          <ac:spMkLst>
            <pc:docMk/>
            <pc:sldMk cId="3804449245" sldId="380"/>
            <ac:spMk id="6" creationId="{9CE77073-D209-F918-1DE3-604E589D64DF}"/>
          </ac:spMkLst>
        </pc:spChg>
        <pc:spChg chg="add mod">
          <ac:chgData name="Linus Schmitz" userId="15b186c9-d408-43e0-b216-7b7153eb3b99" providerId="ADAL" clId="{63AC7CEA-3459-44A9-AA4C-7F952B5FACC1}" dt="2022-10-03T00:57:54.514" v="816"/>
          <ac:spMkLst>
            <pc:docMk/>
            <pc:sldMk cId="3804449245" sldId="380"/>
            <ac:spMk id="9" creationId="{17B83654-6BFA-873D-3D0C-8E4051A84117}"/>
          </ac:spMkLst>
        </pc:spChg>
      </pc:sldChg>
      <pc:sldChg chg="ord">
        <pc:chgData name="Linus Schmitz" userId="15b186c9-d408-43e0-b216-7b7153eb3b99" providerId="ADAL" clId="{63AC7CEA-3459-44A9-AA4C-7F952B5FACC1}" dt="2022-10-03T15:25:56.716" v="993"/>
        <pc:sldMkLst>
          <pc:docMk/>
          <pc:sldMk cId="816390054" sldId="383"/>
        </pc:sldMkLst>
      </pc:sldChg>
      <pc:sldChg chg="ord">
        <pc:chgData name="Linus Schmitz" userId="15b186c9-d408-43e0-b216-7b7153eb3b99" providerId="ADAL" clId="{63AC7CEA-3459-44A9-AA4C-7F952B5FACC1}" dt="2022-10-03T15:25:56.716" v="993"/>
        <pc:sldMkLst>
          <pc:docMk/>
          <pc:sldMk cId="3829781228" sldId="384"/>
        </pc:sldMkLst>
      </pc:sldChg>
      <pc:sldChg chg="modSp mod">
        <pc:chgData name="Linus Schmitz" userId="15b186c9-d408-43e0-b216-7b7153eb3b99" providerId="ADAL" clId="{63AC7CEA-3459-44A9-AA4C-7F952B5FACC1}" dt="2022-10-03T01:01:05.783" v="834" actId="207"/>
        <pc:sldMkLst>
          <pc:docMk/>
          <pc:sldMk cId="4171658755" sldId="385"/>
        </pc:sldMkLst>
        <pc:spChg chg="mod">
          <ac:chgData name="Linus Schmitz" userId="15b186c9-d408-43e0-b216-7b7153eb3b99" providerId="ADAL" clId="{63AC7CEA-3459-44A9-AA4C-7F952B5FACC1}" dt="2022-10-03T01:01:01.900" v="833" actId="207"/>
          <ac:spMkLst>
            <pc:docMk/>
            <pc:sldMk cId="4171658755" sldId="385"/>
            <ac:spMk id="6" creationId="{7A712A5D-D965-92D7-4352-C9C68E810962}"/>
          </ac:spMkLst>
        </pc:spChg>
        <pc:spChg chg="mod">
          <ac:chgData name="Linus Schmitz" userId="15b186c9-d408-43e0-b216-7b7153eb3b99" providerId="ADAL" clId="{63AC7CEA-3459-44A9-AA4C-7F952B5FACC1}" dt="2022-10-03T01:01:05.783" v="834" actId="207"/>
          <ac:spMkLst>
            <pc:docMk/>
            <pc:sldMk cId="4171658755" sldId="385"/>
            <ac:spMk id="12" creationId="{02894031-03C0-14B2-CFB4-B6C869903E16}"/>
          </ac:spMkLst>
        </pc:spChg>
      </pc:sldChg>
      <pc:sldChg chg="modSp new mod">
        <pc:chgData name="Linus Schmitz" userId="15b186c9-d408-43e0-b216-7b7153eb3b99" providerId="ADAL" clId="{63AC7CEA-3459-44A9-AA4C-7F952B5FACC1}" dt="2022-10-02T14:36:39.781" v="808" actId="403"/>
        <pc:sldMkLst>
          <pc:docMk/>
          <pc:sldMk cId="3582285880" sldId="386"/>
        </pc:sldMkLst>
        <pc:spChg chg="mod">
          <ac:chgData name="Linus Schmitz" userId="15b186c9-d408-43e0-b216-7b7153eb3b99" providerId="ADAL" clId="{63AC7CEA-3459-44A9-AA4C-7F952B5FACC1}" dt="2022-10-02T14:36:25.617" v="791" actId="403"/>
          <ac:spMkLst>
            <pc:docMk/>
            <pc:sldMk cId="3582285880" sldId="386"/>
            <ac:spMk id="2" creationId="{9D82B789-42C2-F9D7-4124-4F1A5956F1C3}"/>
          </ac:spMkLst>
        </pc:spChg>
        <pc:spChg chg="mod">
          <ac:chgData name="Linus Schmitz" userId="15b186c9-d408-43e0-b216-7b7153eb3b99" providerId="ADAL" clId="{63AC7CEA-3459-44A9-AA4C-7F952B5FACC1}" dt="2022-10-02T14:36:39.781" v="808" actId="403"/>
          <ac:spMkLst>
            <pc:docMk/>
            <pc:sldMk cId="3582285880" sldId="386"/>
            <ac:spMk id="3" creationId="{9F058105-D2D2-A0C9-5C82-B3387508A1E4}"/>
          </ac:spMkLst>
        </pc:spChg>
      </pc:sldChg>
      <pc:sldChg chg="ord">
        <pc:chgData name="Linus Schmitz" userId="15b186c9-d408-43e0-b216-7b7153eb3b99" providerId="ADAL" clId="{63AC7CEA-3459-44A9-AA4C-7F952B5FACC1}" dt="2022-10-03T15:25:56.716" v="993"/>
        <pc:sldMkLst>
          <pc:docMk/>
          <pc:sldMk cId="353342487" sldId="387"/>
        </pc:sldMkLst>
      </pc:sldChg>
      <pc:sldChg chg="ord">
        <pc:chgData name="Linus Schmitz" userId="15b186c9-d408-43e0-b216-7b7153eb3b99" providerId="ADAL" clId="{63AC7CEA-3459-44A9-AA4C-7F952B5FACC1}" dt="2022-10-03T15:25:56.716" v="993"/>
        <pc:sldMkLst>
          <pc:docMk/>
          <pc:sldMk cId="65212753" sldId="388"/>
        </pc:sldMkLst>
      </pc:sldChg>
      <pc:sldChg chg="ord">
        <pc:chgData name="Linus Schmitz" userId="15b186c9-d408-43e0-b216-7b7153eb3b99" providerId="ADAL" clId="{63AC7CEA-3459-44A9-AA4C-7F952B5FACC1}" dt="2022-10-03T15:25:56.716" v="993"/>
        <pc:sldMkLst>
          <pc:docMk/>
          <pc:sldMk cId="3488976609" sldId="389"/>
        </pc:sldMkLst>
      </pc:sldChg>
      <pc:sldChg chg="ord">
        <pc:chgData name="Linus Schmitz" userId="15b186c9-d408-43e0-b216-7b7153eb3b99" providerId="ADAL" clId="{63AC7CEA-3459-44A9-AA4C-7F952B5FACC1}" dt="2022-10-03T15:25:56.716" v="993"/>
        <pc:sldMkLst>
          <pc:docMk/>
          <pc:sldMk cId="1960347452" sldId="390"/>
        </pc:sldMkLst>
      </pc:sldChg>
    </pc:docChg>
  </pc:docChgLst>
  <pc:docChgLst>
    <pc:chgData name="Amanda Marlow" userId="S::amma6035@colorado.edu::9280eeb1-9044-4b9e-b28f-539e7049c8a0" providerId="AD" clId="Web-{ED728C0D-76C9-4DA6-AE98-D50A9D922374}"/>
    <pc:docChg chg="modSld">
      <pc:chgData name="Amanda Marlow" userId="S::amma6035@colorado.edu::9280eeb1-9044-4b9e-b28f-539e7049c8a0" providerId="AD" clId="Web-{ED728C0D-76C9-4DA6-AE98-D50A9D922374}" dt="2022-10-03T15:03:12.647" v="14"/>
      <pc:docMkLst>
        <pc:docMk/>
      </pc:docMkLst>
      <pc:sldChg chg="modNotes">
        <pc:chgData name="Amanda Marlow" userId="S::amma6035@colorado.edu::9280eeb1-9044-4b9e-b28f-539e7049c8a0" providerId="AD" clId="Web-{ED728C0D-76C9-4DA6-AE98-D50A9D922374}" dt="2022-10-03T15:03:12.647" v="14"/>
        <pc:sldMkLst>
          <pc:docMk/>
          <pc:sldMk cId="2092128683" sldId="382"/>
        </pc:sldMkLst>
      </pc:sldChg>
    </pc:docChg>
  </pc:docChgLst>
  <pc:docChgLst>
    <pc:chgData name="Mikaela Assunta Felix" userId="S::mife1761@colorado.edu::c844f12b-3aff-47d4-90cd-942ec02db708" providerId="AD" clId="Web-{BF9F0DAB-C8F3-4994-9017-C1390D5A9D05}"/>
    <pc:docChg chg="modSld">
      <pc:chgData name="Mikaela Assunta Felix" userId="S::mife1761@colorado.edu::c844f12b-3aff-47d4-90cd-942ec02db708" providerId="AD" clId="Web-{BF9F0DAB-C8F3-4994-9017-C1390D5A9D05}" dt="2022-09-28T16:58:12.770" v="119" actId="20577"/>
      <pc:docMkLst>
        <pc:docMk/>
      </pc:docMkLst>
      <pc:sldChg chg="modSp">
        <pc:chgData name="Mikaela Assunta Felix" userId="S::mife1761@colorado.edu::c844f12b-3aff-47d4-90cd-942ec02db708" providerId="AD" clId="Web-{BF9F0DAB-C8F3-4994-9017-C1390D5A9D05}" dt="2022-09-28T16:54:50.252" v="105"/>
        <pc:sldMkLst>
          <pc:docMk/>
          <pc:sldMk cId="487896845" sldId="276"/>
        </pc:sldMkLst>
        <pc:graphicFrameChg chg="modGraphic">
          <ac:chgData name="Mikaela Assunta Felix" userId="S::mife1761@colorado.edu::c844f12b-3aff-47d4-90cd-942ec02db708" providerId="AD" clId="Web-{BF9F0DAB-C8F3-4994-9017-C1390D5A9D05}" dt="2022-09-28T16:54:50.252" v="105"/>
          <ac:graphicFrameMkLst>
            <pc:docMk/>
            <pc:sldMk cId="487896845" sldId="276"/>
            <ac:graphicFrameMk id="8" creationId="{EBABC08E-A197-E8A2-6D43-A05F69CE10AD}"/>
          </ac:graphicFrameMkLst>
        </pc:graphicFrameChg>
      </pc:sldChg>
      <pc:sldChg chg="modSp">
        <pc:chgData name="Mikaela Assunta Felix" userId="S::mife1761@colorado.edu::c844f12b-3aff-47d4-90cd-942ec02db708" providerId="AD" clId="Web-{BF9F0DAB-C8F3-4994-9017-C1390D5A9D05}" dt="2022-09-28T16:50:37.765" v="103"/>
        <pc:sldMkLst>
          <pc:docMk/>
          <pc:sldMk cId="389534370" sldId="287"/>
        </pc:sldMkLst>
        <pc:graphicFrameChg chg="mod modGraphic">
          <ac:chgData name="Mikaela Assunta Felix" userId="S::mife1761@colorado.edu::c844f12b-3aff-47d4-90cd-942ec02db708" providerId="AD" clId="Web-{BF9F0DAB-C8F3-4994-9017-C1390D5A9D05}" dt="2022-09-28T16:50:37.765" v="103"/>
          <ac:graphicFrameMkLst>
            <pc:docMk/>
            <pc:sldMk cId="389534370" sldId="287"/>
            <ac:graphicFrameMk id="8" creationId="{EBABC08E-A197-E8A2-6D43-A05F69CE10AD}"/>
          </ac:graphicFrameMkLst>
        </pc:graphicFrameChg>
      </pc:sldChg>
      <pc:sldChg chg="addSp delSp modSp">
        <pc:chgData name="Mikaela Assunta Felix" userId="S::mife1761@colorado.edu::c844f12b-3aff-47d4-90cd-942ec02db708" providerId="AD" clId="Web-{BF9F0DAB-C8F3-4994-9017-C1390D5A9D05}" dt="2022-09-28T16:58:12.770" v="119" actId="20577"/>
        <pc:sldMkLst>
          <pc:docMk/>
          <pc:sldMk cId="1098006535" sldId="324"/>
        </pc:sldMkLst>
        <pc:spChg chg="mod">
          <ac:chgData name="Mikaela Assunta Felix" userId="S::mife1761@colorado.edu::c844f12b-3aff-47d4-90cd-942ec02db708" providerId="AD" clId="Web-{BF9F0DAB-C8F3-4994-9017-C1390D5A9D05}" dt="2022-09-28T16:58:12.770" v="119" actId="20577"/>
          <ac:spMkLst>
            <pc:docMk/>
            <pc:sldMk cId="1098006535" sldId="324"/>
            <ac:spMk id="2" creationId="{0147C180-B7EB-E948-C992-A2BB0AD238CB}"/>
          </ac:spMkLst>
        </pc:spChg>
        <pc:picChg chg="del">
          <ac:chgData name="Mikaela Assunta Felix" userId="S::mife1761@colorado.edu::c844f12b-3aff-47d4-90cd-942ec02db708" providerId="AD" clId="Web-{BF9F0DAB-C8F3-4994-9017-C1390D5A9D05}" dt="2022-09-28T16:49:08.967" v="0"/>
          <ac:picMkLst>
            <pc:docMk/>
            <pc:sldMk cId="1098006535" sldId="324"/>
            <ac:picMk id="3" creationId="{D6883E77-8489-2094-93F3-0E0A49650813}"/>
          </ac:picMkLst>
        </pc:picChg>
        <pc:picChg chg="add mod">
          <ac:chgData name="Mikaela Assunta Felix" userId="S::mife1761@colorado.edu::c844f12b-3aff-47d4-90cd-942ec02db708" providerId="AD" clId="Web-{BF9F0DAB-C8F3-4994-9017-C1390D5A9D05}" dt="2022-09-28T16:49:48.764" v="7" actId="1076"/>
          <ac:picMkLst>
            <pc:docMk/>
            <pc:sldMk cId="1098006535" sldId="324"/>
            <ac:picMk id="7" creationId="{838A9968-4A74-6AED-AF02-C8BE36349581}"/>
          </ac:picMkLst>
        </pc:picChg>
      </pc:sldChg>
      <pc:sldChg chg="modSp">
        <pc:chgData name="Mikaela Assunta Felix" userId="S::mife1761@colorado.edu::c844f12b-3aff-47d4-90cd-942ec02db708" providerId="AD" clId="Web-{BF9F0DAB-C8F3-4994-9017-C1390D5A9D05}" dt="2022-09-28T16:55:34.846" v="112" actId="1076"/>
        <pc:sldMkLst>
          <pc:docMk/>
          <pc:sldMk cId="3395315157" sldId="327"/>
        </pc:sldMkLst>
        <pc:graphicFrameChg chg="mod modGraphic">
          <ac:chgData name="Mikaela Assunta Felix" userId="S::mife1761@colorado.edu::c844f12b-3aff-47d4-90cd-942ec02db708" providerId="AD" clId="Web-{BF9F0DAB-C8F3-4994-9017-C1390D5A9D05}" dt="2022-09-28T16:55:34.846" v="112" actId="1076"/>
          <ac:graphicFrameMkLst>
            <pc:docMk/>
            <pc:sldMk cId="3395315157" sldId="327"/>
            <ac:graphicFrameMk id="6" creationId="{0C94AF3B-12C1-BBB5-7380-FC56C14DDDA9}"/>
          </ac:graphicFrameMkLst>
        </pc:graphicFrameChg>
      </pc:sldChg>
    </pc:docChg>
  </pc:docChgLst>
  <pc:docChgLst>
    <pc:chgData name="Jacob Ramsey" userId="S::jara1699@colorado.edu::8305d3f8-470d-4619-946c-f740f40f537c" providerId="AD" clId="Web-{A40E8ECB-1BB1-44DF-9F87-9D16FF5A0B7D}"/>
    <pc:docChg chg="addSld modSld modSection">
      <pc:chgData name="Jacob Ramsey" userId="S::jara1699@colorado.edu::8305d3f8-470d-4619-946c-f740f40f537c" providerId="AD" clId="Web-{A40E8ECB-1BB1-44DF-9F87-9D16FF5A0B7D}" dt="2022-10-02T03:38:55.514" v="269" actId="20577"/>
      <pc:docMkLst>
        <pc:docMk/>
      </pc:docMkLst>
      <pc:sldChg chg="modSp">
        <pc:chgData name="Jacob Ramsey" userId="S::jara1699@colorado.edu::8305d3f8-470d-4619-946c-f740f40f537c" providerId="AD" clId="Web-{A40E8ECB-1BB1-44DF-9F87-9D16FF5A0B7D}" dt="2022-10-02T03:38:55.514" v="269" actId="20577"/>
        <pc:sldMkLst>
          <pc:docMk/>
          <pc:sldMk cId="977670021" sldId="331"/>
        </pc:sldMkLst>
        <pc:spChg chg="mod">
          <ac:chgData name="Jacob Ramsey" userId="S::jara1699@colorado.edu::8305d3f8-470d-4619-946c-f740f40f537c" providerId="AD" clId="Web-{A40E8ECB-1BB1-44DF-9F87-9D16FF5A0B7D}" dt="2022-10-02T03:38:55.514" v="269" actId="20577"/>
          <ac:spMkLst>
            <pc:docMk/>
            <pc:sldMk cId="977670021" sldId="331"/>
            <ac:spMk id="6" creationId="{7933584E-B567-6FF4-760B-599ECB68D9C5}"/>
          </ac:spMkLst>
        </pc:spChg>
      </pc:sldChg>
      <pc:sldChg chg="modSp new">
        <pc:chgData name="Jacob Ramsey" userId="S::jara1699@colorado.edu::8305d3f8-470d-4619-946c-f740f40f537c" providerId="AD" clId="Web-{A40E8ECB-1BB1-44DF-9F87-9D16FF5A0B7D}" dt="2022-10-02T02:59:20.911" v="217" actId="20577"/>
        <pc:sldMkLst>
          <pc:docMk/>
          <pc:sldMk cId="4171658755" sldId="385"/>
        </pc:sldMkLst>
        <pc:spChg chg="mod">
          <ac:chgData name="Jacob Ramsey" userId="S::jara1699@colorado.edu::8305d3f8-470d-4619-946c-f740f40f537c" providerId="AD" clId="Web-{A40E8ECB-1BB1-44DF-9F87-9D16FF5A0B7D}" dt="2022-10-02T02:43:14.296" v="25" actId="20577"/>
          <ac:spMkLst>
            <pc:docMk/>
            <pc:sldMk cId="4171658755" sldId="385"/>
            <ac:spMk id="2" creationId="{BBFE5277-B8D5-FC4F-46C8-542142282982}"/>
          </ac:spMkLst>
        </pc:spChg>
        <pc:spChg chg="mod">
          <ac:chgData name="Jacob Ramsey" userId="S::jara1699@colorado.edu::8305d3f8-470d-4619-946c-f740f40f537c" providerId="AD" clId="Web-{A40E8ECB-1BB1-44DF-9F87-9D16FF5A0B7D}" dt="2022-10-02T02:59:20.911" v="217" actId="20577"/>
          <ac:spMkLst>
            <pc:docMk/>
            <pc:sldMk cId="4171658755" sldId="385"/>
            <ac:spMk id="3" creationId="{ABC94C5A-A2F2-D744-45AE-EE4D5DFBDDA6}"/>
          </ac:spMkLst>
        </pc:spChg>
      </pc:sldChg>
    </pc:docChg>
  </pc:docChgLst>
  <pc:docChgLst>
    <pc:chgData name="Brady C Hogoboom" userId="S::brho8281@colorado.edu::31d99c66-e1e5-4ea7-8f98-bdc50a4317d9" providerId="AD" clId="Web-{6CB5F515-DF13-4A31-8170-694AE5D38BFB}"/>
    <pc:docChg chg="modSld">
      <pc:chgData name="Brady C Hogoboom" userId="S::brho8281@colorado.edu::31d99c66-e1e5-4ea7-8f98-bdc50a4317d9" providerId="AD" clId="Web-{6CB5F515-DF13-4A31-8170-694AE5D38BFB}" dt="2022-09-29T15:46:30.306" v="40"/>
      <pc:docMkLst>
        <pc:docMk/>
      </pc:docMkLst>
      <pc:sldChg chg="modSp">
        <pc:chgData name="Brady C Hogoboom" userId="S::brho8281@colorado.edu::31d99c66-e1e5-4ea7-8f98-bdc50a4317d9" providerId="AD" clId="Web-{6CB5F515-DF13-4A31-8170-694AE5D38BFB}" dt="2022-09-29T15:46:30.306" v="40"/>
        <pc:sldMkLst>
          <pc:docMk/>
          <pc:sldMk cId="2585415096" sldId="280"/>
        </pc:sldMkLst>
        <pc:graphicFrameChg chg="mod modGraphic">
          <ac:chgData name="Brady C Hogoboom" userId="S::brho8281@colorado.edu::31d99c66-e1e5-4ea7-8f98-bdc50a4317d9" providerId="AD" clId="Web-{6CB5F515-DF13-4A31-8170-694AE5D38BFB}" dt="2022-09-29T15:46:30.306" v="40"/>
          <ac:graphicFrameMkLst>
            <pc:docMk/>
            <pc:sldMk cId="2585415096" sldId="280"/>
            <ac:graphicFrameMk id="3" creationId="{8E229838-D6E7-E842-A369-EF802E6DBDA5}"/>
          </ac:graphicFrameMkLst>
        </pc:graphicFrameChg>
      </pc:sldChg>
    </pc:docChg>
  </pc:docChgLst>
  <pc:docChgLst>
    <pc:chgData name="Brady C Hogoboom" userId="S::brho8281@colorado.edu::31d99c66-e1e5-4ea7-8f98-bdc50a4317d9" providerId="AD" clId="Web-{1CD526D2-1DFC-45BA-8D44-A4AFC6C1464B}"/>
    <pc:docChg chg="mod addSld delSld modSld sldOrd">
      <pc:chgData name="Brady C Hogoboom" userId="S::brho8281@colorado.edu::31d99c66-e1e5-4ea7-8f98-bdc50a4317d9" providerId="AD" clId="Web-{1CD526D2-1DFC-45BA-8D44-A4AFC6C1464B}" dt="2022-09-29T18:35:53.909" v="111"/>
      <pc:docMkLst>
        <pc:docMk/>
      </pc:docMkLst>
      <pc:sldChg chg="modSp">
        <pc:chgData name="Brady C Hogoboom" userId="S::brho8281@colorado.edu::31d99c66-e1e5-4ea7-8f98-bdc50a4317d9" providerId="AD" clId="Web-{1CD526D2-1DFC-45BA-8D44-A4AFC6C1464B}" dt="2022-09-29T18:05:45.052" v="49" actId="20577"/>
        <pc:sldMkLst>
          <pc:docMk/>
          <pc:sldMk cId="1427873806" sldId="264"/>
        </pc:sldMkLst>
        <pc:spChg chg="mod">
          <ac:chgData name="Brady C Hogoboom" userId="S::brho8281@colorado.edu::31d99c66-e1e5-4ea7-8f98-bdc50a4317d9" providerId="AD" clId="Web-{1CD526D2-1DFC-45BA-8D44-A4AFC6C1464B}" dt="2022-09-29T18:05:45.052" v="49" actId="20577"/>
          <ac:spMkLst>
            <pc:docMk/>
            <pc:sldMk cId="1427873806" sldId="264"/>
            <ac:spMk id="3" creationId="{00000000-0000-0000-0000-000000000000}"/>
          </ac:spMkLst>
        </pc:spChg>
      </pc:sldChg>
      <pc:sldChg chg="del">
        <pc:chgData name="Brady C Hogoboom" userId="S::brho8281@colorado.edu::31d99c66-e1e5-4ea7-8f98-bdc50a4317d9" providerId="AD" clId="Web-{1CD526D2-1DFC-45BA-8D44-A4AFC6C1464B}" dt="2022-09-29T18:25:10.784" v="77"/>
        <pc:sldMkLst>
          <pc:docMk/>
          <pc:sldMk cId="3928243425" sldId="267"/>
        </pc:sldMkLst>
      </pc:sldChg>
      <pc:sldChg chg="modSp">
        <pc:chgData name="Brady C Hogoboom" userId="S::brho8281@colorado.edu::31d99c66-e1e5-4ea7-8f98-bdc50a4317d9" providerId="AD" clId="Web-{1CD526D2-1DFC-45BA-8D44-A4AFC6C1464B}" dt="2022-09-29T18:26:58.036" v="90" actId="20577"/>
        <pc:sldMkLst>
          <pc:docMk/>
          <pc:sldMk cId="302405028" sldId="268"/>
        </pc:sldMkLst>
        <pc:spChg chg="mod">
          <ac:chgData name="Brady C Hogoboom" userId="S::brho8281@colorado.edu::31d99c66-e1e5-4ea7-8f98-bdc50a4317d9" providerId="AD" clId="Web-{1CD526D2-1DFC-45BA-8D44-A4AFC6C1464B}" dt="2022-09-29T18:26:58.036" v="90" actId="20577"/>
          <ac:spMkLst>
            <pc:docMk/>
            <pc:sldMk cId="302405028" sldId="268"/>
            <ac:spMk id="5" creationId="{2BC34D5B-5A1D-86C5-4B15-369620B6B027}"/>
          </ac:spMkLst>
        </pc:spChg>
      </pc:sldChg>
      <pc:sldChg chg="modSp">
        <pc:chgData name="Brady C Hogoboom" userId="S::brho8281@colorado.edu::31d99c66-e1e5-4ea7-8f98-bdc50a4317d9" providerId="AD" clId="Web-{1CD526D2-1DFC-45BA-8D44-A4AFC6C1464B}" dt="2022-09-29T18:27:03.849" v="92" actId="20577"/>
        <pc:sldMkLst>
          <pc:docMk/>
          <pc:sldMk cId="1526231438" sldId="269"/>
        </pc:sldMkLst>
        <pc:spChg chg="mod">
          <ac:chgData name="Brady C Hogoboom" userId="S::brho8281@colorado.edu::31d99c66-e1e5-4ea7-8f98-bdc50a4317d9" providerId="AD" clId="Web-{1CD526D2-1DFC-45BA-8D44-A4AFC6C1464B}" dt="2022-09-29T18:27:03.849" v="92" actId="20577"/>
          <ac:spMkLst>
            <pc:docMk/>
            <pc:sldMk cId="1526231438" sldId="269"/>
            <ac:spMk id="6" creationId="{371A33A8-402D-1226-A289-DE91116E1373}"/>
          </ac:spMkLst>
        </pc:spChg>
      </pc:sldChg>
      <pc:sldChg chg="modSp">
        <pc:chgData name="Brady C Hogoboom" userId="S::brho8281@colorado.edu::31d99c66-e1e5-4ea7-8f98-bdc50a4317d9" providerId="AD" clId="Web-{1CD526D2-1DFC-45BA-8D44-A4AFC6C1464B}" dt="2022-09-29T18:27:12.412" v="94" actId="20577"/>
        <pc:sldMkLst>
          <pc:docMk/>
          <pc:sldMk cId="3359403454" sldId="270"/>
        </pc:sldMkLst>
        <pc:spChg chg="mod">
          <ac:chgData name="Brady C Hogoboom" userId="S::brho8281@colorado.edu::31d99c66-e1e5-4ea7-8f98-bdc50a4317d9" providerId="AD" clId="Web-{1CD526D2-1DFC-45BA-8D44-A4AFC6C1464B}" dt="2022-09-29T18:27:12.412" v="94" actId="20577"/>
          <ac:spMkLst>
            <pc:docMk/>
            <pc:sldMk cId="3359403454" sldId="270"/>
            <ac:spMk id="9" creationId="{60B45A05-B140-31EC-60CB-F04F1E059993}"/>
          </ac:spMkLst>
        </pc:spChg>
      </pc:sldChg>
      <pc:sldChg chg="del">
        <pc:chgData name="Brady C Hogoboom" userId="S::brho8281@colorado.edu::31d99c66-e1e5-4ea7-8f98-bdc50a4317d9" providerId="AD" clId="Web-{1CD526D2-1DFC-45BA-8D44-A4AFC6C1464B}" dt="2022-09-29T18:35:53.909" v="111"/>
        <pc:sldMkLst>
          <pc:docMk/>
          <pc:sldMk cId="1729624126" sldId="272"/>
        </pc:sldMkLst>
      </pc:sldChg>
      <pc:sldChg chg="modSp">
        <pc:chgData name="Brady C Hogoboom" userId="S::brho8281@colorado.edu::31d99c66-e1e5-4ea7-8f98-bdc50a4317d9" providerId="AD" clId="Web-{1CD526D2-1DFC-45BA-8D44-A4AFC6C1464B}" dt="2022-09-29T18:29:32.415" v="109" actId="20577"/>
        <pc:sldMkLst>
          <pc:docMk/>
          <pc:sldMk cId="3629574400" sldId="273"/>
        </pc:sldMkLst>
        <pc:spChg chg="mod">
          <ac:chgData name="Brady C Hogoboom" userId="S::brho8281@colorado.edu::31d99c66-e1e5-4ea7-8f98-bdc50a4317d9" providerId="AD" clId="Web-{1CD526D2-1DFC-45BA-8D44-A4AFC6C1464B}" dt="2022-09-29T18:29:23.806" v="106" actId="20577"/>
          <ac:spMkLst>
            <pc:docMk/>
            <pc:sldMk cId="3629574400" sldId="273"/>
            <ac:spMk id="9" creationId="{9D858DEA-433B-1C6F-0516-BE464C5FAF07}"/>
          </ac:spMkLst>
        </pc:spChg>
        <pc:spChg chg="mod">
          <ac:chgData name="Brady C Hogoboom" userId="S::brho8281@colorado.edu::31d99c66-e1e5-4ea7-8f98-bdc50a4317d9" providerId="AD" clId="Web-{1CD526D2-1DFC-45BA-8D44-A4AFC6C1464B}" dt="2022-09-29T18:29:26.446" v="107" actId="20577"/>
          <ac:spMkLst>
            <pc:docMk/>
            <pc:sldMk cId="3629574400" sldId="273"/>
            <ac:spMk id="12" creationId="{E3B18002-5903-DF74-D00B-C12868003A5C}"/>
          </ac:spMkLst>
        </pc:spChg>
        <pc:spChg chg="mod">
          <ac:chgData name="Brady C Hogoboom" userId="S::brho8281@colorado.edu::31d99c66-e1e5-4ea7-8f98-bdc50a4317d9" providerId="AD" clId="Web-{1CD526D2-1DFC-45BA-8D44-A4AFC6C1464B}" dt="2022-09-29T18:29:32.415" v="109" actId="20577"/>
          <ac:spMkLst>
            <pc:docMk/>
            <pc:sldMk cId="3629574400" sldId="273"/>
            <ac:spMk id="13" creationId="{27EA1E80-9C19-DE34-D90F-EF53AD1E05BD}"/>
          </ac:spMkLst>
        </pc:spChg>
      </pc:sldChg>
      <pc:sldChg chg="modSp">
        <pc:chgData name="Brady C Hogoboom" userId="S::brho8281@colorado.edu::31d99c66-e1e5-4ea7-8f98-bdc50a4317d9" providerId="AD" clId="Web-{1CD526D2-1DFC-45BA-8D44-A4AFC6C1464B}" dt="2022-09-29T18:29:16.509" v="105" actId="20577"/>
        <pc:sldMkLst>
          <pc:docMk/>
          <pc:sldMk cId="3011908033" sldId="275"/>
        </pc:sldMkLst>
        <pc:spChg chg="mod">
          <ac:chgData name="Brady C Hogoboom" userId="S::brho8281@colorado.edu::31d99c66-e1e5-4ea7-8f98-bdc50a4317d9" providerId="AD" clId="Web-{1CD526D2-1DFC-45BA-8D44-A4AFC6C1464B}" dt="2022-09-29T18:29:09.274" v="103" actId="20577"/>
          <ac:spMkLst>
            <pc:docMk/>
            <pc:sldMk cId="3011908033" sldId="275"/>
            <ac:spMk id="5" creationId="{A763B2E3-C755-04C1-6169-C0EF49E229CC}"/>
          </ac:spMkLst>
        </pc:spChg>
        <pc:spChg chg="mod">
          <ac:chgData name="Brady C Hogoboom" userId="S::brho8281@colorado.edu::31d99c66-e1e5-4ea7-8f98-bdc50a4317d9" providerId="AD" clId="Web-{1CD526D2-1DFC-45BA-8D44-A4AFC6C1464B}" dt="2022-09-29T18:29:12.290" v="104" actId="20577"/>
          <ac:spMkLst>
            <pc:docMk/>
            <pc:sldMk cId="3011908033" sldId="275"/>
            <ac:spMk id="7" creationId="{845A4D11-0303-7E85-772F-C10DC6CC9794}"/>
          </ac:spMkLst>
        </pc:spChg>
        <pc:spChg chg="mod">
          <ac:chgData name="Brady C Hogoboom" userId="S::brho8281@colorado.edu::31d99c66-e1e5-4ea7-8f98-bdc50a4317d9" providerId="AD" clId="Web-{1CD526D2-1DFC-45BA-8D44-A4AFC6C1464B}" dt="2022-09-29T18:29:16.509" v="105" actId="20577"/>
          <ac:spMkLst>
            <pc:docMk/>
            <pc:sldMk cId="3011908033" sldId="275"/>
            <ac:spMk id="8" creationId="{3257E1E9-5E8A-5BF3-F453-2690F6510B2E}"/>
          </ac:spMkLst>
        </pc:spChg>
      </pc:sldChg>
      <pc:sldChg chg="modSp">
        <pc:chgData name="Brady C Hogoboom" userId="S::brho8281@colorado.edu::31d99c66-e1e5-4ea7-8f98-bdc50a4317d9" providerId="AD" clId="Web-{1CD526D2-1DFC-45BA-8D44-A4AFC6C1464B}" dt="2022-09-29T18:27:41.897" v="99" actId="20577"/>
        <pc:sldMkLst>
          <pc:docMk/>
          <pc:sldMk cId="487896845" sldId="276"/>
        </pc:sldMkLst>
        <pc:spChg chg="mod">
          <ac:chgData name="Brady C Hogoboom" userId="S::brho8281@colorado.edu::31d99c66-e1e5-4ea7-8f98-bdc50a4317d9" providerId="AD" clId="Web-{1CD526D2-1DFC-45BA-8D44-A4AFC6C1464B}" dt="2022-09-29T18:27:41.897" v="99" actId="20577"/>
          <ac:spMkLst>
            <pc:docMk/>
            <pc:sldMk cId="487896845" sldId="276"/>
            <ac:spMk id="3" creationId="{08E85161-0A3B-DB01-602C-8D87C7223F2F}"/>
          </ac:spMkLst>
        </pc:spChg>
      </pc:sldChg>
      <pc:sldChg chg="addCm">
        <pc:chgData name="Brady C Hogoboom" userId="S::brho8281@colorado.edu::31d99c66-e1e5-4ea7-8f98-bdc50a4317d9" providerId="AD" clId="Web-{1CD526D2-1DFC-45BA-8D44-A4AFC6C1464B}" dt="2022-09-29T18:03:55.378" v="37"/>
        <pc:sldMkLst>
          <pc:docMk/>
          <pc:sldMk cId="1012633978" sldId="278"/>
        </pc:sldMkLst>
      </pc:sldChg>
      <pc:sldChg chg="modSp">
        <pc:chgData name="Brady C Hogoboom" userId="S::brho8281@colorado.edu::31d99c66-e1e5-4ea7-8f98-bdc50a4317d9" providerId="AD" clId="Web-{1CD526D2-1DFC-45BA-8D44-A4AFC6C1464B}" dt="2022-09-29T18:27:07.162" v="93" actId="20577"/>
        <pc:sldMkLst>
          <pc:docMk/>
          <pc:sldMk cId="1712542900" sldId="282"/>
        </pc:sldMkLst>
        <pc:spChg chg="mod">
          <ac:chgData name="Brady C Hogoboom" userId="S::brho8281@colorado.edu::31d99c66-e1e5-4ea7-8f98-bdc50a4317d9" providerId="AD" clId="Web-{1CD526D2-1DFC-45BA-8D44-A4AFC6C1464B}" dt="2022-09-29T18:27:07.162" v="93" actId="20577"/>
          <ac:spMkLst>
            <pc:docMk/>
            <pc:sldMk cId="1712542900" sldId="282"/>
            <ac:spMk id="9" creationId="{60B45A05-B140-31EC-60CB-F04F1E059993}"/>
          </ac:spMkLst>
        </pc:spChg>
      </pc:sldChg>
      <pc:sldChg chg="modSp">
        <pc:chgData name="Brady C Hogoboom" userId="S::brho8281@colorado.edu::31d99c66-e1e5-4ea7-8f98-bdc50a4317d9" providerId="AD" clId="Web-{1CD526D2-1DFC-45BA-8D44-A4AFC6C1464B}" dt="2022-09-29T18:26:54.568" v="89" actId="20577"/>
        <pc:sldMkLst>
          <pc:docMk/>
          <pc:sldMk cId="987487295" sldId="283"/>
        </pc:sldMkLst>
        <pc:spChg chg="mod">
          <ac:chgData name="Brady C Hogoboom" userId="S::brho8281@colorado.edu::31d99c66-e1e5-4ea7-8f98-bdc50a4317d9" providerId="AD" clId="Web-{1CD526D2-1DFC-45BA-8D44-A4AFC6C1464B}" dt="2022-09-29T18:26:54.568" v="89" actId="20577"/>
          <ac:spMkLst>
            <pc:docMk/>
            <pc:sldMk cId="987487295" sldId="283"/>
            <ac:spMk id="3" creationId="{E1AAEC69-356A-2642-90CD-09B04D56C70F}"/>
          </ac:spMkLst>
        </pc:spChg>
      </pc:sldChg>
      <pc:sldChg chg="modSp">
        <pc:chgData name="Brady C Hogoboom" userId="S::brho8281@colorado.edu::31d99c66-e1e5-4ea7-8f98-bdc50a4317d9" providerId="AD" clId="Web-{1CD526D2-1DFC-45BA-8D44-A4AFC6C1464B}" dt="2022-09-29T18:27:16.959" v="95" actId="20577"/>
        <pc:sldMkLst>
          <pc:docMk/>
          <pc:sldMk cId="1287228828" sldId="286"/>
        </pc:sldMkLst>
        <pc:spChg chg="mod">
          <ac:chgData name="Brady C Hogoboom" userId="S::brho8281@colorado.edu::31d99c66-e1e5-4ea7-8f98-bdc50a4317d9" providerId="AD" clId="Web-{1CD526D2-1DFC-45BA-8D44-A4AFC6C1464B}" dt="2022-09-29T18:27:16.959" v="95" actId="20577"/>
          <ac:spMkLst>
            <pc:docMk/>
            <pc:sldMk cId="1287228828" sldId="286"/>
            <ac:spMk id="9" creationId="{60B45A05-B140-31EC-60CB-F04F1E059993}"/>
          </ac:spMkLst>
        </pc:spChg>
      </pc:sldChg>
      <pc:sldChg chg="modSp">
        <pc:chgData name="Brady C Hogoboom" userId="S::brho8281@colorado.edu::31d99c66-e1e5-4ea7-8f98-bdc50a4317d9" providerId="AD" clId="Web-{1CD526D2-1DFC-45BA-8D44-A4AFC6C1464B}" dt="2022-09-29T18:28:53.305" v="100" actId="20577"/>
        <pc:sldMkLst>
          <pc:docMk/>
          <pc:sldMk cId="389534370" sldId="287"/>
        </pc:sldMkLst>
        <pc:spChg chg="mod">
          <ac:chgData name="Brady C Hogoboom" userId="S::brho8281@colorado.edu::31d99c66-e1e5-4ea7-8f98-bdc50a4317d9" providerId="AD" clId="Web-{1CD526D2-1DFC-45BA-8D44-A4AFC6C1464B}" dt="2022-09-29T18:28:53.305" v="100" actId="20577"/>
          <ac:spMkLst>
            <pc:docMk/>
            <pc:sldMk cId="389534370" sldId="287"/>
            <ac:spMk id="3" creationId="{08E85161-0A3B-DB01-602C-8D87C7223F2F}"/>
          </ac:spMkLst>
        </pc:spChg>
      </pc:sldChg>
      <pc:sldChg chg="delSp modSp">
        <pc:chgData name="Brady C Hogoboom" userId="S::brho8281@colorado.edu::31d99c66-e1e5-4ea7-8f98-bdc50a4317d9" providerId="AD" clId="Web-{1CD526D2-1DFC-45BA-8D44-A4AFC6C1464B}" dt="2022-09-29T18:29:37.103" v="110" actId="20577"/>
        <pc:sldMkLst>
          <pc:docMk/>
          <pc:sldMk cId="556620743" sldId="291"/>
        </pc:sldMkLst>
        <pc:spChg chg="mod">
          <ac:chgData name="Brady C Hogoboom" userId="S::brho8281@colorado.edu::31d99c66-e1e5-4ea7-8f98-bdc50a4317d9" providerId="AD" clId="Web-{1CD526D2-1DFC-45BA-8D44-A4AFC6C1464B}" dt="2022-09-29T18:29:37.103" v="110" actId="20577"/>
          <ac:spMkLst>
            <pc:docMk/>
            <pc:sldMk cId="556620743" sldId="291"/>
            <ac:spMk id="6" creationId="{FDE05AA1-E780-213C-70EA-1E162855A118}"/>
          </ac:spMkLst>
        </pc:spChg>
        <pc:picChg chg="del">
          <ac:chgData name="Brady C Hogoboom" userId="S::brho8281@colorado.edu::31d99c66-e1e5-4ea7-8f98-bdc50a4317d9" providerId="AD" clId="Web-{1CD526D2-1DFC-45BA-8D44-A4AFC6C1464B}" dt="2022-09-29T17:57:39.853" v="0"/>
          <ac:picMkLst>
            <pc:docMk/>
            <pc:sldMk cId="556620743" sldId="291"/>
            <ac:picMk id="5" creationId="{F2BC0340-0988-AABA-526E-2E330BB91B40}"/>
          </ac:picMkLst>
        </pc:picChg>
      </pc:sldChg>
      <pc:sldChg chg="modSp">
        <pc:chgData name="Brady C Hogoboom" userId="S::brho8281@colorado.edu::31d99c66-e1e5-4ea7-8f98-bdc50a4317d9" providerId="AD" clId="Web-{1CD526D2-1DFC-45BA-8D44-A4AFC6C1464B}" dt="2022-09-29T18:27:34.678" v="98" actId="20577"/>
        <pc:sldMkLst>
          <pc:docMk/>
          <pc:sldMk cId="1098006535" sldId="324"/>
        </pc:sldMkLst>
        <pc:spChg chg="mod">
          <ac:chgData name="Brady C Hogoboom" userId="S::brho8281@colorado.edu::31d99c66-e1e5-4ea7-8f98-bdc50a4317d9" providerId="AD" clId="Web-{1CD526D2-1DFC-45BA-8D44-A4AFC6C1464B}" dt="2022-09-29T18:27:34.678" v="98" actId="20577"/>
          <ac:spMkLst>
            <pc:docMk/>
            <pc:sldMk cId="1098006535" sldId="324"/>
            <ac:spMk id="3" creationId="{41CD572E-6CCD-8130-332A-E08A8312740C}"/>
          </ac:spMkLst>
        </pc:spChg>
      </pc:sldChg>
      <pc:sldChg chg="modSp">
        <pc:chgData name="Brady C Hogoboom" userId="S::brho8281@colorado.edu::31d99c66-e1e5-4ea7-8f98-bdc50a4317d9" providerId="AD" clId="Web-{1CD526D2-1DFC-45BA-8D44-A4AFC6C1464B}" dt="2022-09-29T18:27:27.381" v="96" actId="20577"/>
        <pc:sldMkLst>
          <pc:docMk/>
          <pc:sldMk cId="3395315157" sldId="327"/>
        </pc:sldMkLst>
        <pc:spChg chg="mod">
          <ac:chgData name="Brady C Hogoboom" userId="S::brho8281@colorado.edu::31d99c66-e1e5-4ea7-8f98-bdc50a4317d9" providerId="AD" clId="Web-{1CD526D2-1DFC-45BA-8D44-A4AFC6C1464B}" dt="2022-09-29T18:27:27.381" v="96" actId="20577"/>
          <ac:spMkLst>
            <pc:docMk/>
            <pc:sldMk cId="3395315157" sldId="327"/>
            <ac:spMk id="3" creationId="{0CD26998-37CD-2851-459C-49F18331DD86}"/>
          </ac:spMkLst>
        </pc:spChg>
      </pc:sldChg>
      <pc:sldChg chg="modSp">
        <pc:chgData name="Brady C Hogoboom" userId="S::brho8281@colorado.edu::31d99c66-e1e5-4ea7-8f98-bdc50a4317d9" providerId="AD" clId="Web-{1CD526D2-1DFC-45BA-8D44-A4AFC6C1464B}" dt="2022-09-29T18:29:04.165" v="102" actId="20577"/>
        <pc:sldMkLst>
          <pc:docMk/>
          <pc:sldMk cId="2499216708" sldId="328"/>
        </pc:sldMkLst>
        <pc:spChg chg="mod">
          <ac:chgData name="Brady C Hogoboom" userId="S::brho8281@colorado.edu::31d99c66-e1e5-4ea7-8f98-bdc50a4317d9" providerId="AD" clId="Web-{1CD526D2-1DFC-45BA-8D44-A4AFC6C1464B}" dt="2022-09-29T18:29:04.165" v="102" actId="20577"/>
          <ac:spMkLst>
            <pc:docMk/>
            <pc:sldMk cId="2499216708" sldId="328"/>
            <ac:spMk id="3" creationId="{08E85161-0A3B-DB01-602C-8D87C7223F2F}"/>
          </ac:spMkLst>
        </pc:spChg>
      </pc:sldChg>
      <pc:sldChg chg="modSp">
        <pc:chgData name="Brady C Hogoboom" userId="S::brho8281@colorado.edu::31d99c66-e1e5-4ea7-8f98-bdc50a4317d9" providerId="AD" clId="Web-{1CD526D2-1DFC-45BA-8D44-A4AFC6C1464B}" dt="2022-09-29T18:27:31.147" v="97" actId="20577"/>
        <pc:sldMkLst>
          <pc:docMk/>
          <pc:sldMk cId="3097712710" sldId="338"/>
        </pc:sldMkLst>
        <pc:spChg chg="mod">
          <ac:chgData name="Brady C Hogoboom" userId="S::brho8281@colorado.edu::31d99c66-e1e5-4ea7-8f98-bdc50a4317d9" providerId="AD" clId="Web-{1CD526D2-1DFC-45BA-8D44-A4AFC6C1464B}" dt="2022-09-29T18:27:31.147" v="97" actId="20577"/>
          <ac:spMkLst>
            <pc:docMk/>
            <pc:sldMk cId="3097712710" sldId="338"/>
            <ac:spMk id="3" creationId="{7621FC5E-E5C6-FB61-D56D-CF950A52EE29}"/>
          </ac:spMkLst>
        </pc:spChg>
      </pc:sldChg>
      <pc:sldChg chg="modSp">
        <pc:chgData name="Brady C Hogoboom" userId="S::brho8281@colorado.edu::31d99c66-e1e5-4ea7-8f98-bdc50a4317d9" providerId="AD" clId="Web-{1CD526D2-1DFC-45BA-8D44-A4AFC6C1464B}" dt="2022-09-29T18:28:59.258" v="101" actId="20577"/>
        <pc:sldMkLst>
          <pc:docMk/>
          <pc:sldMk cId="3156066664" sldId="346"/>
        </pc:sldMkLst>
        <pc:spChg chg="mod">
          <ac:chgData name="Brady C Hogoboom" userId="S::brho8281@colorado.edu::31d99c66-e1e5-4ea7-8f98-bdc50a4317d9" providerId="AD" clId="Web-{1CD526D2-1DFC-45BA-8D44-A4AFC6C1464B}" dt="2022-09-29T18:28:59.258" v="101" actId="20577"/>
          <ac:spMkLst>
            <pc:docMk/>
            <pc:sldMk cId="3156066664" sldId="346"/>
            <ac:spMk id="3" creationId="{08E85161-0A3B-DB01-602C-8D87C7223F2F}"/>
          </ac:spMkLst>
        </pc:spChg>
      </pc:sldChg>
      <pc:sldChg chg="modSp new">
        <pc:chgData name="Brady C Hogoboom" userId="S::brho8281@colorado.edu::31d99c66-e1e5-4ea7-8f98-bdc50a4317d9" providerId="AD" clId="Web-{1CD526D2-1DFC-45BA-8D44-A4AFC6C1464B}" dt="2022-09-29T18:01:25.812" v="34" actId="20577"/>
        <pc:sldMkLst>
          <pc:docMk/>
          <pc:sldMk cId="862388521" sldId="348"/>
        </pc:sldMkLst>
        <pc:spChg chg="mod">
          <ac:chgData name="Brady C Hogoboom" userId="S::brho8281@colorado.edu::31d99c66-e1e5-4ea7-8f98-bdc50a4317d9" providerId="AD" clId="Web-{1CD526D2-1DFC-45BA-8D44-A4AFC6C1464B}" dt="2022-09-29T18:00:51.170" v="25" actId="20577"/>
          <ac:spMkLst>
            <pc:docMk/>
            <pc:sldMk cId="862388521" sldId="348"/>
            <ac:spMk id="2" creationId="{2D431130-33EA-C24A-1025-67DD7E82E4A6}"/>
          </ac:spMkLst>
        </pc:spChg>
        <pc:spChg chg="mod">
          <ac:chgData name="Brady C Hogoboom" userId="S::brho8281@colorado.edu::31d99c66-e1e5-4ea7-8f98-bdc50a4317d9" providerId="AD" clId="Web-{1CD526D2-1DFC-45BA-8D44-A4AFC6C1464B}" dt="2022-09-29T18:01:25.812" v="34" actId="20577"/>
          <ac:spMkLst>
            <pc:docMk/>
            <pc:sldMk cId="862388521" sldId="348"/>
            <ac:spMk id="3" creationId="{8FF789DD-C131-DB7B-994D-B45C72592FEC}"/>
          </ac:spMkLst>
        </pc:spChg>
      </pc:sldChg>
      <pc:sldChg chg="add del replId">
        <pc:chgData name="Brady C Hogoboom" userId="S::brho8281@colorado.edu::31d99c66-e1e5-4ea7-8f98-bdc50a4317d9" providerId="AD" clId="Web-{1CD526D2-1DFC-45BA-8D44-A4AFC6C1464B}" dt="2022-09-29T18:23:49.047" v="51"/>
        <pc:sldMkLst>
          <pc:docMk/>
          <pc:sldMk cId="2013478940" sldId="350"/>
        </pc:sldMkLst>
      </pc:sldChg>
      <pc:sldChg chg="delSp modSp add ord replId">
        <pc:chgData name="Brady C Hogoboom" userId="S::brho8281@colorado.edu::31d99c66-e1e5-4ea7-8f98-bdc50a4317d9" providerId="AD" clId="Web-{1CD526D2-1DFC-45BA-8D44-A4AFC6C1464B}" dt="2022-09-29T18:26:46.989" v="88" actId="20577"/>
        <pc:sldMkLst>
          <pc:docMk/>
          <pc:sldMk cId="1615142872" sldId="352"/>
        </pc:sldMkLst>
        <pc:spChg chg="mod">
          <ac:chgData name="Brady C Hogoboom" userId="S::brho8281@colorado.edu::31d99c66-e1e5-4ea7-8f98-bdc50a4317d9" providerId="AD" clId="Web-{1CD526D2-1DFC-45BA-8D44-A4AFC6C1464B}" dt="2022-09-29T18:25:04.706" v="76" actId="20577"/>
          <ac:spMkLst>
            <pc:docMk/>
            <pc:sldMk cId="1615142872" sldId="352"/>
            <ac:spMk id="2" creationId="{81B672C9-CFA8-64A3-2A21-D7AA752B0DFB}"/>
          </ac:spMkLst>
        </pc:spChg>
        <pc:spChg chg="mod">
          <ac:chgData name="Brady C Hogoboom" userId="S::brho8281@colorado.edu::31d99c66-e1e5-4ea7-8f98-bdc50a4317d9" providerId="AD" clId="Web-{1CD526D2-1DFC-45BA-8D44-A4AFC6C1464B}" dt="2022-09-29T18:26:34.848" v="87" actId="14100"/>
          <ac:spMkLst>
            <pc:docMk/>
            <pc:sldMk cId="1615142872" sldId="352"/>
            <ac:spMk id="3" creationId="{6E0ACAB2-82B8-9B06-2CDC-7E819E6D1E6B}"/>
          </ac:spMkLst>
        </pc:spChg>
        <pc:spChg chg="mod">
          <ac:chgData name="Brady C Hogoboom" userId="S::brho8281@colorado.edu::31d99c66-e1e5-4ea7-8f98-bdc50a4317d9" providerId="AD" clId="Web-{1CD526D2-1DFC-45BA-8D44-A4AFC6C1464B}" dt="2022-09-29T18:26:46.989" v="88" actId="20577"/>
          <ac:spMkLst>
            <pc:docMk/>
            <pc:sldMk cId="1615142872" sldId="352"/>
            <ac:spMk id="5" creationId="{A763B2E3-C755-04C1-6169-C0EF49E229CC}"/>
          </ac:spMkLst>
        </pc:spChg>
        <pc:spChg chg="mod">
          <ac:chgData name="Brady C Hogoboom" userId="S::brho8281@colorado.edu::31d99c66-e1e5-4ea7-8f98-bdc50a4317d9" providerId="AD" clId="Web-{1CD526D2-1DFC-45BA-8D44-A4AFC6C1464B}" dt="2022-09-29T18:26:17.129" v="84" actId="20577"/>
          <ac:spMkLst>
            <pc:docMk/>
            <pc:sldMk cId="1615142872" sldId="352"/>
            <ac:spMk id="7" creationId="{845A4D11-0303-7E85-772F-C10DC6CC9794}"/>
          </ac:spMkLst>
        </pc:spChg>
        <pc:spChg chg="mod">
          <ac:chgData name="Brady C Hogoboom" userId="S::brho8281@colorado.edu::31d99c66-e1e5-4ea7-8f98-bdc50a4317d9" providerId="AD" clId="Web-{1CD526D2-1DFC-45BA-8D44-A4AFC6C1464B}" dt="2022-09-29T18:26:22.426" v="85" actId="20577"/>
          <ac:spMkLst>
            <pc:docMk/>
            <pc:sldMk cId="1615142872" sldId="352"/>
            <ac:spMk id="8" creationId="{3257E1E9-5E8A-5BF3-F453-2690F6510B2E}"/>
          </ac:spMkLst>
        </pc:spChg>
        <pc:picChg chg="del">
          <ac:chgData name="Brady C Hogoboom" userId="S::brho8281@colorado.edu::31d99c66-e1e5-4ea7-8f98-bdc50a4317d9" providerId="AD" clId="Web-{1CD526D2-1DFC-45BA-8D44-A4AFC6C1464B}" dt="2022-09-29T18:25:25.315" v="81"/>
          <ac:picMkLst>
            <pc:docMk/>
            <pc:sldMk cId="1615142872" sldId="352"/>
            <ac:picMk id="9" creationId="{5B356053-1451-1699-3266-880DD826C325}"/>
          </ac:picMkLst>
        </pc:picChg>
        <pc:picChg chg="del">
          <ac:chgData name="Brady C Hogoboom" userId="S::brho8281@colorado.edu::31d99c66-e1e5-4ea7-8f98-bdc50a4317d9" providerId="AD" clId="Web-{1CD526D2-1DFC-45BA-8D44-A4AFC6C1464B}" dt="2022-09-29T18:25:23.925" v="80"/>
          <ac:picMkLst>
            <pc:docMk/>
            <pc:sldMk cId="1615142872" sldId="352"/>
            <ac:picMk id="10" creationId="{2CDAEB9A-4A5B-16CD-A2C7-8E339B224CC2}"/>
          </ac:picMkLst>
        </pc:picChg>
      </pc:sldChg>
    </pc:docChg>
  </pc:docChgLst>
  <pc:docChgLst>
    <pc:chgData name="Mikaela Assunta Felix" userId="S::mife1761@colorado.edu::c844f12b-3aff-47d4-90cd-942ec02db708" providerId="AD" clId="Web-{78517CBE-2FA4-4800-A999-97705673D755}"/>
    <pc:docChg chg="addSld modSld modSection">
      <pc:chgData name="Mikaela Assunta Felix" userId="S::mife1761@colorado.edu::c844f12b-3aff-47d4-90cd-942ec02db708" providerId="AD" clId="Web-{78517CBE-2FA4-4800-A999-97705673D755}" dt="2022-10-03T02:11:12.861" v="4" actId="20577"/>
      <pc:docMkLst>
        <pc:docMk/>
      </pc:docMkLst>
      <pc:sldChg chg="modSp new">
        <pc:chgData name="Mikaela Assunta Felix" userId="S::mife1761@colorado.edu::c844f12b-3aff-47d4-90cd-942ec02db708" providerId="AD" clId="Web-{78517CBE-2FA4-4800-A999-97705673D755}" dt="2022-10-03T02:11:12.861" v="4" actId="20577"/>
        <pc:sldMkLst>
          <pc:docMk/>
          <pc:sldMk cId="1386040890" sldId="391"/>
        </pc:sldMkLst>
        <pc:spChg chg="mod">
          <ac:chgData name="Mikaela Assunta Felix" userId="S::mife1761@colorado.edu::c844f12b-3aff-47d4-90cd-942ec02db708" providerId="AD" clId="Web-{78517CBE-2FA4-4800-A999-97705673D755}" dt="2022-10-03T02:11:12.861" v="4" actId="20577"/>
          <ac:spMkLst>
            <pc:docMk/>
            <pc:sldMk cId="1386040890" sldId="391"/>
            <ac:spMk id="3" creationId="{67C37F31-F8E7-E586-55EB-CA96AE35CB19}"/>
          </ac:spMkLst>
        </pc:spChg>
      </pc:sldChg>
    </pc:docChg>
  </pc:docChgLst>
  <pc:docChgLst>
    <pc:chgData name="Adam Pillari" userId="S::adpi4198@colorado.edu::10332208-c586-4cd5-9c54-08b313c6e7de" providerId="AD" clId="Web-{5FEBC7F4-4EB9-4A31-8D1D-87100D604BF4}"/>
    <pc:docChg chg="addSld delSld modSld">
      <pc:chgData name="Adam Pillari" userId="S::adpi4198@colorado.edu::10332208-c586-4cd5-9c54-08b313c6e7de" providerId="AD" clId="Web-{5FEBC7F4-4EB9-4A31-8D1D-87100D604BF4}" dt="2022-09-30T22:04:44.309" v="410" actId="20577"/>
      <pc:docMkLst>
        <pc:docMk/>
      </pc:docMkLst>
      <pc:sldChg chg="del">
        <pc:chgData name="Adam Pillari" userId="S::adpi4198@colorado.edu::10332208-c586-4cd5-9c54-08b313c6e7de" providerId="AD" clId="Web-{5FEBC7F4-4EB9-4A31-8D1D-87100D604BF4}" dt="2022-09-30T21:38:12.197" v="1"/>
        <pc:sldMkLst>
          <pc:docMk/>
          <pc:sldMk cId="3156066664" sldId="346"/>
        </pc:sldMkLst>
      </pc:sldChg>
      <pc:sldChg chg="modSp">
        <pc:chgData name="Adam Pillari" userId="S::adpi4198@colorado.edu::10332208-c586-4cd5-9c54-08b313c6e7de" providerId="AD" clId="Web-{5FEBC7F4-4EB9-4A31-8D1D-87100D604BF4}" dt="2022-09-30T22:04:44.309" v="410" actId="20577"/>
        <pc:sldMkLst>
          <pc:docMk/>
          <pc:sldMk cId="880120105" sldId="349"/>
        </pc:sldMkLst>
        <pc:spChg chg="mod">
          <ac:chgData name="Adam Pillari" userId="S::adpi4198@colorado.edu::10332208-c586-4cd5-9c54-08b313c6e7de" providerId="AD" clId="Web-{5FEBC7F4-4EB9-4A31-8D1D-87100D604BF4}" dt="2022-09-30T22:04:44.309" v="410" actId="20577"/>
          <ac:spMkLst>
            <pc:docMk/>
            <pc:sldMk cId="880120105" sldId="349"/>
            <ac:spMk id="3" creationId="{E59354BB-23A4-C95E-F205-7D1A23B0BC2B}"/>
          </ac:spMkLst>
        </pc:spChg>
      </pc:sldChg>
      <pc:sldChg chg="add">
        <pc:chgData name="Adam Pillari" userId="S::adpi4198@colorado.edu::10332208-c586-4cd5-9c54-08b313c6e7de" providerId="AD" clId="Web-{5FEBC7F4-4EB9-4A31-8D1D-87100D604BF4}" dt="2022-09-30T21:38:04.822" v="0"/>
        <pc:sldMkLst>
          <pc:docMk/>
          <pc:sldMk cId="1342451633" sldId="377"/>
        </pc:sldMkLst>
      </pc:sldChg>
    </pc:docChg>
  </pc:docChgLst>
  <pc:docChgLst>
    <pc:chgData name="Alexander William Fitzgerald" userId="S::alfi1633@colorado.edu::bf106a97-d9b7-4b7f-8ce5-01a770de4d27" providerId="AD" clId="Web-{51D62B22-0549-4CF6-8E91-86B4C7EF0414}"/>
    <pc:docChg chg="addSld delSld modSld">
      <pc:chgData name="Alexander William Fitzgerald" userId="S::alfi1633@colorado.edu::bf106a97-d9b7-4b7f-8ce5-01a770de4d27" providerId="AD" clId="Web-{51D62B22-0549-4CF6-8E91-86B4C7EF0414}" dt="2022-09-28T21:59:04.775" v="1283"/>
      <pc:docMkLst>
        <pc:docMk/>
      </pc:docMkLst>
      <pc:sldChg chg="modSp">
        <pc:chgData name="Alexander William Fitzgerald" userId="S::alfi1633@colorado.edu::bf106a97-d9b7-4b7f-8ce5-01a770de4d27" providerId="AD" clId="Web-{51D62B22-0549-4CF6-8E91-86B4C7EF0414}" dt="2022-09-28T20:40:01.778" v="220" actId="20577"/>
        <pc:sldMkLst>
          <pc:docMk/>
          <pc:sldMk cId="3011908033" sldId="275"/>
        </pc:sldMkLst>
        <pc:spChg chg="mod">
          <ac:chgData name="Alexander William Fitzgerald" userId="S::alfi1633@colorado.edu::bf106a97-d9b7-4b7f-8ce5-01a770de4d27" providerId="AD" clId="Web-{51D62B22-0549-4CF6-8E91-86B4C7EF0414}" dt="2022-09-28T20:40:01.778" v="220" actId="20577"/>
          <ac:spMkLst>
            <pc:docMk/>
            <pc:sldMk cId="3011908033" sldId="275"/>
            <ac:spMk id="3" creationId="{6E0ACAB2-82B8-9B06-2CDC-7E819E6D1E6B}"/>
          </ac:spMkLst>
        </pc:spChg>
      </pc:sldChg>
      <pc:sldChg chg="modNotes">
        <pc:chgData name="Alexander William Fitzgerald" userId="S::alfi1633@colorado.edu::bf106a97-d9b7-4b7f-8ce5-01a770de4d27" providerId="AD" clId="Web-{51D62B22-0549-4CF6-8E91-86B4C7EF0414}" dt="2022-09-28T20:26:55.487" v="23"/>
        <pc:sldMkLst>
          <pc:docMk/>
          <pc:sldMk cId="1712542900" sldId="282"/>
        </pc:sldMkLst>
      </pc:sldChg>
      <pc:sldChg chg="modSp">
        <pc:chgData name="Alexander William Fitzgerald" userId="S::alfi1633@colorado.edu::bf106a97-d9b7-4b7f-8ce5-01a770de4d27" providerId="AD" clId="Web-{51D62B22-0549-4CF6-8E91-86B4C7EF0414}" dt="2022-09-28T20:50:00.566" v="304"/>
        <pc:sldMkLst>
          <pc:docMk/>
          <pc:sldMk cId="1287228828" sldId="286"/>
        </pc:sldMkLst>
        <pc:graphicFrameChg chg="mod modGraphic">
          <ac:chgData name="Alexander William Fitzgerald" userId="S::alfi1633@colorado.edu::bf106a97-d9b7-4b7f-8ce5-01a770de4d27" providerId="AD" clId="Web-{51D62B22-0549-4CF6-8E91-86B4C7EF0414}" dt="2022-09-28T20:50:00.566" v="304"/>
          <ac:graphicFrameMkLst>
            <pc:docMk/>
            <pc:sldMk cId="1287228828" sldId="286"/>
            <ac:graphicFrameMk id="19" creationId="{E1278304-6EA6-987E-57DC-1FE2F8827382}"/>
          </ac:graphicFrameMkLst>
        </pc:graphicFrameChg>
      </pc:sldChg>
      <pc:sldChg chg="del">
        <pc:chgData name="Alexander William Fitzgerald" userId="S::alfi1633@colorado.edu::bf106a97-d9b7-4b7f-8ce5-01a770de4d27" providerId="AD" clId="Web-{51D62B22-0549-4CF6-8E91-86B4C7EF0414}" dt="2022-09-28T20:25:01.610" v="0"/>
        <pc:sldMkLst>
          <pc:docMk/>
          <pc:sldMk cId="2075072136" sldId="328"/>
        </pc:sldMkLst>
      </pc:sldChg>
      <pc:sldChg chg="addSp modSp add replId">
        <pc:chgData name="Alexander William Fitzgerald" userId="S::alfi1633@colorado.edu::bf106a97-d9b7-4b7f-8ce5-01a770de4d27" providerId="AD" clId="Web-{51D62B22-0549-4CF6-8E91-86B4C7EF0414}" dt="2022-09-28T21:59:04.775" v="1283"/>
        <pc:sldMkLst>
          <pc:docMk/>
          <pc:sldMk cId="2499216708" sldId="328"/>
        </pc:sldMkLst>
        <pc:spChg chg="add mod">
          <ac:chgData name="Alexander William Fitzgerald" userId="S::alfi1633@colorado.edu::bf106a97-d9b7-4b7f-8ce5-01a770de4d27" providerId="AD" clId="Web-{51D62B22-0549-4CF6-8E91-86B4C7EF0414}" dt="2022-09-28T21:56:27.819" v="1243" actId="1076"/>
          <ac:spMkLst>
            <pc:docMk/>
            <pc:sldMk cId="2499216708" sldId="328"/>
            <ac:spMk id="9" creationId="{8444E73B-8B47-473E-1732-1AE7682B2334}"/>
          </ac:spMkLst>
        </pc:spChg>
        <pc:graphicFrameChg chg="mod modGraphic">
          <ac:chgData name="Alexander William Fitzgerald" userId="S::alfi1633@colorado.edu::bf106a97-d9b7-4b7f-8ce5-01a770de4d27" providerId="AD" clId="Web-{51D62B22-0549-4CF6-8E91-86B4C7EF0414}" dt="2022-09-28T21:59:04.775" v="1283"/>
          <ac:graphicFrameMkLst>
            <pc:docMk/>
            <pc:sldMk cId="2499216708" sldId="328"/>
            <ac:graphicFrameMk id="8" creationId="{EBABC08E-A197-E8A2-6D43-A05F69CE10AD}"/>
          </ac:graphicFrameMkLst>
        </pc:graphicFrameChg>
      </pc:sldChg>
    </pc:docChg>
  </pc:docChgLst>
  <pc:docChgLst>
    <pc:chgData name="Brady C Hogoboom" userId="S::brho8281@colorado.edu::31d99c66-e1e5-4ea7-8f98-bdc50a4317d9" providerId="AD" clId="Web-{9BBBF9F5-02D6-4484-A088-386EE10011C0}"/>
    <pc:docChg chg="modSld">
      <pc:chgData name="Brady C Hogoboom" userId="S::brho8281@colorado.edu::31d99c66-e1e5-4ea7-8f98-bdc50a4317d9" providerId="AD" clId="Web-{9BBBF9F5-02D6-4484-A088-386EE10011C0}" dt="2022-10-02T15:34:32.498" v="15"/>
      <pc:docMkLst>
        <pc:docMk/>
      </pc:docMkLst>
      <pc:sldChg chg="addSp addAnim delAnim modAnim">
        <pc:chgData name="Brady C Hogoboom" userId="S::brho8281@colorado.edu::31d99c66-e1e5-4ea7-8f98-bdc50a4317d9" providerId="AD" clId="Web-{9BBBF9F5-02D6-4484-A088-386EE10011C0}" dt="2022-10-02T15:34:32.498" v="15"/>
        <pc:sldMkLst>
          <pc:docMk/>
          <pc:sldMk cId="2585415096" sldId="280"/>
        </pc:sldMkLst>
        <pc:grpChg chg="add">
          <ac:chgData name="Brady C Hogoboom" userId="S::brho8281@colorado.edu::31d99c66-e1e5-4ea7-8f98-bdc50a4317d9" providerId="AD" clId="Web-{9BBBF9F5-02D6-4484-A088-386EE10011C0}" dt="2022-10-02T15:34:29.889" v="13"/>
          <ac:grpSpMkLst>
            <pc:docMk/>
            <pc:sldMk cId="2585415096" sldId="280"/>
            <ac:grpSpMk id="11" creationId="{4DFDD577-FEC6-88EF-30EF-121A73C02C62}"/>
          </ac:grpSpMkLst>
        </pc:grpChg>
      </pc:sldChg>
    </pc:docChg>
  </pc:docChgLst>
  <pc:docChgLst>
    <pc:chgData name="Alexander William Fitzgerald" userId="S::alfi1633@colorado.edu::bf106a97-d9b7-4b7f-8ce5-01a770de4d27" providerId="AD" clId="Web-{782C143A-0912-4C98-BC2E-11C58753F7B1}"/>
    <pc:docChg chg="modSld">
      <pc:chgData name="Alexander William Fitzgerald" userId="S::alfi1633@colorado.edu::bf106a97-d9b7-4b7f-8ce5-01a770de4d27" providerId="AD" clId="Web-{782C143A-0912-4C98-BC2E-11C58753F7B1}" dt="2022-09-28T03:47:04.017" v="607"/>
      <pc:docMkLst>
        <pc:docMk/>
      </pc:docMkLst>
      <pc:sldChg chg="addSp modSp">
        <pc:chgData name="Alexander William Fitzgerald" userId="S::alfi1633@colorado.edu::bf106a97-d9b7-4b7f-8ce5-01a770de4d27" providerId="AD" clId="Web-{782C143A-0912-4C98-BC2E-11C58753F7B1}" dt="2022-09-28T03:39:35.751" v="432" actId="1076"/>
        <pc:sldMkLst>
          <pc:docMk/>
          <pc:sldMk cId="3359403454" sldId="270"/>
        </pc:sldMkLst>
        <pc:spChg chg="add mod">
          <ac:chgData name="Alexander William Fitzgerald" userId="S::alfi1633@colorado.edu::bf106a97-d9b7-4b7f-8ce5-01a770de4d27" providerId="AD" clId="Web-{782C143A-0912-4C98-BC2E-11C58753F7B1}" dt="2022-09-28T03:17:18.174" v="85" actId="1076"/>
          <ac:spMkLst>
            <pc:docMk/>
            <pc:sldMk cId="3359403454" sldId="270"/>
            <ac:spMk id="17" creationId="{1D64E278-A84E-5BAB-34F9-49A1A27D15AA}"/>
          </ac:spMkLst>
        </pc:spChg>
        <pc:graphicFrameChg chg="add mod modGraphic">
          <ac:chgData name="Alexander William Fitzgerald" userId="S::alfi1633@colorado.edu::bf106a97-d9b7-4b7f-8ce5-01a770de4d27" providerId="AD" clId="Web-{782C143A-0912-4C98-BC2E-11C58753F7B1}" dt="2022-09-28T03:39:35.751" v="432" actId="1076"/>
          <ac:graphicFrameMkLst>
            <pc:docMk/>
            <pc:sldMk cId="3359403454" sldId="270"/>
            <ac:graphicFrameMk id="19" creationId="{E1278304-6EA6-987E-57DC-1FE2F8827382}"/>
          </ac:graphicFrameMkLst>
        </pc:graphicFrameChg>
        <pc:picChg chg="mod">
          <ac:chgData name="Alexander William Fitzgerald" userId="S::alfi1633@colorado.edu::bf106a97-d9b7-4b7f-8ce5-01a770de4d27" providerId="AD" clId="Web-{782C143A-0912-4C98-BC2E-11C58753F7B1}" dt="2022-09-28T03:17:42.799" v="86" actId="1076"/>
          <ac:picMkLst>
            <pc:docMk/>
            <pc:sldMk cId="3359403454" sldId="270"/>
            <ac:picMk id="14" creationId="{94F857B6-2FD7-873E-0040-AE10D2F7C8EE}"/>
          </ac:picMkLst>
        </pc:picChg>
      </pc:sldChg>
      <pc:sldChg chg="addSp delSp modSp">
        <pc:chgData name="Alexander William Fitzgerald" userId="S::alfi1633@colorado.edu::bf106a97-d9b7-4b7f-8ce5-01a770de4d27" providerId="AD" clId="Web-{782C143A-0912-4C98-BC2E-11C58753F7B1}" dt="2022-09-28T03:47:04.017" v="607"/>
        <pc:sldMkLst>
          <pc:docMk/>
          <pc:sldMk cId="1712542900" sldId="282"/>
        </pc:sldMkLst>
        <pc:graphicFrameChg chg="mod modGraphic">
          <ac:chgData name="Alexander William Fitzgerald" userId="S::alfi1633@colorado.edu::bf106a97-d9b7-4b7f-8ce5-01a770de4d27" providerId="AD" clId="Web-{782C143A-0912-4C98-BC2E-11C58753F7B1}" dt="2022-09-28T03:47:04.017" v="607"/>
          <ac:graphicFrameMkLst>
            <pc:docMk/>
            <pc:sldMk cId="1712542900" sldId="282"/>
            <ac:graphicFrameMk id="22" creationId="{F3B9197D-8134-8ADD-BD5D-D963037B76D7}"/>
          </ac:graphicFrameMkLst>
        </pc:graphicFrameChg>
        <pc:picChg chg="del">
          <ac:chgData name="Alexander William Fitzgerald" userId="S::alfi1633@colorado.edu::bf106a97-d9b7-4b7f-8ce5-01a770de4d27" providerId="AD" clId="Web-{782C143A-0912-4C98-BC2E-11C58753F7B1}" dt="2022-09-28T03:43:20.104" v="449"/>
          <ac:picMkLst>
            <pc:docMk/>
            <pc:sldMk cId="1712542900" sldId="282"/>
            <ac:picMk id="7" creationId="{83A5277B-A56F-87F4-FED4-4CB21904E8BA}"/>
          </ac:picMkLst>
        </pc:picChg>
        <pc:picChg chg="add del mod ord">
          <ac:chgData name="Alexander William Fitzgerald" userId="S::alfi1633@colorado.edu::bf106a97-d9b7-4b7f-8ce5-01a770de4d27" providerId="AD" clId="Web-{782C143A-0912-4C98-BC2E-11C58753F7B1}" dt="2022-09-28T03:14:57.451" v="31"/>
          <ac:picMkLst>
            <pc:docMk/>
            <pc:sldMk cId="1712542900" sldId="282"/>
            <ac:picMk id="7" creationId="{9C789083-04EC-BEC4-1114-FF47A9420834}"/>
          </ac:picMkLst>
        </pc:picChg>
        <pc:picChg chg="add del mod">
          <ac:chgData name="Alexander William Fitzgerald" userId="S::alfi1633@colorado.edu::bf106a97-d9b7-4b7f-8ce5-01a770de4d27" providerId="AD" clId="Web-{782C143A-0912-4C98-BC2E-11C58753F7B1}" dt="2022-09-28T03:14:18.669" v="27"/>
          <ac:picMkLst>
            <pc:docMk/>
            <pc:sldMk cId="1712542900" sldId="282"/>
            <ac:picMk id="15" creationId="{4F52459A-D032-259B-B266-DF32F7C6EEAD}"/>
          </ac:picMkLst>
        </pc:picChg>
        <pc:picChg chg="del">
          <ac:chgData name="Alexander William Fitzgerald" userId="S::alfi1633@colorado.edu::bf106a97-d9b7-4b7f-8ce5-01a770de4d27" providerId="AD" clId="Web-{782C143A-0912-4C98-BC2E-11C58753F7B1}" dt="2022-09-28T03:13:21.684" v="24"/>
          <ac:picMkLst>
            <pc:docMk/>
            <pc:sldMk cId="1712542900" sldId="282"/>
            <ac:picMk id="16" creationId="{8C148503-3684-0354-B1BE-67AE93153A26}"/>
          </ac:picMkLst>
        </pc:picChg>
        <pc:picChg chg="del">
          <ac:chgData name="Alexander William Fitzgerald" userId="S::alfi1633@colorado.edu::bf106a97-d9b7-4b7f-8ce5-01a770de4d27" providerId="AD" clId="Web-{782C143A-0912-4C98-BC2E-11C58753F7B1}" dt="2022-09-28T03:12:49.321" v="21"/>
          <ac:picMkLst>
            <pc:docMk/>
            <pc:sldMk cId="1712542900" sldId="282"/>
            <ac:picMk id="17" creationId="{DAB2CD21-2F1B-6630-381A-7D8AA145C563}"/>
          </ac:picMkLst>
        </pc:picChg>
        <pc:picChg chg="add mod">
          <ac:chgData name="Alexander William Fitzgerald" userId="S::alfi1633@colorado.edu::bf106a97-d9b7-4b7f-8ce5-01a770de4d27" providerId="AD" clId="Web-{782C143A-0912-4C98-BC2E-11C58753F7B1}" dt="2022-09-28T03:14:27.685" v="28" actId="1076"/>
          <ac:picMkLst>
            <pc:docMk/>
            <pc:sldMk cId="1712542900" sldId="282"/>
            <ac:picMk id="18" creationId="{A135021B-2AD1-7FCF-C60A-9E121AF6BE30}"/>
          </ac:picMkLst>
        </pc:picChg>
        <pc:picChg chg="add mod">
          <ac:chgData name="Alexander William Fitzgerald" userId="S::alfi1633@colorado.edu::bf106a97-d9b7-4b7f-8ce5-01a770de4d27" providerId="AD" clId="Web-{782C143A-0912-4C98-BC2E-11C58753F7B1}" dt="2022-09-28T03:15:03.889" v="32" actId="1076"/>
          <ac:picMkLst>
            <pc:docMk/>
            <pc:sldMk cId="1712542900" sldId="282"/>
            <ac:picMk id="19" creationId="{9AF57DE9-3946-E265-2D8F-20546EAEEB18}"/>
          </ac:picMkLst>
        </pc:picChg>
      </pc:sldChg>
    </pc:docChg>
  </pc:docChgLst>
  <pc:docChgLst>
    <pc:chgData name="Mikaela Assunta Felix" userId="S::mife1761@colorado.edu::c844f12b-3aff-47d4-90cd-942ec02db708" providerId="AD" clId="Web-{59F85B78-7E98-4AEE-BE55-16BAC7FC7696}"/>
    <pc:docChg chg="modSld">
      <pc:chgData name="Mikaela Assunta Felix" userId="S::mife1761@colorado.edu::c844f12b-3aff-47d4-90cd-942ec02db708" providerId="AD" clId="Web-{59F85B78-7E98-4AEE-BE55-16BAC7FC7696}" dt="2022-09-28T16:24:29.996" v="13"/>
      <pc:docMkLst>
        <pc:docMk/>
      </pc:docMkLst>
      <pc:sldChg chg="modSp">
        <pc:chgData name="Mikaela Assunta Felix" userId="S::mife1761@colorado.edu::c844f12b-3aff-47d4-90cd-942ec02db708" providerId="AD" clId="Web-{59F85B78-7E98-4AEE-BE55-16BAC7FC7696}" dt="2022-09-28T16:24:29.996" v="13"/>
        <pc:sldMkLst>
          <pc:docMk/>
          <pc:sldMk cId="389534370" sldId="287"/>
        </pc:sldMkLst>
        <pc:graphicFrameChg chg="mod modGraphic">
          <ac:chgData name="Mikaela Assunta Felix" userId="S::mife1761@colorado.edu::c844f12b-3aff-47d4-90cd-942ec02db708" providerId="AD" clId="Web-{59F85B78-7E98-4AEE-BE55-16BAC7FC7696}" dt="2022-09-28T16:24:29.996" v="13"/>
          <ac:graphicFrameMkLst>
            <pc:docMk/>
            <pc:sldMk cId="389534370" sldId="287"/>
            <ac:graphicFrameMk id="8" creationId="{EBABC08E-A197-E8A2-6D43-A05F69CE10AD}"/>
          </ac:graphicFrameMkLst>
        </pc:graphicFrameChg>
      </pc:sldChg>
    </pc:docChg>
  </pc:docChgLst>
  <pc:docChgLst>
    <pc:chgData name="Alexander William Fitzgerald" userId="S::alfi1633@colorado.edu::bf106a97-d9b7-4b7f-8ce5-01a770de4d27" providerId="AD" clId="Web-{B5B58627-C0DF-4F8B-9B97-B076FB11666E}"/>
    <pc:docChg chg="modSld">
      <pc:chgData name="Alexander William Fitzgerald" userId="S::alfi1633@colorado.edu::bf106a97-d9b7-4b7f-8ce5-01a770de4d27" providerId="AD" clId="Web-{B5B58627-C0DF-4F8B-9B97-B076FB11666E}" dt="2022-09-26T21:03:19.873" v="31" actId="1076"/>
      <pc:docMkLst>
        <pc:docMk/>
      </pc:docMkLst>
      <pc:sldChg chg="addSp delSp modSp">
        <pc:chgData name="Alexander William Fitzgerald" userId="S::alfi1633@colorado.edu::bf106a97-d9b7-4b7f-8ce5-01a770de4d27" providerId="AD" clId="Web-{B5B58627-C0DF-4F8B-9B97-B076FB11666E}" dt="2022-09-26T21:03:19.873" v="31" actId="1076"/>
        <pc:sldMkLst>
          <pc:docMk/>
          <pc:sldMk cId="3359403454" sldId="270"/>
        </pc:sldMkLst>
        <pc:spChg chg="add mod">
          <ac:chgData name="Alexander William Fitzgerald" userId="S::alfi1633@colorado.edu::bf106a97-d9b7-4b7f-8ce5-01a770de4d27" providerId="AD" clId="Web-{B5B58627-C0DF-4F8B-9B97-B076FB11666E}" dt="2022-09-26T21:00:43.604" v="5" actId="1076"/>
          <ac:spMkLst>
            <pc:docMk/>
            <pc:sldMk cId="3359403454" sldId="270"/>
            <ac:spMk id="7" creationId="{95176976-FC4B-23FA-C207-F03EFDA631B3}"/>
          </ac:spMkLst>
        </pc:spChg>
        <pc:spChg chg="add mod">
          <ac:chgData name="Alexander William Fitzgerald" userId="S::alfi1633@colorado.edu::bf106a97-d9b7-4b7f-8ce5-01a770de4d27" providerId="AD" clId="Web-{B5B58627-C0DF-4F8B-9B97-B076FB11666E}" dt="2022-09-26T21:03:15.247" v="29" actId="1076"/>
          <ac:spMkLst>
            <pc:docMk/>
            <pc:sldMk cId="3359403454" sldId="270"/>
            <ac:spMk id="13" creationId="{165D683B-10D8-4798-F113-614F69263F9F}"/>
          </ac:spMkLst>
        </pc:spChg>
        <pc:picChg chg="add mod">
          <ac:chgData name="Alexander William Fitzgerald" userId="S::alfi1633@colorado.edu::bf106a97-d9b7-4b7f-8ce5-01a770de4d27" providerId="AD" clId="Web-{B5B58627-C0DF-4F8B-9B97-B076FB11666E}" dt="2022-09-26T21:03:19.873" v="31" actId="1076"/>
          <ac:picMkLst>
            <pc:docMk/>
            <pc:sldMk cId="3359403454" sldId="270"/>
            <ac:picMk id="5" creationId="{7CCCD460-3924-EF07-4B2F-D3BA7587B4D2}"/>
          </ac:picMkLst>
        </pc:picChg>
        <pc:picChg chg="del">
          <ac:chgData name="Alexander William Fitzgerald" userId="S::alfi1633@colorado.edu::bf106a97-d9b7-4b7f-8ce5-01a770de4d27" providerId="AD" clId="Web-{B5B58627-C0DF-4F8B-9B97-B076FB11666E}" dt="2022-09-26T21:02:48.419" v="21"/>
          <ac:picMkLst>
            <pc:docMk/>
            <pc:sldMk cId="3359403454" sldId="270"/>
            <ac:picMk id="6" creationId="{F0C61835-ACB0-630F-5EA7-CE6F389F6682}"/>
          </ac:picMkLst>
        </pc:picChg>
        <pc:picChg chg="mod">
          <ac:chgData name="Alexander William Fitzgerald" userId="S::alfi1633@colorado.edu::bf106a97-d9b7-4b7f-8ce5-01a770de4d27" providerId="AD" clId="Web-{B5B58627-C0DF-4F8B-9B97-B076FB11666E}" dt="2022-09-26T21:03:18.107" v="30" actId="1076"/>
          <ac:picMkLst>
            <pc:docMk/>
            <pc:sldMk cId="3359403454" sldId="270"/>
            <ac:picMk id="8" creationId="{5D359794-01DD-B200-64B4-34B8B8E35C68}"/>
          </ac:picMkLst>
        </pc:picChg>
        <pc:picChg chg="add mod">
          <ac:chgData name="Alexander William Fitzgerald" userId="S::alfi1633@colorado.edu::bf106a97-d9b7-4b7f-8ce5-01a770de4d27" providerId="AD" clId="Web-{B5B58627-C0DF-4F8B-9B97-B076FB11666E}" dt="2022-09-26T21:03:00.700" v="27" actId="1076"/>
          <ac:picMkLst>
            <pc:docMk/>
            <pc:sldMk cId="3359403454" sldId="270"/>
            <ac:picMk id="14" creationId="{94F857B6-2FD7-873E-0040-AE10D2F7C8EE}"/>
          </ac:picMkLst>
        </pc:picChg>
      </pc:sldChg>
    </pc:docChg>
  </pc:docChgLst>
  <pc:docChgLst>
    <pc:chgData name="Alexander William Fitzgerald" userId="S::alfi1633@colorado.edu::bf106a97-d9b7-4b7f-8ce5-01a770de4d27" providerId="AD" clId="Web-{B1296EB6-1F13-4518-9796-82FCE136BE12}"/>
    <pc:docChg chg="modSld">
      <pc:chgData name="Alexander William Fitzgerald" userId="S::alfi1633@colorado.edu::bf106a97-d9b7-4b7f-8ce5-01a770de4d27" providerId="AD" clId="Web-{B1296EB6-1F13-4518-9796-82FCE136BE12}" dt="2022-09-28T15:41:37.483" v="524"/>
      <pc:docMkLst>
        <pc:docMk/>
      </pc:docMkLst>
      <pc:sldChg chg="modSp">
        <pc:chgData name="Alexander William Fitzgerald" userId="S::alfi1633@colorado.edu::bf106a97-d9b7-4b7f-8ce5-01a770de4d27" providerId="AD" clId="Web-{B1296EB6-1F13-4518-9796-82FCE136BE12}" dt="2022-09-28T15:41:37.483" v="524"/>
        <pc:sldMkLst>
          <pc:docMk/>
          <pc:sldMk cId="4189780592" sldId="288"/>
        </pc:sldMkLst>
        <pc:graphicFrameChg chg="mod modGraphic">
          <ac:chgData name="Alexander William Fitzgerald" userId="S::alfi1633@colorado.edu::bf106a97-d9b7-4b7f-8ce5-01a770de4d27" providerId="AD" clId="Web-{B1296EB6-1F13-4518-9796-82FCE136BE12}" dt="2022-09-28T15:41:37.483" v="524"/>
          <ac:graphicFrameMkLst>
            <pc:docMk/>
            <pc:sldMk cId="4189780592" sldId="288"/>
            <ac:graphicFrameMk id="8" creationId="{EBABC08E-A197-E8A2-6D43-A05F69CE10AD}"/>
          </ac:graphicFrameMkLst>
        </pc:graphicFrameChg>
      </pc:sldChg>
    </pc:docChg>
  </pc:docChgLst>
  <pc:docChgLst>
    <pc:chgData name="Benon Granite Gattis" userId="c8f9f6b7-ac12-46f2-8e3a-7bb2983f33ad" providerId="ADAL" clId="{FC5A0B77-CC75-254D-B233-1F818BEFA02A}"/>
    <pc:docChg chg="undo custSel addSld modSld">
      <pc:chgData name="Benon Granite Gattis" userId="c8f9f6b7-ac12-46f2-8e3a-7bb2983f33ad" providerId="ADAL" clId="{FC5A0B77-CC75-254D-B233-1F818BEFA02A}" dt="2022-10-03T14:28:52.682" v="1093" actId="27636"/>
      <pc:docMkLst>
        <pc:docMk/>
      </pc:docMkLst>
      <pc:sldChg chg="addSp modSp mod">
        <pc:chgData name="Benon Granite Gattis" userId="c8f9f6b7-ac12-46f2-8e3a-7bb2983f33ad" providerId="ADAL" clId="{FC5A0B77-CC75-254D-B233-1F818BEFA02A}" dt="2022-09-29T17:54:05.240" v="863" actId="20577"/>
        <pc:sldMkLst>
          <pc:docMk/>
          <pc:sldMk cId="3011908033" sldId="275"/>
        </pc:sldMkLst>
        <pc:spChg chg="mod">
          <ac:chgData name="Benon Granite Gattis" userId="c8f9f6b7-ac12-46f2-8e3a-7bb2983f33ad" providerId="ADAL" clId="{FC5A0B77-CC75-254D-B233-1F818BEFA02A}" dt="2022-09-29T17:54:05.240" v="863" actId="20577"/>
          <ac:spMkLst>
            <pc:docMk/>
            <pc:sldMk cId="3011908033" sldId="275"/>
            <ac:spMk id="3" creationId="{6E0ACAB2-82B8-9B06-2CDC-7E819E6D1E6B}"/>
          </ac:spMkLst>
        </pc:spChg>
        <pc:picChg chg="add mod">
          <ac:chgData name="Benon Granite Gattis" userId="c8f9f6b7-ac12-46f2-8e3a-7bb2983f33ad" providerId="ADAL" clId="{FC5A0B77-CC75-254D-B233-1F818BEFA02A}" dt="2022-09-29T17:51:57.932" v="796" actId="1076"/>
          <ac:picMkLst>
            <pc:docMk/>
            <pc:sldMk cId="3011908033" sldId="275"/>
            <ac:picMk id="9" creationId="{5B356053-1451-1699-3266-880DD826C325}"/>
          </ac:picMkLst>
        </pc:picChg>
        <pc:picChg chg="add mod">
          <ac:chgData name="Benon Granite Gattis" userId="c8f9f6b7-ac12-46f2-8e3a-7bb2983f33ad" providerId="ADAL" clId="{FC5A0B77-CC75-254D-B233-1F818BEFA02A}" dt="2022-09-29T17:52:51.236" v="799" actId="1076"/>
          <ac:picMkLst>
            <pc:docMk/>
            <pc:sldMk cId="3011908033" sldId="275"/>
            <ac:picMk id="10" creationId="{2CDAEB9A-4A5B-16CD-A2C7-8E339B224CC2}"/>
          </ac:picMkLst>
        </pc:picChg>
      </pc:sldChg>
      <pc:sldChg chg="modSp mod">
        <pc:chgData name="Benon Granite Gattis" userId="c8f9f6b7-ac12-46f2-8e3a-7bb2983f33ad" providerId="ADAL" clId="{FC5A0B77-CC75-254D-B233-1F818BEFA02A}" dt="2022-10-03T14:28:52.682" v="1093" actId="27636"/>
        <pc:sldMkLst>
          <pc:docMk/>
          <pc:sldMk cId="250772320" sldId="285"/>
        </pc:sldMkLst>
        <pc:spChg chg="mod">
          <ac:chgData name="Benon Granite Gattis" userId="c8f9f6b7-ac12-46f2-8e3a-7bb2983f33ad" providerId="ADAL" clId="{FC5A0B77-CC75-254D-B233-1F818BEFA02A}" dt="2022-10-03T14:28:52.682" v="1093" actId="27636"/>
          <ac:spMkLst>
            <pc:docMk/>
            <pc:sldMk cId="250772320" sldId="285"/>
            <ac:spMk id="3" creationId="{D29A5439-01C9-A0D0-E317-5D82C6CBDA4E}"/>
          </ac:spMkLst>
        </pc:spChg>
      </pc:sldChg>
      <pc:sldChg chg="modSp mod">
        <pc:chgData name="Benon Granite Gattis" userId="c8f9f6b7-ac12-46f2-8e3a-7bb2983f33ad" providerId="ADAL" clId="{FC5A0B77-CC75-254D-B233-1F818BEFA02A}" dt="2022-10-03T13:55:46.440" v="1091" actId="20577"/>
        <pc:sldMkLst>
          <pc:docMk/>
          <pc:sldMk cId="2774438933" sldId="329"/>
        </pc:sldMkLst>
        <pc:spChg chg="mod">
          <ac:chgData name="Benon Granite Gattis" userId="c8f9f6b7-ac12-46f2-8e3a-7bb2983f33ad" providerId="ADAL" clId="{FC5A0B77-CC75-254D-B233-1F818BEFA02A}" dt="2022-10-03T13:55:46.440" v="1091" actId="20577"/>
          <ac:spMkLst>
            <pc:docMk/>
            <pc:sldMk cId="2774438933" sldId="329"/>
            <ac:spMk id="2" creationId="{D67D301D-5C3F-59FE-977D-DD7DFAB90B4F}"/>
          </ac:spMkLst>
        </pc:spChg>
        <pc:spChg chg="mod">
          <ac:chgData name="Benon Granite Gattis" userId="c8f9f6b7-ac12-46f2-8e3a-7bb2983f33ad" providerId="ADAL" clId="{FC5A0B77-CC75-254D-B233-1F818BEFA02A}" dt="2022-10-03T02:13:08.629" v="879" actId="20577"/>
          <ac:spMkLst>
            <pc:docMk/>
            <pc:sldMk cId="2774438933" sldId="329"/>
            <ac:spMk id="3" creationId="{B4EE52BD-4DD4-6EFF-16B9-5F01955D58AB}"/>
          </ac:spMkLst>
        </pc:spChg>
        <pc:spChg chg="mod">
          <ac:chgData name="Benon Granite Gattis" userId="c8f9f6b7-ac12-46f2-8e3a-7bb2983f33ad" providerId="ADAL" clId="{FC5A0B77-CC75-254D-B233-1F818BEFA02A}" dt="2022-10-03T02:12:59.036" v="876" actId="14100"/>
          <ac:spMkLst>
            <pc:docMk/>
            <pc:sldMk cId="2774438933" sldId="329"/>
            <ac:spMk id="5" creationId="{D41AF77A-E76D-2E50-918D-6597C99CD98F}"/>
          </ac:spMkLst>
        </pc:spChg>
        <pc:spChg chg="mod">
          <ac:chgData name="Benon Granite Gattis" userId="c8f9f6b7-ac12-46f2-8e3a-7bb2983f33ad" providerId="ADAL" clId="{FC5A0B77-CC75-254D-B233-1F818BEFA02A}" dt="2022-09-29T16:58:26.389" v="1" actId="20577"/>
          <ac:spMkLst>
            <pc:docMk/>
            <pc:sldMk cId="2774438933" sldId="329"/>
            <ac:spMk id="14" creationId="{6B94B281-9F16-5E82-E564-2AC9201F0FEC}"/>
          </ac:spMkLst>
        </pc:spChg>
        <pc:spChg chg="mod">
          <ac:chgData name="Benon Granite Gattis" userId="c8f9f6b7-ac12-46f2-8e3a-7bb2983f33ad" providerId="ADAL" clId="{FC5A0B77-CC75-254D-B233-1F818BEFA02A}" dt="2022-09-29T17:49:48.091" v="788" actId="14100"/>
          <ac:spMkLst>
            <pc:docMk/>
            <pc:sldMk cId="2774438933" sldId="329"/>
            <ac:spMk id="17" creationId="{26969199-DDE0-F00E-2136-4903C1F57A62}"/>
          </ac:spMkLst>
        </pc:spChg>
      </pc:sldChg>
      <pc:sldChg chg="addSp delSp modSp new mod">
        <pc:chgData name="Benon Granite Gattis" userId="c8f9f6b7-ac12-46f2-8e3a-7bb2983f33ad" providerId="ADAL" clId="{FC5A0B77-CC75-254D-B233-1F818BEFA02A}" dt="2022-10-03T02:13:38.776" v="892" actId="20577"/>
        <pc:sldMkLst>
          <pc:docMk/>
          <pc:sldMk cId="1108928966" sldId="347"/>
        </pc:sldMkLst>
        <pc:spChg chg="mod">
          <ac:chgData name="Benon Granite Gattis" userId="c8f9f6b7-ac12-46f2-8e3a-7bb2983f33ad" providerId="ADAL" clId="{FC5A0B77-CC75-254D-B233-1F818BEFA02A}" dt="2022-09-29T17:00:32.286" v="54" actId="20577"/>
          <ac:spMkLst>
            <pc:docMk/>
            <pc:sldMk cId="1108928966" sldId="347"/>
            <ac:spMk id="2" creationId="{636EA064-F6C8-1B88-19DD-F61F861765D1}"/>
          </ac:spMkLst>
        </pc:spChg>
        <pc:spChg chg="mod">
          <ac:chgData name="Benon Granite Gattis" userId="c8f9f6b7-ac12-46f2-8e3a-7bb2983f33ad" providerId="ADAL" clId="{FC5A0B77-CC75-254D-B233-1F818BEFA02A}" dt="2022-09-29T17:46:05.226" v="601" actId="20577"/>
          <ac:spMkLst>
            <pc:docMk/>
            <pc:sldMk cId="1108928966" sldId="347"/>
            <ac:spMk id="3" creationId="{EE122754-873B-9029-378C-B5C84DF29701}"/>
          </ac:spMkLst>
        </pc:spChg>
        <pc:spChg chg="add mod">
          <ac:chgData name="Benon Granite Gattis" userId="c8f9f6b7-ac12-46f2-8e3a-7bb2983f33ad" providerId="ADAL" clId="{FC5A0B77-CC75-254D-B233-1F818BEFA02A}" dt="2022-09-29T17:48:19.486" v="763" actId="1076"/>
          <ac:spMkLst>
            <pc:docMk/>
            <pc:sldMk cId="1108928966" sldId="347"/>
            <ac:spMk id="5" creationId="{98DC77A6-1A8C-336B-E9B5-7C21A7426C52}"/>
          </ac:spMkLst>
        </pc:spChg>
        <pc:spChg chg="mod">
          <ac:chgData name="Benon Granite Gattis" userId="c8f9f6b7-ac12-46f2-8e3a-7bb2983f33ad" providerId="ADAL" clId="{FC5A0B77-CC75-254D-B233-1F818BEFA02A}" dt="2022-10-03T02:13:38.776" v="892" actId="20577"/>
          <ac:spMkLst>
            <pc:docMk/>
            <pc:sldMk cId="1108928966" sldId="347"/>
            <ac:spMk id="6" creationId="{04E535DC-51CC-79A9-301F-D0F838684499}"/>
          </ac:spMkLst>
        </pc:spChg>
        <pc:spChg chg="add mod">
          <ac:chgData name="Benon Granite Gattis" userId="c8f9f6b7-ac12-46f2-8e3a-7bb2983f33ad" providerId="ADAL" clId="{FC5A0B77-CC75-254D-B233-1F818BEFA02A}" dt="2022-09-29T17:20:45.489" v="260" actId="688"/>
          <ac:spMkLst>
            <pc:docMk/>
            <pc:sldMk cId="1108928966" sldId="347"/>
            <ac:spMk id="14" creationId="{A3A67EF0-08AD-0DA1-348A-CD3ABED7852F}"/>
          </ac:spMkLst>
        </pc:spChg>
        <pc:spChg chg="add mod">
          <ac:chgData name="Benon Granite Gattis" userId="c8f9f6b7-ac12-46f2-8e3a-7bb2983f33ad" providerId="ADAL" clId="{FC5A0B77-CC75-254D-B233-1F818BEFA02A}" dt="2022-09-29T17:45:34.109" v="580" actId="20577"/>
          <ac:spMkLst>
            <pc:docMk/>
            <pc:sldMk cId="1108928966" sldId="347"/>
            <ac:spMk id="19" creationId="{3CD7E1C5-B2C0-119B-E5D5-05D7AB2FBA34}"/>
          </ac:spMkLst>
        </pc:spChg>
        <pc:spChg chg="add mod">
          <ac:chgData name="Benon Granite Gattis" userId="c8f9f6b7-ac12-46f2-8e3a-7bb2983f33ad" providerId="ADAL" clId="{FC5A0B77-CC75-254D-B233-1F818BEFA02A}" dt="2022-09-29T17:22:35.237" v="290"/>
          <ac:spMkLst>
            <pc:docMk/>
            <pc:sldMk cId="1108928966" sldId="347"/>
            <ac:spMk id="20" creationId="{74F1839E-327C-433F-8A6B-2D21717B7417}"/>
          </ac:spMkLst>
        </pc:spChg>
        <pc:spChg chg="add del mod">
          <ac:chgData name="Benon Granite Gattis" userId="c8f9f6b7-ac12-46f2-8e3a-7bb2983f33ad" providerId="ADAL" clId="{FC5A0B77-CC75-254D-B233-1F818BEFA02A}" dt="2022-09-29T17:36:57.529" v="410" actId="478"/>
          <ac:spMkLst>
            <pc:docMk/>
            <pc:sldMk cId="1108928966" sldId="347"/>
            <ac:spMk id="21" creationId="{21DDC648-F332-D656-EB7E-E32C4D98FF4C}"/>
          </ac:spMkLst>
        </pc:spChg>
        <pc:spChg chg="add mod">
          <ac:chgData name="Benon Granite Gattis" userId="c8f9f6b7-ac12-46f2-8e3a-7bb2983f33ad" providerId="ADAL" clId="{FC5A0B77-CC75-254D-B233-1F818BEFA02A}" dt="2022-09-29T17:48:56.054" v="778" actId="113"/>
          <ac:spMkLst>
            <pc:docMk/>
            <pc:sldMk cId="1108928966" sldId="347"/>
            <ac:spMk id="22" creationId="{56353437-19F4-03BB-878B-7EC24B5363D4}"/>
          </ac:spMkLst>
        </pc:spChg>
        <pc:picChg chg="add mod">
          <ac:chgData name="Benon Granite Gattis" userId="c8f9f6b7-ac12-46f2-8e3a-7bb2983f33ad" providerId="ADAL" clId="{FC5A0B77-CC75-254D-B233-1F818BEFA02A}" dt="2022-09-29T17:40:34.500" v="460" actId="1076"/>
          <ac:picMkLst>
            <pc:docMk/>
            <pc:sldMk cId="1108928966" sldId="347"/>
            <ac:picMk id="1026" creationId="{86D7BB48-7D14-96BE-0016-958A5D456B10}"/>
          </ac:picMkLst>
        </pc:picChg>
        <pc:cxnChg chg="add del mod">
          <ac:chgData name="Benon Granite Gattis" userId="c8f9f6b7-ac12-46f2-8e3a-7bb2983f33ad" providerId="ADAL" clId="{FC5A0B77-CC75-254D-B233-1F818BEFA02A}" dt="2022-09-29T17:10:47.182" v="208" actId="478"/>
          <ac:cxnSpMkLst>
            <pc:docMk/>
            <pc:sldMk cId="1108928966" sldId="347"/>
            <ac:cxnSpMk id="6" creationId="{2585C0A3-6A43-F9FB-6DB0-0FC295477CD5}"/>
          </ac:cxnSpMkLst>
        </pc:cxnChg>
        <pc:cxnChg chg="add mod">
          <ac:chgData name="Benon Granite Gattis" userId="c8f9f6b7-ac12-46f2-8e3a-7bb2983f33ad" providerId="ADAL" clId="{FC5A0B77-CC75-254D-B233-1F818BEFA02A}" dt="2022-09-29T17:11:31.081" v="220" actId="14100"/>
          <ac:cxnSpMkLst>
            <pc:docMk/>
            <pc:sldMk cId="1108928966" sldId="347"/>
            <ac:cxnSpMk id="8" creationId="{FD046681-4811-9430-AD09-283AA148CD69}"/>
          </ac:cxnSpMkLst>
        </pc:cxnChg>
        <pc:cxnChg chg="add mod">
          <ac:chgData name="Benon Granite Gattis" userId="c8f9f6b7-ac12-46f2-8e3a-7bb2983f33ad" providerId="ADAL" clId="{FC5A0B77-CC75-254D-B233-1F818BEFA02A}" dt="2022-09-29T17:19:32.760" v="238" actId="14100"/>
          <ac:cxnSpMkLst>
            <pc:docMk/>
            <pc:sldMk cId="1108928966" sldId="347"/>
            <ac:cxnSpMk id="9" creationId="{B5598404-B5B3-D198-BFD2-827481C0674E}"/>
          </ac:cxnSpMkLst>
        </pc:cxnChg>
        <pc:cxnChg chg="add mod">
          <ac:chgData name="Benon Granite Gattis" userId="c8f9f6b7-ac12-46f2-8e3a-7bb2983f33ad" providerId="ADAL" clId="{FC5A0B77-CC75-254D-B233-1F818BEFA02A}" dt="2022-09-29T17:19:48.839" v="244" actId="1076"/>
          <ac:cxnSpMkLst>
            <pc:docMk/>
            <pc:sldMk cId="1108928966" sldId="347"/>
            <ac:cxnSpMk id="16" creationId="{EE1EE7CC-B62D-98F3-9D9E-C86EC92ABBCF}"/>
          </ac:cxnSpMkLst>
        </pc:cxnChg>
      </pc:sldChg>
      <pc:sldChg chg="addSp modSp mod">
        <pc:chgData name="Benon Granite Gattis" userId="c8f9f6b7-ac12-46f2-8e3a-7bb2983f33ad" providerId="ADAL" clId="{FC5A0B77-CC75-254D-B233-1F818BEFA02A}" dt="2022-10-03T02:20:02.272" v="1026" actId="14100"/>
        <pc:sldMkLst>
          <pc:docMk/>
          <pc:sldMk cId="1098255694" sldId="363"/>
        </pc:sldMkLst>
        <pc:spChg chg="mod">
          <ac:chgData name="Benon Granite Gattis" userId="c8f9f6b7-ac12-46f2-8e3a-7bb2983f33ad" providerId="ADAL" clId="{FC5A0B77-CC75-254D-B233-1F818BEFA02A}" dt="2022-10-03T02:17:19.914" v="1022" actId="20577"/>
          <ac:spMkLst>
            <pc:docMk/>
            <pc:sldMk cId="1098255694" sldId="363"/>
            <ac:spMk id="3" creationId="{9494A05B-E384-CE6B-BD91-85E5225996B3}"/>
          </ac:spMkLst>
        </pc:spChg>
        <pc:picChg chg="add mod">
          <ac:chgData name="Benon Granite Gattis" userId="c8f9f6b7-ac12-46f2-8e3a-7bb2983f33ad" providerId="ADAL" clId="{FC5A0B77-CC75-254D-B233-1F818BEFA02A}" dt="2022-10-03T02:20:02.272" v="1026" actId="14100"/>
          <ac:picMkLst>
            <pc:docMk/>
            <pc:sldMk cId="1098255694" sldId="363"/>
            <ac:picMk id="9" creationId="{267891E6-3DEC-C517-5C21-31C2C895FB30}"/>
          </ac:picMkLst>
        </pc:picChg>
      </pc:sldChg>
      <pc:sldChg chg="modSp mod">
        <pc:chgData name="Benon Granite Gattis" userId="c8f9f6b7-ac12-46f2-8e3a-7bb2983f33ad" providerId="ADAL" clId="{FC5A0B77-CC75-254D-B233-1F818BEFA02A}" dt="2022-10-03T13:50:45.819" v="1070" actId="20577"/>
        <pc:sldMkLst>
          <pc:docMk/>
          <pc:sldMk cId="2770485538" sldId="367"/>
        </pc:sldMkLst>
        <pc:spChg chg="mod">
          <ac:chgData name="Benon Granite Gattis" userId="c8f9f6b7-ac12-46f2-8e3a-7bb2983f33ad" providerId="ADAL" clId="{FC5A0B77-CC75-254D-B233-1F818BEFA02A}" dt="2022-10-03T13:50:45.819" v="1070" actId="20577"/>
          <ac:spMkLst>
            <pc:docMk/>
            <pc:sldMk cId="2770485538" sldId="367"/>
            <ac:spMk id="3" creationId="{4E622601-1AA8-7D52-3870-BCC0E99123A4}"/>
          </ac:spMkLst>
        </pc:spChg>
      </pc:sldChg>
    </pc:docChg>
  </pc:docChgLst>
  <pc:docChgLst>
    <pc:chgData name="Adam Pillari" userId="S::adpi4198@colorado.edu::10332208-c586-4cd5-9c54-08b313c6e7de" providerId="AD" clId="Web-{21C0656B-EBEB-48F3-9BCB-D0B5C48E20EC}"/>
    <pc:docChg chg="modSld">
      <pc:chgData name="Adam Pillari" userId="S::adpi4198@colorado.edu::10332208-c586-4cd5-9c54-08b313c6e7de" providerId="AD" clId="Web-{21C0656B-EBEB-48F3-9BCB-D0B5C48E20EC}" dt="2022-10-03T00:25:37.644" v="0" actId="1076"/>
      <pc:docMkLst>
        <pc:docMk/>
      </pc:docMkLst>
      <pc:sldChg chg="modSp">
        <pc:chgData name="Adam Pillari" userId="S::adpi4198@colorado.edu::10332208-c586-4cd5-9c54-08b313c6e7de" providerId="AD" clId="Web-{21C0656B-EBEB-48F3-9BCB-D0B5C48E20EC}" dt="2022-10-03T00:25:37.644" v="0" actId="1076"/>
        <pc:sldMkLst>
          <pc:docMk/>
          <pc:sldMk cId="1098006535" sldId="324"/>
        </pc:sldMkLst>
        <pc:picChg chg="mod">
          <ac:chgData name="Adam Pillari" userId="S::adpi4198@colorado.edu::10332208-c586-4cd5-9c54-08b313c6e7de" providerId="AD" clId="Web-{21C0656B-EBEB-48F3-9BCB-D0B5C48E20EC}" dt="2022-10-03T00:25:37.644" v="0" actId="1076"/>
          <ac:picMkLst>
            <pc:docMk/>
            <pc:sldMk cId="1098006535" sldId="324"/>
            <ac:picMk id="8" creationId="{5F222A3A-EF8F-6527-BFFB-6ED0B8C84FBF}"/>
          </ac:picMkLst>
        </pc:picChg>
      </pc:sldChg>
    </pc:docChg>
  </pc:docChgLst>
  <pc:docChgLst>
    <pc:chgData name="Brady C Hogoboom" userId="S::brho8281@colorado.edu::31d99c66-e1e5-4ea7-8f98-bdc50a4317d9" providerId="AD" clId="Web-{78955C02-B73C-46DD-8758-33BF36AFC78D}"/>
    <pc:docChg chg="modSld">
      <pc:chgData name="Brady C Hogoboom" userId="S::brho8281@colorado.edu::31d99c66-e1e5-4ea7-8f98-bdc50a4317d9" providerId="AD" clId="Web-{78955C02-B73C-46DD-8758-33BF36AFC78D}" dt="2022-10-02T17:14:55.757" v="2" actId="20577"/>
      <pc:docMkLst>
        <pc:docMk/>
      </pc:docMkLst>
      <pc:sldChg chg="modSp">
        <pc:chgData name="Brady C Hogoboom" userId="S::brho8281@colorado.edu::31d99c66-e1e5-4ea7-8f98-bdc50a4317d9" providerId="AD" clId="Web-{78955C02-B73C-46DD-8758-33BF36AFC78D}" dt="2022-10-02T17:14:55.757" v="2" actId="20577"/>
        <pc:sldMkLst>
          <pc:docMk/>
          <pc:sldMk cId="2770485538" sldId="367"/>
        </pc:sldMkLst>
        <pc:spChg chg="mod">
          <ac:chgData name="Brady C Hogoboom" userId="S::brho8281@colorado.edu::31d99c66-e1e5-4ea7-8f98-bdc50a4317d9" providerId="AD" clId="Web-{78955C02-B73C-46DD-8758-33BF36AFC78D}" dt="2022-10-02T17:14:55.757" v="2" actId="20577"/>
          <ac:spMkLst>
            <pc:docMk/>
            <pc:sldMk cId="2770485538" sldId="367"/>
            <ac:spMk id="3" creationId="{4E622601-1AA8-7D52-3870-BCC0E99123A4}"/>
          </ac:spMkLst>
        </pc:spChg>
      </pc:sldChg>
    </pc:docChg>
  </pc:docChgLst>
  <pc:docChgLst>
    <pc:chgData name="Alexander William Fitzgerald" userId="S::alfi1633@colorado.edu::bf106a97-d9b7-4b7f-8ce5-01a770de4d27" providerId="AD" clId="Web-{7EF04370-5C4E-40A2-A6A8-2F7D000B9E7E}"/>
    <pc:docChg chg="modSld">
      <pc:chgData name="Alexander William Fitzgerald" userId="S::alfi1633@colorado.edu::bf106a97-d9b7-4b7f-8ce5-01a770de4d27" providerId="AD" clId="Web-{7EF04370-5C4E-40A2-A6A8-2F7D000B9E7E}" dt="2022-09-27T19:00:52.217" v="31" actId="20577"/>
      <pc:docMkLst>
        <pc:docMk/>
      </pc:docMkLst>
      <pc:sldChg chg="modSp">
        <pc:chgData name="Alexander William Fitzgerald" userId="S::alfi1633@colorado.edu::bf106a97-d9b7-4b7f-8ce5-01a770de4d27" providerId="AD" clId="Web-{7EF04370-5C4E-40A2-A6A8-2F7D000B9E7E}" dt="2022-09-27T19:00:52.217" v="31" actId="20577"/>
        <pc:sldMkLst>
          <pc:docMk/>
          <pc:sldMk cId="1712542900" sldId="282"/>
        </pc:sldMkLst>
        <pc:spChg chg="mod">
          <ac:chgData name="Alexander William Fitzgerald" userId="S::alfi1633@colorado.edu::bf106a97-d9b7-4b7f-8ce5-01a770de4d27" providerId="AD" clId="Web-{7EF04370-5C4E-40A2-A6A8-2F7D000B9E7E}" dt="2022-09-27T19:00:52.217" v="31" actId="20577"/>
          <ac:spMkLst>
            <pc:docMk/>
            <pc:sldMk cId="1712542900" sldId="282"/>
            <ac:spMk id="5" creationId="{A147718E-C519-27F3-6040-CCA233ED3DCC}"/>
          </ac:spMkLst>
        </pc:spChg>
      </pc:sldChg>
    </pc:docChg>
  </pc:docChgLst>
  <pc:docChgLst>
    <pc:chgData name="Brady C Hogoboom" userId="S::brho8281@colorado.edu::31d99c66-e1e5-4ea7-8f98-bdc50a4317d9" providerId="AD" clId="Web-{AE57BEBF-E815-4086-9140-839FC45160B3}"/>
    <pc:docChg chg="addSld modSld">
      <pc:chgData name="Brady C Hogoboom" userId="S::brho8281@colorado.edu::31d99c66-e1e5-4ea7-8f98-bdc50a4317d9" providerId="AD" clId="Web-{AE57BEBF-E815-4086-9140-839FC45160B3}" dt="2022-09-30T01:38:40.447" v="762"/>
      <pc:docMkLst>
        <pc:docMk/>
      </pc:docMkLst>
      <pc:sldChg chg="addSp delSp modSp new">
        <pc:chgData name="Brady C Hogoboom" userId="S::brho8281@colorado.edu::31d99c66-e1e5-4ea7-8f98-bdc50a4317d9" providerId="AD" clId="Web-{AE57BEBF-E815-4086-9140-839FC45160B3}" dt="2022-09-30T01:31:57.379" v="411" actId="20577"/>
        <pc:sldMkLst>
          <pc:docMk/>
          <pc:sldMk cId="2868652262" sldId="353"/>
        </pc:sldMkLst>
        <pc:spChg chg="del">
          <ac:chgData name="Brady C Hogoboom" userId="S::brho8281@colorado.edu::31d99c66-e1e5-4ea7-8f98-bdc50a4317d9" providerId="AD" clId="Web-{AE57BEBF-E815-4086-9140-839FC45160B3}" dt="2022-09-30T01:15:59.053" v="29"/>
          <ac:spMkLst>
            <pc:docMk/>
            <pc:sldMk cId="2868652262" sldId="353"/>
            <ac:spMk id="2" creationId="{CF5DED66-E1F5-FD54-BC4E-4CA9FFE0461F}"/>
          </ac:spMkLst>
        </pc:spChg>
        <pc:spChg chg="del">
          <ac:chgData name="Brady C Hogoboom" userId="S::brho8281@colorado.edu::31d99c66-e1e5-4ea7-8f98-bdc50a4317d9" providerId="AD" clId="Web-{AE57BEBF-E815-4086-9140-839FC45160B3}" dt="2022-09-30T01:15:56.475" v="28"/>
          <ac:spMkLst>
            <pc:docMk/>
            <pc:sldMk cId="2868652262" sldId="353"/>
            <ac:spMk id="3" creationId="{DCDC6AC8-59D5-078A-9D7D-45C92A8C9D8B}"/>
          </ac:spMkLst>
        </pc:spChg>
        <pc:spChg chg="del">
          <ac:chgData name="Brady C Hogoboom" userId="S::brho8281@colorado.edu::31d99c66-e1e5-4ea7-8f98-bdc50a4317d9" providerId="AD" clId="Web-{AE57BEBF-E815-4086-9140-839FC45160B3}" dt="2022-09-30T01:16:01.897" v="30"/>
          <ac:spMkLst>
            <pc:docMk/>
            <pc:sldMk cId="2868652262" sldId="353"/>
            <ac:spMk id="4" creationId="{D82305A3-D01E-3CFD-566F-D5E0E65034A5}"/>
          </ac:spMkLst>
        </pc:spChg>
        <pc:spChg chg="add mod">
          <ac:chgData name="Brady C Hogoboom" userId="S::brho8281@colorado.edu::31d99c66-e1e5-4ea7-8f98-bdc50a4317d9" providerId="AD" clId="Web-{AE57BEBF-E815-4086-9140-839FC45160B3}" dt="2022-09-30T01:23:21.856" v="112" actId="1076"/>
          <ac:spMkLst>
            <pc:docMk/>
            <pc:sldMk cId="2868652262" sldId="353"/>
            <ac:spMk id="7" creationId="{C8944D7C-C2C0-7714-0A3A-055F788F43A7}"/>
          </ac:spMkLst>
        </pc:spChg>
        <pc:spChg chg="add mod">
          <ac:chgData name="Brady C Hogoboom" userId="S::brho8281@colorado.edu::31d99c66-e1e5-4ea7-8f98-bdc50a4317d9" providerId="AD" clId="Web-{AE57BEBF-E815-4086-9140-839FC45160B3}" dt="2022-09-30T01:23:26.935" v="114" actId="14100"/>
          <ac:spMkLst>
            <pc:docMk/>
            <pc:sldMk cId="2868652262" sldId="353"/>
            <ac:spMk id="8" creationId="{3D282B5C-B071-73C5-2D31-84BA421C8823}"/>
          </ac:spMkLst>
        </pc:spChg>
        <pc:spChg chg="add mod">
          <ac:chgData name="Brady C Hogoboom" userId="S::brho8281@colorado.edu::31d99c66-e1e5-4ea7-8f98-bdc50a4317d9" providerId="AD" clId="Web-{AE57BEBF-E815-4086-9140-839FC45160B3}" dt="2022-09-30T01:31:57.379" v="411" actId="20577"/>
          <ac:spMkLst>
            <pc:docMk/>
            <pc:sldMk cId="2868652262" sldId="353"/>
            <ac:spMk id="10" creationId="{DE687B1C-4F11-DA4F-75EE-D3EE42ED6B31}"/>
          </ac:spMkLst>
        </pc:spChg>
        <pc:graphicFrameChg chg="add mod modGraphic">
          <ac:chgData name="Brady C Hogoboom" userId="S::brho8281@colorado.edu::31d99c66-e1e5-4ea7-8f98-bdc50a4317d9" providerId="AD" clId="Web-{AE57BEBF-E815-4086-9140-839FC45160B3}" dt="2022-09-30T01:29:03.158" v="395" actId="1076"/>
          <ac:graphicFrameMkLst>
            <pc:docMk/>
            <pc:sldMk cId="2868652262" sldId="353"/>
            <ac:graphicFrameMk id="6" creationId="{D533A10F-5B0B-EE4A-CCD9-5537F5F1FF6E}"/>
          </ac:graphicFrameMkLst>
        </pc:graphicFrameChg>
      </pc:sldChg>
      <pc:sldChg chg="addSp delSp modSp new">
        <pc:chgData name="Brady C Hogoboom" userId="S::brho8281@colorado.edu::31d99c66-e1e5-4ea7-8f98-bdc50a4317d9" providerId="AD" clId="Web-{AE57BEBF-E815-4086-9140-839FC45160B3}" dt="2022-09-30T01:35:31.601" v="597"/>
        <pc:sldMkLst>
          <pc:docMk/>
          <pc:sldMk cId="2705183856" sldId="354"/>
        </pc:sldMkLst>
        <pc:spChg chg="mod">
          <ac:chgData name="Brady C Hogoboom" userId="S::brho8281@colorado.edu::31d99c66-e1e5-4ea7-8f98-bdc50a4317d9" providerId="AD" clId="Web-{AE57BEBF-E815-4086-9140-839FC45160B3}" dt="2022-09-30T01:32:15.473" v="424" actId="20577"/>
          <ac:spMkLst>
            <pc:docMk/>
            <pc:sldMk cId="2705183856" sldId="354"/>
            <ac:spMk id="2" creationId="{98FE9EF1-F665-AAD0-4EEA-39875D6F4C73}"/>
          </ac:spMkLst>
        </pc:spChg>
        <pc:spChg chg="del mod">
          <ac:chgData name="Brady C Hogoboom" userId="S::brho8281@colorado.edu::31d99c66-e1e5-4ea7-8f98-bdc50a4317d9" providerId="AD" clId="Web-{AE57BEBF-E815-4086-9140-839FC45160B3}" dt="2022-09-30T01:32:53.302" v="426"/>
          <ac:spMkLst>
            <pc:docMk/>
            <pc:sldMk cId="2705183856" sldId="354"/>
            <ac:spMk id="3" creationId="{DA019F4C-4884-EF52-75E0-8C71824BF7D2}"/>
          </ac:spMkLst>
        </pc:spChg>
        <pc:spChg chg="add del mod">
          <ac:chgData name="Brady C Hogoboom" userId="S::brho8281@colorado.edu::31d99c66-e1e5-4ea7-8f98-bdc50a4317d9" providerId="AD" clId="Web-{AE57BEBF-E815-4086-9140-839FC45160B3}" dt="2022-09-30T01:33:15.068" v="428"/>
          <ac:spMkLst>
            <pc:docMk/>
            <pc:sldMk cId="2705183856" sldId="354"/>
            <ac:spMk id="7" creationId="{AF6794F7-F022-9093-125C-2E751F57A325}"/>
          </ac:spMkLst>
        </pc:spChg>
        <pc:graphicFrameChg chg="add del mod ord modGraphic">
          <ac:chgData name="Brady C Hogoboom" userId="S::brho8281@colorado.edu::31d99c66-e1e5-4ea7-8f98-bdc50a4317d9" providerId="AD" clId="Web-{AE57BEBF-E815-4086-9140-839FC45160B3}" dt="2022-09-30T01:33:08.099" v="427"/>
          <ac:graphicFrameMkLst>
            <pc:docMk/>
            <pc:sldMk cId="2705183856" sldId="354"/>
            <ac:graphicFrameMk id="5" creationId="{CBF4B4F7-3326-CDFE-A5A1-8F4F80137F0F}"/>
          </ac:graphicFrameMkLst>
        </pc:graphicFrameChg>
        <pc:graphicFrameChg chg="add mod ord modGraphic">
          <ac:chgData name="Brady C Hogoboom" userId="S::brho8281@colorado.edu::31d99c66-e1e5-4ea7-8f98-bdc50a4317d9" providerId="AD" clId="Web-{AE57BEBF-E815-4086-9140-839FC45160B3}" dt="2022-09-30T01:35:31.601" v="597"/>
          <ac:graphicFrameMkLst>
            <pc:docMk/>
            <pc:sldMk cId="2705183856" sldId="354"/>
            <ac:graphicFrameMk id="8" creationId="{0183C34B-D462-EDC9-4724-4EAAD4FCAA88}"/>
          </ac:graphicFrameMkLst>
        </pc:graphicFrameChg>
      </pc:sldChg>
      <pc:sldChg chg="modSp add replId">
        <pc:chgData name="Brady C Hogoboom" userId="S::brho8281@colorado.edu::31d99c66-e1e5-4ea7-8f98-bdc50a4317d9" providerId="AD" clId="Web-{AE57BEBF-E815-4086-9140-839FC45160B3}" dt="2022-09-30T01:37:23.477" v="693"/>
        <pc:sldMkLst>
          <pc:docMk/>
          <pc:sldMk cId="3317893675" sldId="355"/>
        </pc:sldMkLst>
        <pc:graphicFrameChg chg="mod modGraphic">
          <ac:chgData name="Brady C Hogoboom" userId="S::brho8281@colorado.edu::31d99c66-e1e5-4ea7-8f98-bdc50a4317d9" providerId="AD" clId="Web-{AE57BEBF-E815-4086-9140-839FC45160B3}" dt="2022-09-30T01:37:23.477" v="693"/>
          <ac:graphicFrameMkLst>
            <pc:docMk/>
            <pc:sldMk cId="3317893675" sldId="355"/>
            <ac:graphicFrameMk id="8" creationId="{0183C34B-D462-EDC9-4724-4EAAD4FCAA88}"/>
          </ac:graphicFrameMkLst>
        </pc:graphicFrameChg>
      </pc:sldChg>
      <pc:sldChg chg="modSp add replId">
        <pc:chgData name="Brady C Hogoboom" userId="S::brho8281@colorado.edu::31d99c66-e1e5-4ea7-8f98-bdc50a4317d9" providerId="AD" clId="Web-{AE57BEBF-E815-4086-9140-839FC45160B3}" dt="2022-09-30T01:38:40.447" v="762"/>
        <pc:sldMkLst>
          <pc:docMk/>
          <pc:sldMk cId="2480344524" sldId="356"/>
        </pc:sldMkLst>
        <pc:graphicFrameChg chg="mod modGraphic">
          <ac:chgData name="Brady C Hogoboom" userId="S::brho8281@colorado.edu::31d99c66-e1e5-4ea7-8f98-bdc50a4317d9" providerId="AD" clId="Web-{AE57BEBF-E815-4086-9140-839FC45160B3}" dt="2022-09-30T01:38:40.447" v="762"/>
          <ac:graphicFrameMkLst>
            <pc:docMk/>
            <pc:sldMk cId="2480344524" sldId="356"/>
            <ac:graphicFrameMk id="8" creationId="{0183C34B-D462-EDC9-4724-4EAAD4FCAA88}"/>
          </ac:graphicFrameMkLst>
        </pc:graphicFrameChg>
      </pc:sldChg>
    </pc:docChg>
  </pc:docChgLst>
  <pc:docChgLst>
    <pc:chgData name="Brady C Hogoboom" userId="S::brho8281@colorado.edu::31d99c66-e1e5-4ea7-8f98-bdc50a4317d9" providerId="AD" clId="Web-{048EB08C-4E63-4FB8-8216-ADE803C16C1A}"/>
    <pc:docChg chg="addSld delSld modSld">
      <pc:chgData name="Brady C Hogoboom" userId="S::brho8281@colorado.edu::31d99c66-e1e5-4ea7-8f98-bdc50a4317d9" providerId="AD" clId="Web-{048EB08C-4E63-4FB8-8216-ADE803C16C1A}" dt="2022-09-26T21:59:39.200" v="2560" actId="20577"/>
      <pc:docMkLst>
        <pc:docMk/>
      </pc:docMkLst>
      <pc:sldChg chg="addSp delSp modSp">
        <pc:chgData name="Brady C Hogoboom" userId="S::brho8281@colorado.edu::31d99c66-e1e5-4ea7-8f98-bdc50a4317d9" providerId="AD" clId="Web-{048EB08C-4E63-4FB8-8216-ADE803C16C1A}" dt="2022-09-26T21:25:14.135" v="15" actId="1076"/>
        <pc:sldMkLst>
          <pc:docMk/>
          <pc:sldMk cId="1012633978" sldId="278"/>
        </pc:sldMkLst>
        <pc:spChg chg="mod">
          <ac:chgData name="Brady C Hogoboom" userId="S::brho8281@colorado.edu::31d99c66-e1e5-4ea7-8f98-bdc50a4317d9" providerId="AD" clId="Web-{048EB08C-4E63-4FB8-8216-ADE803C16C1A}" dt="2022-09-26T21:25:03.291" v="13" actId="14100"/>
          <ac:spMkLst>
            <pc:docMk/>
            <pc:sldMk cId="1012633978" sldId="278"/>
            <ac:spMk id="2" creationId="{85F6AC56-88E5-5C8D-20E2-44EDAEBDE20A}"/>
          </ac:spMkLst>
        </pc:spChg>
        <pc:spChg chg="del mod">
          <ac:chgData name="Brady C Hogoboom" userId="S::brho8281@colorado.edu::31d99c66-e1e5-4ea7-8f98-bdc50a4317d9" providerId="AD" clId="Web-{048EB08C-4E63-4FB8-8216-ADE803C16C1A}" dt="2022-09-26T21:23:55.696" v="2"/>
          <ac:spMkLst>
            <pc:docMk/>
            <pc:sldMk cId="1012633978" sldId="278"/>
            <ac:spMk id="3" creationId="{1C158566-F627-3034-19A4-1CE352BA3F35}"/>
          </ac:spMkLst>
        </pc:spChg>
        <pc:picChg chg="add mod ord">
          <ac:chgData name="Brady C Hogoboom" userId="S::brho8281@colorado.edu::31d99c66-e1e5-4ea7-8f98-bdc50a4317d9" providerId="AD" clId="Web-{048EB08C-4E63-4FB8-8216-ADE803C16C1A}" dt="2022-09-26T21:25:14.135" v="15" actId="1076"/>
          <ac:picMkLst>
            <pc:docMk/>
            <pc:sldMk cId="1012633978" sldId="278"/>
            <ac:picMk id="5" creationId="{7D2F8AA1-B583-CEA7-8D73-40EB68869632}"/>
          </ac:picMkLst>
        </pc:picChg>
      </pc:sldChg>
      <pc:sldChg chg="addSp delSp modSp add replId">
        <pc:chgData name="Brady C Hogoboom" userId="S::brho8281@colorado.edu::31d99c66-e1e5-4ea7-8f98-bdc50a4317d9" providerId="AD" clId="Web-{048EB08C-4E63-4FB8-8216-ADE803C16C1A}" dt="2022-09-26T21:41:28.471" v="1337"/>
        <pc:sldMkLst>
          <pc:docMk/>
          <pc:sldMk cId="1496000162" sldId="279"/>
        </pc:sldMkLst>
        <pc:spChg chg="mod">
          <ac:chgData name="Brady C Hogoboom" userId="S::brho8281@colorado.edu::31d99c66-e1e5-4ea7-8f98-bdc50a4317d9" providerId="AD" clId="Web-{048EB08C-4E63-4FB8-8216-ADE803C16C1A}" dt="2022-09-26T21:27:31.967" v="43" actId="20577"/>
          <ac:spMkLst>
            <pc:docMk/>
            <pc:sldMk cId="1496000162" sldId="279"/>
            <ac:spMk id="2" creationId="{85F6AC56-88E5-5C8D-20E2-44EDAEBDE20A}"/>
          </ac:spMkLst>
        </pc:spChg>
        <pc:spChg chg="mod">
          <ac:chgData name="Brady C Hogoboom" userId="S::brho8281@colorado.edu::31d99c66-e1e5-4ea7-8f98-bdc50a4317d9" providerId="AD" clId="Web-{048EB08C-4E63-4FB8-8216-ADE803C16C1A}" dt="2022-09-26T21:30:55.112" v="59"/>
          <ac:spMkLst>
            <pc:docMk/>
            <pc:sldMk cId="1496000162" sldId="279"/>
            <ac:spMk id="14" creationId="{CF106677-7ACF-EA14-F7D9-63972FA77F86}"/>
          </ac:spMkLst>
        </pc:spChg>
        <pc:graphicFrameChg chg="add mod modGraphic">
          <ac:chgData name="Brady C Hogoboom" userId="S::brho8281@colorado.edu::31d99c66-e1e5-4ea7-8f98-bdc50a4317d9" providerId="AD" clId="Web-{048EB08C-4E63-4FB8-8216-ADE803C16C1A}" dt="2022-09-26T21:41:28.471" v="1337"/>
          <ac:graphicFrameMkLst>
            <pc:docMk/>
            <pc:sldMk cId="1496000162" sldId="279"/>
            <ac:graphicFrameMk id="3" creationId="{A2701A9F-797E-1108-9EBD-9B939345228B}"/>
          </ac:graphicFrameMkLst>
        </pc:graphicFrameChg>
        <pc:picChg chg="del">
          <ac:chgData name="Brady C Hogoboom" userId="S::brho8281@colorado.edu::31d99c66-e1e5-4ea7-8f98-bdc50a4317d9" providerId="AD" clId="Web-{048EB08C-4E63-4FB8-8216-ADE803C16C1A}" dt="2022-09-26T21:27:07.982" v="21"/>
          <ac:picMkLst>
            <pc:docMk/>
            <pc:sldMk cId="1496000162" sldId="279"/>
            <ac:picMk id="5" creationId="{7D2F8AA1-B583-CEA7-8D73-40EB68869632}"/>
          </ac:picMkLst>
        </pc:picChg>
      </pc:sldChg>
      <pc:sldChg chg="new del">
        <pc:chgData name="Brady C Hogoboom" userId="S::brho8281@colorado.edu::31d99c66-e1e5-4ea7-8f98-bdc50a4317d9" providerId="AD" clId="Web-{048EB08C-4E63-4FB8-8216-ADE803C16C1A}" dt="2022-09-26T21:26:46.856" v="19"/>
        <pc:sldMkLst>
          <pc:docMk/>
          <pc:sldMk cId="2189247272" sldId="279"/>
        </pc:sldMkLst>
      </pc:sldChg>
      <pc:sldChg chg="new del">
        <pc:chgData name="Brady C Hogoboom" userId="S::brho8281@colorado.edu::31d99c66-e1e5-4ea7-8f98-bdc50a4317d9" providerId="AD" clId="Web-{048EB08C-4E63-4FB8-8216-ADE803C16C1A}" dt="2022-09-26T21:26:44.684" v="18"/>
        <pc:sldMkLst>
          <pc:docMk/>
          <pc:sldMk cId="2032697092" sldId="280"/>
        </pc:sldMkLst>
      </pc:sldChg>
      <pc:sldChg chg="modSp add replId">
        <pc:chgData name="Brady C Hogoboom" userId="S::brho8281@colorado.edu::31d99c66-e1e5-4ea7-8f98-bdc50a4317d9" providerId="AD" clId="Web-{048EB08C-4E63-4FB8-8216-ADE803C16C1A}" dt="2022-09-26T21:59:39.200" v="2560" actId="20577"/>
        <pc:sldMkLst>
          <pc:docMk/>
          <pc:sldMk cId="2585415096" sldId="280"/>
        </pc:sldMkLst>
        <pc:spChg chg="mod">
          <ac:chgData name="Brady C Hogoboom" userId="S::brho8281@colorado.edu::31d99c66-e1e5-4ea7-8f98-bdc50a4317d9" providerId="AD" clId="Web-{048EB08C-4E63-4FB8-8216-ADE803C16C1A}" dt="2022-09-26T21:59:39.200" v="2560" actId="20577"/>
          <ac:spMkLst>
            <pc:docMk/>
            <pc:sldMk cId="2585415096" sldId="280"/>
            <ac:spMk id="2" creationId="{85F6AC56-88E5-5C8D-20E2-44EDAEBDE20A}"/>
          </ac:spMkLst>
        </pc:spChg>
      </pc:sldChg>
      <pc:sldChg chg="modSp add replId">
        <pc:chgData name="Brady C Hogoboom" userId="S::brho8281@colorado.edu::31d99c66-e1e5-4ea7-8f98-bdc50a4317d9" providerId="AD" clId="Web-{048EB08C-4E63-4FB8-8216-ADE803C16C1A}" dt="2022-09-26T21:59:19.871" v="2538"/>
        <pc:sldMkLst>
          <pc:docMk/>
          <pc:sldMk cId="2029064866" sldId="281"/>
        </pc:sldMkLst>
        <pc:graphicFrameChg chg="mod modGraphic">
          <ac:chgData name="Brady C Hogoboom" userId="S::brho8281@colorado.edu::31d99c66-e1e5-4ea7-8f98-bdc50a4317d9" providerId="AD" clId="Web-{048EB08C-4E63-4FB8-8216-ADE803C16C1A}" dt="2022-09-26T21:59:19.871" v="2538"/>
          <ac:graphicFrameMkLst>
            <pc:docMk/>
            <pc:sldMk cId="2029064866" sldId="281"/>
            <ac:graphicFrameMk id="3" creationId="{A2701A9F-797E-1108-9EBD-9B939345228B}"/>
          </ac:graphicFrameMkLst>
        </pc:graphicFrameChg>
      </pc:sldChg>
    </pc:docChg>
  </pc:docChgLst>
  <pc:docChgLst>
    <pc:chgData name="Devon Jeffery Paris" userId="S::depa2363@colorado.edu::f34e1b27-313a-4cca-8a41-8ef506598894" providerId="AD" clId="Web-{C5C93599-A0A5-4538-9881-0821CC379BA6}"/>
    <pc:docChg chg="modSld">
      <pc:chgData name="Devon Jeffery Paris" userId="S::depa2363@colorado.edu::f34e1b27-313a-4cca-8a41-8ef506598894" providerId="AD" clId="Web-{C5C93599-A0A5-4538-9881-0821CC379BA6}" dt="2022-09-28T20:30:24.668" v="585"/>
      <pc:docMkLst>
        <pc:docMk/>
      </pc:docMkLst>
      <pc:sldChg chg="addSp delSp modSp">
        <pc:chgData name="Devon Jeffery Paris" userId="S::depa2363@colorado.edu::f34e1b27-313a-4cca-8a41-8ef506598894" providerId="AD" clId="Web-{C5C93599-A0A5-4538-9881-0821CC379BA6}" dt="2022-09-28T20:30:24.668" v="585"/>
        <pc:sldMkLst>
          <pc:docMk/>
          <pc:sldMk cId="2585415096" sldId="280"/>
        </pc:sldMkLst>
        <pc:spChg chg="add del mod">
          <ac:chgData name="Devon Jeffery Paris" userId="S::depa2363@colorado.edu::f34e1b27-313a-4cca-8a41-8ef506598894" providerId="AD" clId="Web-{C5C93599-A0A5-4538-9881-0821CC379BA6}" dt="2022-09-28T20:23:19.429" v="13"/>
          <ac:spMkLst>
            <pc:docMk/>
            <pc:sldMk cId="2585415096" sldId="280"/>
            <ac:spMk id="3" creationId="{C59FB917-C095-85C0-FC7C-D1C32F9998FD}"/>
          </ac:spMkLst>
        </pc:spChg>
        <pc:spChg chg="add del mod">
          <ac:chgData name="Devon Jeffery Paris" userId="S::depa2363@colorado.edu::f34e1b27-313a-4cca-8a41-8ef506598894" providerId="AD" clId="Web-{C5C93599-A0A5-4538-9881-0821CC379BA6}" dt="2022-09-28T20:30:01.996" v="580"/>
          <ac:spMkLst>
            <pc:docMk/>
            <pc:sldMk cId="2585415096" sldId="280"/>
            <ac:spMk id="6" creationId="{6F8F9A13-02CF-1894-1145-DE6AFEAA7E69}"/>
          </ac:spMkLst>
        </pc:spChg>
        <pc:spChg chg="add del mod">
          <ac:chgData name="Devon Jeffery Paris" userId="S::depa2363@colorado.edu::f34e1b27-313a-4cca-8a41-8ef506598894" providerId="AD" clId="Web-{C5C93599-A0A5-4538-9881-0821CC379BA6}" dt="2022-09-28T20:30:06.199" v="581"/>
          <ac:spMkLst>
            <pc:docMk/>
            <pc:sldMk cId="2585415096" sldId="280"/>
            <ac:spMk id="8" creationId="{E920116C-D3D7-BC9F-0599-3E542EFFB373}"/>
          </ac:spMkLst>
        </pc:spChg>
        <pc:graphicFrameChg chg="mod modGraphic">
          <ac:chgData name="Devon Jeffery Paris" userId="S::depa2363@colorado.edu::f34e1b27-313a-4cca-8a41-8ef506598894" providerId="AD" clId="Web-{C5C93599-A0A5-4538-9881-0821CC379BA6}" dt="2022-09-28T20:30:24.668" v="585"/>
          <ac:graphicFrameMkLst>
            <pc:docMk/>
            <pc:sldMk cId="2585415096" sldId="280"/>
            <ac:graphicFrameMk id="3" creationId="{8E229838-D6E7-E842-A369-EF802E6DBDA5}"/>
          </ac:graphicFrameMkLst>
        </pc:graphicFrameChg>
      </pc:sldChg>
    </pc:docChg>
  </pc:docChgLst>
  <pc:docChgLst>
    <pc:chgData name="Mikaela Assunta Felix" userId="S::mife1761@colorado.edu::c844f12b-3aff-47d4-90cd-942ec02db708" providerId="AD" clId="Web-{526F8777-235A-4805-8F9D-B2EC3460B5C5}"/>
    <pc:docChg chg="addSld delSld modSld">
      <pc:chgData name="Mikaela Assunta Felix" userId="S::mife1761@colorado.edu::c844f12b-3aff-47d4-90cd-942ec02db708" providerId="AD" clId="Web-{526F8777-235A-4805-8F9D-B2EC3460B5C5}" dt="2022-09-28T14:17:59.312" v="392"/>
      <pc:docMkLst>
        <pc:docMk/>
      </pc:docMkLst>
      <pc:sldChg chg="addSp delSp modSp">
        <pc:chgData name="Mikaela Assunta Felix" userId="S::mife1761@colorado.edu::c844f12b-3aff-47d4-90cd-942ec02db708" providerId="AD" clId="Web-{526F8777-235A-4805-8F9D-B2EC3460B5C5}" dt="2022-09-28T14:16:40.155" v="357"/>
        <pc:sldMkLst>
          <pc:docMk/>
          <pc:sldMk cId="487896845" sldId="276"/>
        </pc:sldMkLst>
        <pc:graphicFrameChg chg="mod modGraphic">
          <ac:chgData name="Mikaela Assunta Felix" userId="S::mife1761@colorado.edu::c844f12b-3aff-47d4-90cd-942ec02db708" providerId="AD" clId="Web-{526F8777-235A-4805-8F9D-B2EC3460B5C5}" dt="2022-09-28T14:16:40.155" v="357"/>
          <ac:graphicFrameMkLst>
            <pc:docMk/>
            <pc:sldMk cId="487896845" sldId="276"/>
            <ac:graphicFrameMk id="8" creationId="{EBABC08E-A197-E8A2-6D43-A05F69CE10AD}"/>
          </ac:graphicFrameMkLst>
        </pc:graphicFrameChg>
        <pc:graphicFrameChg chg="add del mod">
          <ac:chgData name="Mikaela Assunta Felix" userId="S::mife1761@colorado.edu::c844f12b-3aff-47d4-90cd-942ec02db708" providerId="AD" clId="Web-{526F8777-235A-4805-8F9D-B2EC3460B5C5}" dt="2022-09-28T14:12:55.869" v="235"/>
          <ac:graphicFrameMkLst>
            <pc:docMk/>
            <pc:sldMk cId="487896845" sldId="276"/>
            <ac:graphicFrameMk id="10" creationId="{B9D30564-66FB-03A1-BCF5-16B4BA01264E}"/>
          </ac:graphicFrameMkLst>
        </pc:graphicFrameChg>
        <pc:graphicFrameChg chg="add del mod">
          <ac:chgData name="Mikaela Assunta Felix" userId="S::mife1761@colorado.edu::c844f12b-3aff-47d4-90cd-942ec02db708" providerId="AD" clId="Web-{526F8777-235A-4805-8F9D-B2EC3460B5C5}" dt="2022-09-28T14:13:02.916" v="237"/>
          <ac:graphicFrameMkLst>
            <pc:docMk/>
            <pc:sldMk cId="487896845" sldId="276"/>
            <ac:graphicFrameMk id="12" creationId="{87CE4CA8-E866-FF6F-7FAD-74ACDED5ADBC}"/>
          </ac:graphicFrameMkLst>
        </pc:graphicFrameChg>
      </pc:sldChg>
      <pc:sldChg chg="modSp add replId">
        <pc:chgData name="Mikaela Assunta Felix" userId="S::mife1761@colorado.edu::c844f12b-3aff-47d4-90cd-942ec02db708" providerId="AD" clId="Web-{526F8777-235A-4805-8F9D-B2EC3460B5C5}" dt="2022-09-28T14:17:10.999" v="378"/>
        <pc:sldMkLst>
          <pc:docMk/>
          <pc:sldMk cId="389534370" sldId="287"/>
        </pc:sldMkLst>
        <pc:spChg chg="mod">
          <ac:chgData name="Mikaela Assunta Felix" userId="S::mife1761@colorado.edu::c844f12b-3aff-47d4-90cd-942ec02db708" providerId="AD" clId="Web-{526F8777-235A-4805-8F9D-B2EC3460B5C5}" dt="2022-09-28T14:13:17.760" v="240" actId="20577"/>
          <ac:spMkLst>
            <pc:docMk/>
            <pc:sldMk cId="389534370" sldId="287"/>
            <ac:spMk id="2" creationId="{EC15634A-6700-3F4A-9A90-1F6F00C6EE83}"/>
          </ac:spMkLst>
        </pc:spChg>
        <pc:graphicFrameChg chg="mod modGraphic">
          <ac:chgData name="Mikaela Assunta Felix" userId="S::mife1761@colorado.edu::c844f12b-3aff-47d4-90cd-942ec02db708" providerId="AD" clId="Web-{526F8777-235A-4805-8F9D-B2EC3460B5C5}" dt="2022-09-28T14:17:10.999" v="378"/>
          <ac:graphicFrameMkLst>
            <pc:docMk/>
            <pc:sldMk cId="389534370" sldId="287"/>
            <ac:graphicFrameMk id="8" creationId="{EBABC08E-A197-E8A2-6D43-A05F69CE10AD}"/>
          </ac:graphicFrameMkLst>
        </pc:graphicFrameChg>
      </pc:sldChg>
      <pc:sldChg chg="addSp delSp modSp del">
        <pc:chgData name="Mikaela Assunta Felix" userId="S::mife1761@colorado.edu::c844f12b-3aff-47d4-90cd-942ec02db708" providerId="AD" clId="Web-{526F8777-235A-4805-8F9D-B2EC3460B5C5}" dt="2022-09-28T14:12:36.150" v="232"/>
        <pc:sldMkLst>
          <pc:docMk/>
          <pc:sldMk cId="1424258282" sldId="287"/>
        </pc:sldMkLst>
        <pc:spChg chg="add del mod">
          <ac:chgData name="Mikaela Assunta Felix" userId="S::mife1761@colorado.edu::c844f12b-3aff-47d4-90cd-942ec02db708" providerId="AD" clId="Web-{526F8777-235A-4805-8F9D-B2EC3460B5C5}" dt="2022-09-28T14:12:27.056" v="230"/>
          <ac:spMkLst>
            <pc:docMk/>
            <pc:sldMk cId="1424258282" sldId="287"/>
            <ac:spMk id="10" creationId="{B468247A-9DD6-1EF7-2671-4448D1F90C1A}"/>
          </ac:spMkLst>
        </pc:spChg>
        <pc:graphicFrameChg chg="del mod modGraphic">
          <ac:chgData name="Mikaela Assunta Felix" userId="S::mife1761@colorado.edu::c844f12b-3aff-47d4-90cd-942ec02db708" providerId="AD" clId="Web-{526F8777-235A-4805-8F9D-B2EC3460B5C5}" dt="2022-09-28T14:12:19.275" v="227"/>
          <ac:graphicFrameMkLst>
            <pc:docMk/>
            <pc:sldMk cId="1424258282" sldId="287"/>
            <ac:graphicFrameMk id="8" creationId="{EBABC08E-A197-E8A2-6D43-A05F69CE10AD}"/>
          </ac:graphicFrameMkLst>
        </pc:graphicFrameChg>
        <pc:graphicFrameChg chg="add del mod ord modGraphic">
          <ac:chgData name="Mikaela Assunta Felix" userId="S::mife1761@colorado.edu::c844f12b-3aff-47d4-90cd-942ec02db708" providerId="AD" clId="Web-{526F8777-235A-4805-8F9D-B2EC3460B5C5}" dt="2022-09-28T14:12:23.447" v="229"/>
          <ac:graphicFrameMkLst>
            <pc:docMk/>
            <pc:sldMk cId="1424258282" sldId="287"/>
            <ac:graphicFrameMk id="12" creationId="{95B5FE17-A2D4-BF1B-399E-E5525919EAFF}"/>
          </ac:graphicFrameMkLst>
        </pc:graphicFrameChg>
        <pc:graphicFrameChg chg="add mod">
          <ac:chgData name="Mikaela Assunta Felix" userId="S::mife1761@colorado.edu::c844f12b-3aff-47d4-90cd-942ec02db708" providerId="AD" clId="Web-{526F8777-235A-4805-8F9D-B2EC3460B5C5}" dt="2022-09-28T14:12:28.478" v="231"/>
          <ac:graphicFrameMkLst>
            <pc:docMk/>
            <pc:sldMk cId="1424258282" sldId="287"/>
            <ac:graphicFrameMk id="14" creationId="{4FC9200F-EF66-2C29-3890-0AA1D2FA98B8}"/>
          </ac:graphicFrameMkLst>
        </pc:graphicFrameChg>
      </pc:sldChg>
      <pc:sldChg chg="del">
        <pc:chgData name="Mikaela Assunta Felix" userId="S::mife1761@colorado.edu::c844f12b-3aff-47d4-90cd-942ec02db708" providerId="AD" clId="Web-{526F8777-235A-4805-8F9D-B2EC3460B5C5}" dt="2022-09-28T14:12:38.447" v="233"/>
        <pc:sldMkLst>
          <pc:docMk/>
          <pc:sldMk cId="3825075219" sldId="288"/>
        </pc:sldMkLst>
      </pc:sldChg>
      <pc:sldChg chg="modSp add replId">
        <pc:chgData name="Mikaela Assunta Felix" userId="S::mife1761@colorado.edu::c844f12b-3aff-47d4-90cd-942ec02db708" providerId="AD" clId="Web-{526F8777-235A-4805-8F9D-B2EC3460B5C5}" dt="2022-09-28T14:17:59.312" v="392"/>
        <pc:sldMkLst>
          <pc:docMk/>
          <pc:sldMk cId="4189780592" sldId="288"/>
        </pc:sldMkLst>
        <pc:spChg chg="mod">
          <ac:chgData name="Mikaela Assunta Felix" userId="S::mife1761@colorado.edu::c844f12b-3aff-47d4-90cd-942ec02db708" providerId="AD" clId="Web-{526F8777-235A-4805-8F9D-B2EC3460B5C5}" dt="2022-09-28T14:13:24.338" v="243" actId="20577"/>
          <ac:spMkLst>
            <pc:docMk/>
            <pc:sldMk cId="4189780592" sldId="288"/>
            <ac:spMk id="2" creationId="{EC15634A-6700-3F4A-9A90-1F6F00C6EE83}"/>
          </ac:spMkLst>
        </pc:spChg>
        <pc:graphicFrameChg chg="mod modGraphic">
          <ac:chgData name="Mikaela Assunta Felix" userId="S::mife1761@colorado.edu::c844f12b-3aff-47d4-90cd-942ec02db708" providerId="AD" clId="Web-{526F8777-235A-4805-8F9D-B2EC3460B5C5}" dt="2022-09-28T14:17:59.312" v="392"/>
          <ac:graphicFrameMkLst>
            <pc:docMk/>
            <pc:sldMk cId="4189780592" sldId="288"/>
            <ac:graphicFrameMk id="8" creationId="{EBABC08E-A197-E8A2-6D43-A05F69CE10AD}"/>
          </ac:graphicFrameMkLst>
        </pc:graphicFrameChg>
      </pc:sldChg>
    </pc:docChg>
  </pc:docChgLst>
  <pc:docChgLst>
    <pc:chgData name="Jacob Ramsey" userId="S::jara1699@colorado.edu::8305d3f8-470d-4619-946c-f740f40f537c" providerId="AD" clId="Web-{47444350-8835-4DA7-91B0-8AB6E981D2BD}"/>
    <pc:docChg chg="addSld modSld sldOrd">
      <pc:chgData name="Jacob Ramsey" userId="S::jara1699@colorado.edu::8305d3f8-470d-4619-946c-f740f40f537c" providerId="AD" clId="Web-{47444350-8835-4DA7-91B0-8AB6E981D2BD}" dt="2022-09-30T08:27:41.745" v="2405" actId="20577"/>
      <pc:docMkLst>
        <pc:docMk/>
      </pc:docMkLst>
      <pc:sldChg chg="modSp">
        <pc:chgData name="Jacob Ramsey" userId="S::jara1699@colorado.edu::8305d3f8-470d-4619-946c-f740f40f537c" providerId="AD" clId="Web-{47444350-8835-4DA7-91B0-8AB6E981D2BD}" dt="2022-09-30T07:01:04.427" v="954" actId="1076"/>
        <pc:sldMkLst>
          <pc:docMk/>
          <pc:sldMk cId="3870617078" sldId="292"/>
        </pc:sldMkLst>
        <pc:spChg chg="mod">
          <ac:chgData name="Jacob Ramsey" userId="S::jara1699@colorado.edu::8305d3f8-470d-4619-946c-f740f40f537c" providerId="AD" clId="Web-{47444350-8835-4DA7-91B0-8AB6E981D2BD}" dt="2022-09-30T07:00:45.411" v="951" actId="1076"/>
          <ac:spMkLst>
            <pc:docMk/>
            <pc:sldMk cId="3870617078" sldId="292"/>
            <ac:spMk id="5" creationId="{61A9E9DA-DA76-3200-DCD0-6C81E0EE104D}"/>
          </ac:spMkLst>
        </pc:spChg>
        <pc:spChg chg="mod">
          <ac:chgData name="Jacob Ramsey" userId="S::jara1699@colorado.edu::8305d3f8-470d-4619-946c-f740f40f537c" providerId="AD" clId="Web-{47444350-8835-4DA7-91B0-8AB6E981D2BD}" dt="2022-09-30T07:00:55.880" v="952" actId="1076"/>
          <ac:spMkLst>
            <pc:docMk/>
            <pc:sldMk cId="3870617078" sldId="292"/>
            <ac:spMk id="6" creationId="{DB5647E5-9D3D-9C9F-4847-FBFE4C30CF9C}"/>
          </ac:spMkLst>
        </pc:spChg>
        <pc:spChg chg="mod">
          <ac:chgData name="Jacob Ramsey" userId="S::jara1699@colorado.edu::8305d3f8-470d-4619-946c-f740f40f537c" providerId="AD" clId="Web-{47444350-8835-4DA7-91B0-8AB6E981D2BD}" dt="2022-09-30T07:01:00.021" v="953" actId="1076"/>
          <ac:spMkLst>
            <pc:docMk/>
            <pc:sldMk cId="3870617078" sldId="292"/>
            <ac:spMk id="7" creationId="{1C925A7F-359F-2A00-1F3B-350CFCA1A971}"/>
          </ac:spMkLst>
        </pc:spChg>
        <pc:spChg chg="mod">
          <ac:chgData name="Jacob Ramsey" userId="S::jara1699@colorado.edu::8305d3f8-470d-4619-946c-f740f40f537c" providerId="AD" clId="Web-{47444350-8835-4DA7-91B0-8AB6E981D2BD}" dt="2022-09-30T07:01:04.427" v="954" actId="1076"/>
          <ac:spMkLst>
            <pc:docMk/>
            <pc:sldMk cId="3870617078" sldId="292"/>
            <ac:spMk id="8" creationId="{317CD53A-DC3E-6CDB-E32A-AEF90DF46B8C}"/>
          </ac:spMkLst>
        </pc:spChg>
      </pc:sldChg>
      <pc:sldChg chg="addSp delSp modSp">
        <pc:chgData name="Jacob Ramsey" userId="S::jara1699@colorado.edu::8305d3f8-470d-4619-946c-f740f40f537c" providerId="AD" clId="Web-{47444350-8835-4DA7-91B0-8AB6E981D2BD}" dt="2022-09-30T06:44:17.942" v="849" actId="20577"/>
        <pc:sldMkLst>
          <pc:docMk/>
          <pc:sldMk cId="1911476168" sldId="330"/>
        </pc:sldMkLst>
        <pc:spChg chg="del mod">
          <ac:chgData name="Jacob Ramsey" userId="S::jara1699@colorado.edu::8305d3f8-470d-4619-946c-f740f40f537c" providerId="AD" clId="Web-{47444350-8835-4DA7-91B0-8AB6E981D2BD}" dt="2022-09-30T05:48:38.507" v="191"/>
          <ac:spMkLst>
            <pc:docMk/>
            <pc:sldMk cId="1911476168" sldId="330"/>
            <ac:spMk id="6" creationId="{FB91676D-2A75-7635-62FC-5E99CDBC98BE}"/>
          </ac:spMkLst>
        </pc:spChg>
        <pc:spChg chg="add mod">
          <ac:chgData name="Jacob Ramsey" userId="S::jara1699@colorado.edu::8305d3f8-470d-4619-946c-f740f40f537c" providerId="AD" clId="Web-{47444350-8835-4DA7-91B0-8AB6E981D2BD}" dt="2022-09-30T06:04:17.451" v="377" actId="20577"/>
          <ac:spMkLst>
            <pc:docMk/>
            <pc:sldMk cId="1911476168" sldId="330"/>
            <ac:spMk id="11" creationId="{239795CC-C1DA-1B78-5898-B376354C1FF1}"/>
          </ac:spMkLst>
        </pc:spChg>
        <pc:spChg chg="add mod">
          <ac:chgData name="Jacob Ramsey" userId="S::jara1699@colorado.edu::8305d3f8-470d-4619-946c-f740f40f537c" providerId="AD" clId="Web-{47444350-8835-4DA7-91B0-8AB6E981D2BD}" dt="2022-09-30T06:44:17.942" v="849" actId="20577"/>
          <ac:spMkLst>
            <pc:docMk/>
            <pc:sldMk cId="1911476168" sldId="330"/>
            <ac:spMk id="12" creationId="{D31AB05A-4C0C-BEB6-AC06-985A3F72854C}"/>
          </ac:spMkLst>
        </pc:spChg>
        <pc:picChg chg="add mod ord">
          <ac:chgData name="Jacob Ramsey" userId="S::jara1699@colorado.edu::8305d3f8-470d-4619-946c-f740f40f537c" providerId="AD" clId="Web-{47444350-8835-4DA7-91B0-8AB6E981D2BD}" dt="2022-09-30T05:52:13.792" v="203" actId="1076"/>
          <ac:picMkLst>
            <pc:docMk/>
            <pc:sldMk cId="1911476168" sldId="330"/>
            <ac:picMk id="9" creationId="{8B72EF8F-FAAB-05CC-0206-503B1CBF72C7}"/>
          </ac:picMkLst>
        </pc:picChg>
        <pc:picChg chg="add mod">
          <ac:chgData name="Jacob Ramsey" userId="S::jara1699@colorado.edu::8305d3f8-470d-4619-946c-f740f40f537c" providerId="AD" clId="Web-{47444350-8835-4DA7-91B0-8AB6E981D2BD}" dt="2022-09-30T05:52:46.152" v="207" actId="1076"/>
          <ac:picMkLst>
            <pc:docMk/>
            <pc:sldMk cId="1911476168" sldId="330"/>
            <ac:picMk id="10" creationId="{B2CD3A03-3345-2E49-733A-4B66E2348256}"/>
          </ac:picMkLst>
        </pc:picChg>
      </pc:sldChg>
      <pc:sldChg chg="addSp modSp">
        <pc:chgData name="Jacob Ramsey" userId="S::jara1699@colorado.edu::8305d3f8-470d-4619-946c-f740f40f537c" providerId="AD" clId="Web-{47444350-8835-4DA7-91B0-8AB6E981D2BD}" dt="2022-09-30T08:27:41.745" v="2405" actId="20577"/>
        <pc:sldMkLst>
          <pc:docMk/>
          <pc:sldMk cId="977670021" sldId="331"/>
        </pc:sldMkLst>
        <pc:spChg chg="mod">
          <ac:chgData name="Jacob Ramsey" userId="S::jara1699@colorado.edu::8305d3f8-470d-4619-946c-f740f40f537c" providerId="AD" clId="Web-{47444350-8835-4DA7-91B0-8AB6E981D2BD}" dt="2022-09-30T08:27:41.745" v="2405" actId="20577"/>
          <ac:spMkLst>
            <pc:docMk/>
            <pc:sldMk cId="977670021" sldId="331"/>
            <ac:spMk id="6" creationId="{7933584E-B567-6FF4-760B-599ECB68D9C5}"/>
          </ac:spMkLst>
        </pc:spChg>
        <pc:picChg chg="add mod">
          <ac:chgData name="Jacob Ramsey" userId="S::jara1699@colorado.edu::8305d3f8-470d-4619-946c-f740f40f537c" providerId="AD" clId="Web-{47444350-8835-4DA7-91B0-8AB6E981D2BD}" dt="2022-09-30T08:25:37.477" v="2392" actId="1076"/>
          <ac:picMkLst>
            <pc:docMk/>
            <pc:sldMk cId="977670021" sldId="331"/>
            <ac:picMk id="9" creationId="{AED53638-275B-5D23-36EC-26D9BBA93C63}"/>
          </ac:picMkLst>
        </pc:picChg>
        <pc:picChg chg="add mod">
          <ac:chgData name="Jacob Ramsey" userId="S::jara1699@colorado.edu::8305d3f8-470d-4619-946c-f740f40f537c" providerId="AD" clId="Web-{47444350-8835-4DA7-91B0-8AB6E981D2BD}" dt="2022-09-30T08:25:24.788" v="2391" actId="14100"/>
          <ac:picMkLst>
            <pc:docMk/>
            <pc:sldMk cId="977670021" sldId="331"/>
            <ac:picMk id="10" creationId="{08951FFD-75A2-0A9D-B4BC-036138251BD5}"/>
          </ac:picMkLst>
        </pc:picChg>
      </pc:sldChg>
      <pc:sldChg chg="addSp delSp modSp new ord">
        <pc:chgData name="Jacob Ramsey" userId="S::jara1699@colorado.edu::8305d3f8-470d-4619-946c-f740f40f537c" providerId="AD" clId="Web-{47444350-8835-4DA7-91B0-8AB6E981D2BD}" dt="2022-09-30T07:26:16.129" v="1594" actId="20577"/>
        <pc:sldMkLst>
          <pc:docMk/>
          <pc:sldMk cId="3546075676" sldId="357"/>
        </pc:sldMkLst>
        <pc:spChg chg="mod">
          <ac:chgData name="Jacob Ramsey" userId="S::jara1699@colorado.edu::8305d3f8-470d-4619-946c-f740f40f537c" providerId="AD" clId="Web-{47444350-8835-4DA7-91B0-8AB6E981D2BD}" dt="2022-09-30T05:46:24.880" v="182" actId="20577"/>
          <ac:spMkLst>
            <pc:docMk/>
            <pc:sldMk cId="3546075676" sldId="357"/>
            <ac:spMk id="2" creationId="{F3CC1831-AA68-641C-89AC-C0DF3E175C4C}"/>
          </ac:spMkLst>
        </pc:spChg>
        <pc:spChg chg="add del mod">
          <ac:chgData name="Jacob Ramsey" userId="S::jara1699@colorado.edu::8305d3f8-470d-4619-946c-f740f40f537c" providerId="AD" clId="Web-{47444350-8835-4DA7-91B0-8AB6E981D2BD}" dt="2022-09-30T06:46:07.396" v="852"/>
          <ac:spMkLst>
            <pc:docMk/>
            <pc:sldMk cId="3546075676" sldId="357"/>
            <ac:spMk id="3" creationId="{4B3B4527-F41B-89D4-058D-EB8C1BD75FF6}"/>
          </ac:spMkLst>
        </pc:spChg>
        <pc:spChg chg="add mod">
          <ac:chgData name="Jacob Ramsey" userId="S::jara1699@colorado.edu::8305d3f8-470d-4619-946c-f740f40f537c" providerId="AD" clId="Web-{47444350-8835-4DA7-91B0-8AB6E981D2BD}" dt="2022-09-30T07:10:49.854" v="1164" actId="20577"/>
          <ac:spMkLst>
            <pc:docMk/>
            <pc:sldMk cId="3546075676" sldId="357"/>
            <ac:spMk id="7" creationId="{2086757D-8B10-25DF-1EEE-A2C8D328D8B3}"/>
          </ac:spMkLst>
        </pc:spChg>
        <pc:spChg chg="add">
          <ac:chgData name="Jacob Ramsey" userId="S::jara1699@colorado.edu::8305d3f8-470d-4619-946c-f740f40f537c" providerId="AD" clId="Web-{47444350-8835-4DA7-91B0-8AB6E981D2BD}" dt="2022-09-30T06:52:15.324" v="904"/>
          <ac:spMkLst>
            <pc:docMk/>
            <pc:sldMk cId="3546075676" sldId="357"/>
            <ac:spMk id="9" creationId="{4BBAB204-2306-7850-AAF6-CE33BCE2E3EB}"/>
          </ac:spMkLst>
        </pc:spChg>
        <pc:spChg chg="add mod">
          <ac:chgData name="Jacob Ramsey" userId="S::jara1699@colorado.edu::8305d3f8-470d-4619-946c-f740f40f537c" providerId="AD" clId="Web-{47444350-8835-4DA7-91B0-8AB6E981D2BD}" dt="2022-09-30T06:56:28.706" v="941" actId="20577"/>
          <ac:spMkLst>
            <pc:docMk/>
            <pc:sldMk cId="3546075676" sldId="357"/>
            <ac:spMk id="11" creationId="{E6C25108-184F-4C5E-E638-CD209A438544}"/>
          </ac:spMkLst>
        </pc:spChg>
        <pc:spChg chg="add mod">
          <ac:chgData name="Jacob Ramsey" userId="S::jara1699@colorado.edu::8305d3f8-470d-4619-946c-f740f40f537c" providerId="AD" clId="Web-{47444350-8835-4DA7-91B0-8AB6E981D2BD}" dt="2022-09-30T06:55:53.268" v="929" actId="20577"/>
          <ac:spMkLst>
            <pc:docMk/>
            <pc:sldMk cId="3546075676" sldId="357"/>
            <ac:spMk id="13" creationId="{3687B838-6353-D5D0-03BC-15E607CDD7E6}"/>
          </ac:spMkLst>
        </pc:spChg>
        <pc:spChg chg="add">
          <ac:chgData name="Jacob Ramsey" userId="S::jara1699@colorado.edu::8305d3f8-470d-4619-946c-f740f40f537c" providerId="AD" clId="Web-{47444350-8835-4DA7-91B0-8AB6E981D2BD}" dt="2022-09-30T06:55:16.174" v="911"/>
          <ac:spMkLst>
            <pc:docMk/>
            <pc:sldMk cId="3546075676" sldId="357"/>
            <ac:spMk id="15" creationId="{942FF7D6-53D6-C65C-36DF-C1C0ED2E2495}"/>
          </ac:spMkLst>
        </pc:spChg>
        <pc:spChg chg="add del">
          <ac:chgData name="Jacob Ramsey" userId="S::jara1699@colorado.edu::8305d3f8-470d-4619-946c-f740f40f537c" providerId="AD" clId="Web-{47444350-8835-4DA7-91B0-8AB6E981D2BD}" dt="2022-09-30T06:59:35.114" v="945"/>
          <ac:spMkLst>
            <pc:docMk/>
            <pc:sldMk cId="3546075676" sldId="357"/>
            <ac:spMk id="16" creationId="{389CA6E9-880B-147C-EA16-3C0E7E2A150F}"/>
          </ac:spMkLst>
        </pc:spChg>
        <pc:spChg chg="add mod">
          <ac:chgData name="Jacob Ramsey" userId="S::jara1699@colorado.edu::8305d3f8-470d-4619-946c-f740f40f537c" providerId="AD" clId="Web-{47444350-8835-4DA7-91B0-8AB6E981D2BD}" dt="2022-09-30T07:26:16.129" v="1594" actId="20577"/>
          <ac:spMkLst>
            <pc:docMk/>
            <pc:sldMk cId="3546075676" sldId="357"/>
            <ac:spMk id="17" creationId="{259C4DA5-7683-6DC7-22F4-0F42AA367D6D}"/>
          </ac:spMkLst>
        </pc:spChg>
        <pc:picChg chg="add del mod ord">
          <ac:chgData name="Jacob Ramsey" userId="S::jara1699@colorado.edu::8305d3f8-470d-4619-946c-f740f40f537c" providerId="AD" clId="Web-{47444350-8835-4DA7-91B0-8AB6E981D2BD}" dt="2022-09-30T05:48:18.913" v="189"/>
          <ac:picMkLst>
            <pc:docMk/>
            <pc:sldMk cId="3546075676" sldId="357"/>
            <ac:picMk id="5" creationId="{627FA86D-EFCF-2E9F-E98A-A9CF484298CF}"/>
          </ac:picMkLst>
        </pc:picChg>
        <pc:picChg chg="add mod ord">
          <ac:chgData name="Jacob Ramsey" userId="S::jara1699@colorado.edu::8305d3f8-470d-4619-946c-f740f40f537c" providerId="AD" clId="Web-{47444350-8835-4DA7-91B0-8AB6E981D2BD}" dt="2022-09-30T06:47:32.100" v="860" actId="1076"/>
          <ac:picMkLst>
            <pc:docMk/>
            <pc:sldMk cId="3546075676" sldId="357"/>
            <ac:picMk id="5" creationId="{F0374A78-F770-182D-2C97-56DFC095805D}"/>
          </ac:picMkLst>
        </pc:picChg>
        <pc:picChg chg="add mod">
          <ac:chgData name="Jacob Ramsey" userId="S::jara1699@colorado.edu::8305d3f8-470d-4619-946c-f740f40f537c" providerId="AD" clId="Web-{47444350-8835-4DA7-91B0-8AB6E981D2BD}" dt="2022-09-30T06:48:16.897" v="867" actId="1076"/>
          <ac:picMkLst>
            <pc:docMk/>
            <pc:sldMk cId="3546075676" sldId="357"/>
            <ac:picMk id="6" creationId="{2B439700-B48A-66BE-9BCD-E8F59342C916}"/>
          </ac:picMkLst>
        </pc:picChg>
      </pc:sldChg>
      <pc:sldChg chg="addSp modSp new">
        <pc:chgData name="Jacob Ramsey" userId="S::jara1699@colorado.edu::8305d3f8-470d-4619-946c-f740f40f537c" providerId="AD" clId="Web-{47444350-8835-4DA7-91B0-8AB6E981D2BD}" dt="2022-09-30T08:16:17.418" v="2203" actId="20577"/>
        <pc:sldMkLst>
          <pc:docMk/>
          <pc:sldMk cId="4267376632" sldId="358"/>
        </pc:sldMkLst>
        <pc:spChg chg="mod">
          <ac:chgData name="Jacob Ramsey" userId="S::jara1699@colorado.edu::8305d3f8-470d-4619-946c-f740f40f537c" providerId="AD" clId="Web-{47444350-8835-4DA7-91B0-8AB6E981D2BD}" dt="2022-09-30T07:02:32.662" v="1005" actId="20577"/>
          <ac:spMkLst>
            <pc:docMk/>
            <pc:sldMk cId="4267376632" sldId="358"/>
            <ac:spMk id="2" creationId="{B3B00350-E1B1-0E17-0A50-5CD0D549A791}"/>
          </ac:spMkLst>
        </pc:spChg>
        <pc:spChg chg="mod">
          <ac:chgData name="Jacob Ramsey" userId="S::jara1699@colorado.edu::8305d3f8-470d-4619-946c-f740f40f537c" providerId="AD" clId="Web-{47444350-8835-4DA7-91B0-8AB6E981D2BD}" dt="2022-09-30T08:16:17.418" v="2203" actId="20577"/>
          <ac:spMkLst>
            <pc:docMk/>
            <pc:sldMk cId="4267376632" sldId="358"/>
            <ac:spMk id="3" creationId="{F4C45A84-F437-FD63-A6CC-71061F9F2287}"/>
          </ac:spMkLst>
        </pc:spChg>
        <pc:spChg chg="add mod">
          <ac:chgData name="Jacob Ramsey" userId="S::jara1699@colorado.edu::8305d3f8-470d-4619-946c-f740f40f537c" providerId="AD" clId="Web-{47444350-8835-4DA7-91B0-8AB6E981D2BD}" dt="2022-09-30T07:01:34.787" v="957" actId="1076"/>
          <ac:spMkLst>
            <pc:docMk/>
            <pc:sldMk cId="4267376632" sldId="358"/>
            <ac:spMk id="6" creationId="{AB1E7F07-83B8-DE7E-4224-50BFD0F4C952}"/>
          </ac:spMkLst>
        </pc:spChg>
        <pc:spChg chg="add mod">
          <ac:chgData name="Jacob Ramsey" userId="S::jara1699@colorado.edu::8305d3f8-470d-4619-946c-f740f40f537c" providerId="AD" clId="Web-{47444350-8835-4DA7-91B0-8AB6E981D2BD}" dt="2022-09-30T07:01:19.505" v="955" actId="1076"/>
          <ac:spMkLst>
            <pc:docMk/>
            <pc:sldMk cId="4267376632" sldId="358"/>
            <ac:spMk id="8" creationId="{C684C5F5-0A5C-CC22-FCEF-F4BECFA4272A}"/>
          </ac:spMkLst>
        </pc:spChg>
        <pc:spChg chg="add mod">
          <ac:chgData name="Jacob Ramsey" userId="S::jara1699@colorado.edu::8305d3f8-470d-4619-946c-f740f40f537c" providerId="AD" clId="Web-{47444350-8835-4DA7-91B0-8AB6E981D2BD}" dt="2022-09-30T07:02:04.349" v="976" actId="20577"/>
          <ac:spMkLst>
            <pc:docMk/>
            <pc:sldMk cId="4267376632" sldId="358"/>
            <ac:spMk id="10" creationId="{12AC1BB6-BFF4-C58B-85A4-013B05B56824}"/>
          </ac:spMkLst>
        </pc:spChg>
        <pc:spChg chg="add mod">
          <ac:chgData name="Jacob Ramsey" userId="S::jara1699@colorado.edu::8305d3f8-470d-4619-946c-f740f40f537c" providerId="AD" clId="Web-{47444350-8835-4DA7-91B0-8AB6E981D2BD}" dt="2022-09-30T07:01:49.959" v="967" actId="20577"/>
          <ac:spMkLst>
            <pc:docMk/>
            <pc:sldMk cId="4267376632" sldId="358"/>
            <ac:spMk id="12" creationId="{0FD2DA96-CFA6-EEDF-D941-162128321A3E}"/>
          </ac:spMkLst>
        </pc:spChg>
      </pc:sldChg>
    </pc:docChg>
  </pc:docChgLst>
  <pc:docChgLst>
    <pc:chgData name="Brady C Hogoboom" userId="S::brho8281@colorado.edu::31d99c66-e1e5-4ea7-8f98-bdc50a4317d9" providerId="AD" clId="Web-{D472126D-3253-4277-956A-23DE534CB28A}"/>
    <pc:docChg chg="addSld modSld">
      <pc:chgData name="Brady C Hogoboom" userId="S::brho8281@colorado.edu::31d99c66-e1e5-4ea7-8f98-bdc50a4317d9" providerId="AD" clId="Web-{D472126D-3253-4277-956A-23DE534CB28A}" dt="2022-09-30T17:53:33.888" v="231" actId="20577"/>
      <pc:docMkLst>
        <pc:docMk/>
      </pc:docMkLst>
      <pc:sldChg chg="addSp modSp">
        <pc:chgData name="Brady C Hogoboom" userId="S::brho8281@colorado.edu::31d99c66-e1e5-4ea7-8f98-bdc50a4317d9" providerId="AD" clId="Web-{D472126D-3253-4277-956A-23DE534CB28A}" dt="2022-09-30T17:51:45.495" v="165" actId="14100"/>
        <pc:sldMkLst>
          <pc:docMk/>
          <pc:sldMk cId="2585415096" sldId="280"/>
        </pc:sldMkLst>
        <pc:spChg chg="add mod">
          <ac:chgData name="Brady C Hogoboom" userId="S::brho8281@colorado.edu::31d99c66-e1e5-4ea7-8f98-bdc50a4317d9" providerId="AD" clId="Web-{D472126D-3253-4277-956A-23DE534CB28A}" dt="2022-09-30T17:50:12.211" v="147" actId="20577"/>
          <ac:spMkLst>
            <pc:docMk/>
            <pc:sldMk cId="2585415096" sldId="280"/>
            <ac:spMk id="5" creationId="{45A1D347-171F-741E-6C8F-7B8DAA7478C4}"/>
          </ac:spMkLst>
        </pc:spChg>
        <pc:cxnChg chg="add mod">
          <ac:chgData name="Brady C Hogoboom" userId="S::brho8281@colorado.edu::31d99c66-e1e5-4ea7-8f98-bdc50a4317d9" providerId="AD" clId="Web-{D472126D-3253-4277-956A-23DE534CB28A}" dt="2022-09-30T17:50:43.712" v="152"/>
          <ac:cxnSpMkLst>
            <pc:docMk/>
            <pc:sldMk cId="2585415096" sldId="280"/>
            <ac:cxnSpMk id="6" creationId="{E57AB832-B80E-D74C-9E70-2F1A33CF3F31}"/>
          </ac:cxnSpMkLst>
        </pc:cxnChg>
        <pc:cxnChg chg="add mod">
          <ac:chgData name="Brady C Hogoboom" userId="S::brho8281@colorado.edu::31d99c66-e1e5-4ea7-8f98-bdc50a4317d9" providerId="AD" clId="Web-{D472126D-3253-4277-956A-23DE534CB28A}" dt="2022-09-30T17:51:03.587" v="155" actId="14100"/>
          <ac:cxnSpMkLst>
            <pc:docMk/>
            <pc:sldMk cId="2585415096" sldId="280"/>
            <ac:cxnSpMk id="7" creationId="{181F8437-AF59-236F-E57E-7EE379EBDD8F}"/>
          </ac:cxnSpMkLst>
        </pc:cxnChg>
        <pc:cxnChg chg="add mod">
          <ac:chgData name="Brady C Hogoboom" userId="S::brho8281@colorado.edu::31d99c66-e1e5-4ea7-8f98-bdc50a4317d9" providerId="AD" clId="Web-{D472126D-3253-4277-956A-23DE534CB28A}" dt="2022-09-30T17:51:14.650" v="158" actId="14100"/>
          <ac:cxnSpMkLst>
            <pc:docMk/>
            <pc:sldMk cId="2585415096" sldId="280"/>
            <ac:cxnSpMk id="8" creationId="{6FAF427B-0A0E-42FE-182C-2D962C6E537F}"/>
          </ac:cxnSpMkLst>
        </pc:cxnChg>
        <pc:cxnChg chg="add mod">
          <ac:chgData name="Brady C Hogoboom" userId="S::brho8281@colorado.edu::31d99c66-e1e5-4ea7-8f98-bdc50a4317d9" providerId="AD" clId="Web-{D472126D-3253-4277-956A-23DE534CB28A}" dt="2022-09-30T17:51:45.495" v="165" actId="14100"/>
          <ac:cxnSpMkLst>
            <pc:docMk/>
            <pc:sldMk cId="2585415096" sldId="280"/>
            <ac:cxnSpMk id="9" creationId="{BB40F0B9-2458-5883-1763-5930DE5ECA51}"/>
          </ac:cxnSpMkLst>
        </pc:cxnChg>
        <pc:cxnChg chg="add mod">
          <ac:chgData name="Brady C Hogoboom" userId="S::brho8281@colorado.edu::31d99c66-e1e5-4ea7-8f98-bdc50a4317d9" providerId="AD" clId="Web-{D472126D-3253-4277-956A-23DE534CB28A}" dt="2022-09-30T17:51:41.307" v="164" actId="14100"/>
          <ac:cxnSpMkLst>
            <pc:docMk/>
            <pc:sldMk cId="2585415096" sldId="280"/>
            <ac:cxnSpMk id="10" creationId="{248BB29A-AAB8-0ECF-E3CF-AB184CFCEC96}"/>
          </ac:cxnSpMkLst>
        </pc:cxnChg>
      </pc:sldChg>
      <pc:sldChg chg="modSp">
        <pc:chgData name="Brady C Hogoboom" userId="S::brho8281@colorado.edu::31d99c66-e1e5-4ea7-8f98-bdc50a4317d9" providerId="AD" clId="Web-{D472126D-3253-4277-956A-23DE534CB28A}" dt="2022-09-30T17:44:10.391" v="1" actId="1076"/>
        <pc:sldMkLst>
          <pc:docMk/>
          <pc:sldMk cId="556620743" sldId="291"/>
        </pc:sldMkLst>
        <pc:spChg chg="mod">
          <ac:chgData name="Brady C Hogoboom" userId="S::brho8281@colorado.edu::31d99c66-e1e5-4ea7-8f98-bdc50a4317d9" providerId="AD" clId="Web-{D472126D-3253-4277-956A-23DE534CB28A}" dt="2022-09-30T17:44:10.391" v="1" actId="1076"/>
          <ac:spMkLst>
            <pc:docMk/>
            <pc:sldMk cId="556620743" sldId="291"/>
            <ac:spMk id="4" creationId="{AC879882-FB15-2460-EBC1-40A4B607664A}"/>
          </ac:spMkLst>
        </pc:spChg>
      </pc:sldChg>
      <pc:sldChg chg="modSp new">
        <pc:chgData name="Brady C Hogoboom" userId="S::brho8281@colorado.edu::31d99c66-e1e5-4ea7-8f98-bdc50a4317d9" providerId="AD" clId="Web-{D472126D-3253-4277-956A-23DE534CB28A}" dt="2022-09-30T17:44:35.032" v="25" actId="20577"/>
        <pc:sldMkLst>
          <pc:docMk/>
          <pc:sldMk cId="747003311" sldId="360"/>
        </pc:sldMkLst>
        <pc:spChg chg="mod">
          <ac:chgData name="Brady C Hogoboom" userId="S::brho8281@colorado.edu::31d99c66-e1e5-4ea7-8f98-bdc50a4317d9" providerId="AD" clId="Web-{D472126D-3253-4277-956A-23DE534CB28A}" dt="2022-09-30T17:44:35.032" v="25" actId="20577"/>
          <ac:spMkLst>
            <pc:docMk/>
            <pc:sldMk cId="747003311" sldId="360"/>
            <ac:spMk id="2" creationId="{8DAF538A-1A33-B730-3BFB-53E2AC8DE3F7}"/>
          </ac:spMkLst>
        </pc:spChg>
      </pc:sldChg>
      <pc:sldChg chg="modSp new">
        <pc:chgData name="Brady C Hogoboom" userId="S::brho8281@colorado.edu::31d99c66-e1e5-4ea7-8f98-bdc50a4317d9" providerId="AD" clId="Web-{D472126D-3253-4277-956A-23DE534CB28A}" dt="2022-09-30T17:44:49.876" v="41" actId="20577"/>
        <pc:sldMkLst>
          <pc:docMk/>
          <pc:sldMk cId="337364400" sldId="361"/>
        </pc:sldMkLst>
        <pc:spChg chg="mod">
          <ac:chgData name="Brady C Hogoboom" userId="S::brho8281@colorado.edu::31d99c66-e1e5-4ea7-8f98-bdc50a4317d9" providerId="AD" clId="Web-{D472126D-3253-4277-956A-23DE534CB28A}" dt="2022-09-30T17:44:49.876" v="41" actId="20577"/>
          <ac:spMkLst>
            <pc:docMk/>
            <pc:sldMk cId="337364400" sldId="361"/>
            <ac:spMk id="2" creationId="{B7432E6B-D3BA-65D1-7A49-01CDE5A0B70B}"/>
          </ac:spMkLst>
        </pc:spChg>
      </pc:sldChg>
      <pc:sldChg chg="modSp new">
        <pc:chgData name="Brady C Hogoboom" userId="S::brho8281@colorado.edu::31d99c66-e1e5-4ea7-8f98-bdc50a4317d9" providerId="AD" clId="Web-{D472126D-3253-4277-956A-23DE534CB28A}" dt="2022-09-30T17:45:27.362" v="70" actId="20577"/>
        <pc:sldMkLst>
          <pc:docMk/>
          <pc:sldMk cId="398625765" sldId="362"/>
        </pc:sldMkLst>
        <pc:spChg chg="mod">
          <ac:chgData name="Brady C Hogoboom" userId="S::brho8281@colorado.edu::31d99c66-e1e5-4ea7-8f98-bdc50a4317d9" providerId="AD" clId="Web-{D472126D-3253-4277-956A-23DE534CB28A}" dt="2022-09-30T17:45:27.362" v="70" actId="20577"/>
          <ac:spMkLst>
            <pc:docMk/>
            <pc:sldMk cId="398625765" sldId="362"/>
            <ac:spMk id="2" creationId="{66F7B4C3-BC5B-62B6-F5BA-F0E56E207CC0}"/>
          </ac:spMkLst>
        </pc:spChg>
      </pc:sldChg>
      <pc:sldChg chg="modSp new">
        <pc:chgData name="Brady C Hogoboom" userId="S::brho8281@colorado.edu::31d99c66-e1e5-4ea7-8f98-bdc50a4317d9" providerId="AD" clId="Web-{D472126D-3253-4277-956A-23DE534CB28A}" dt="2022-09-30T17:45:36.440" v="89" actId="20577"/>
        <pc:sldMkLst>
          <pc:docMk/>
          <pc:sldMk cId="1098255694" sldId="363"/>
        </pc:sldMkLst>
        <pc:spChg chg="mod">
          <ac:chgData name="Brady C Hogoboom" userId="S::brho8281@colorado.edu::31d99c66-e1e5-4ea7-8f98-bdc50a4317d9" providerId="AD" clId="Web-{D472126D-3253-4277-956A-23DE534CB28A}" dt="2022-09-30T17:45:36.440" v="89" actId="20577"/>
          <ac:spMkLst>
            <pc:docMk/>
            <pc:sldMk cId="1098255694" sldId="363"/>
            <ac:spMk id="2" creationId="{BC738B2B-DFA1-2EAE-D5AC-A2DF4CB877C1}"/>
          </ac:spMkLst>
        </pc:spChg>
      </pc:sldChg>
      <pc:sldChg chg="modSp new">
        <pc:chgData name="Brady C Hogoboom" userId="S::brho8281@colorado.edu::31d99c66-e1e5-4ea7-8f98-bdc50a4317d9" providerId="AD" clId="Web-{D472126D-3253-4277-956A-23DE534CB28A}" dt="2022-09-30T17:45:55.425" v="103" actId="20577"/>
        <pc:sldMkLst>
          <pc:docMk/>
          <pc:sldMk cId="593878724" sldId="364"/>
        </pc:sldMkLst>
        <pc:spChg chg="mod">
          <ac:chgData name="Brady C Hogoboom" userId="S::brho8281@colorado.edu::31d99c66-e1e5-4ea7-8f98-bdc50a4317d9" providerId="AD" clId="Web-{D472126D-3253-4277-956A-23DE534CB28A}" dt="2022-09-30T17:45:55.425" v="103" actId="20577"/>
          <ac:spMkLst>
            <pc:docMk/>
            <pc:sldMk cId="593878724" sldId="364"/>
            <ac:spMk id="2" creationId="{90BCC6A7-4150-0053-7F6E-70FC0DE88542}"/>
          </ac:spMkLst>
        </pc:spChg>
      </pc:sldChg>
      <pc:sldChg chg="modSp new">
        <pc:chgData name="Brady C Hogoboom" userId="S::brho8281@colorado.edu::31d99c66-e1e5-4ea7-8f98-bdc50a4317d9" providerId="AD" clId="Web-{D472126D-3253-4277-956A-23DE534CB28A}" dt="2022-09-30T17:53:04.106" v="178" actId="20577"/>
        <pc:sldMkLst>
          <pc:docMk/>
          <pc:sldMk cId="2029800516" sldId="365"/>
        </pc:sldMkLst>
        <pc:spChg chg="mod">
          <ac:chgData name="Brady C Hogoboom" userId="S::brho8281@colorado.edu::31d99c66-e1e5-4ea7-8f98-bdc50a4317d9" providerId="AD" clId="Web-{D472126D-3253-4277-956A-23DE534CB28A}" dt="2022-09-30T17:53:04.106" v="178" actId="20577"/>
          <ac:spMkLst>
            <pc:docMk/>
            <pc:sldMk cId="2029800516" sldId="365"/>
            <ac:spMk id="2" creationId="{701FA602-F969-A601-7018-6322F0119B98}"/>
          </ac:spMkLst>
        </pc:spChg>
      </pc:sldChg>
      <pc:sldChg chg="modSp new">
        <pc:chgData name="Brady C Hogoboom" userId="S::brho8281@colorado.edu::31d99c66-e1e5-4ea7-8f98-bdc50a4317d9" providerId="AD" clId="Web-{D472126D-3253-4277-956A-23DE534CB28A}" dt="2022-09-30T17:53:21.153" v="208" actId="20577"/>
        <pc:sldMkLst>
          <pc:docMk/>
          <pc:sldMk cId="1834946185" sldId="366"/>
        </pc:sldMkLst>
        <pc:spChg chg="mod">
          <ac:chgData name="Brady C Hogoboom" userId="S::brho8281@colorado.edu::31d99c66-e1e5-4ea7-8f98-bdc50a4317d9" providerId="AD" clId="Web-{D472126D-3253-4277-956A-23DE534CB28A}" dt="2022-09-30T17:53:21.153" v="208" actId="20577"/>
          <ac:spMkLst>
            <pc:docMk/>
            <pc:sldMk cId="1834946185" sldId="366"/>
            <ac:spMk id="2" creationId="{F52FB075-7427-AADF-5D61-77A91329F4A3}"/>
          </ac:spMkLst>
        </pc:spChg>
      </pc:sldChg>
      <pc:sldChg chg="modSp new">
        <pc:chgData name="Brady C Hogoboom" userId="S::brho8281@colorado.edu::31d99c66-e1e5-4ea7-8f98-bdc50a4317d9" providerId="AD" clId="Web-{D472126D-3253-4277-956A-23DE534CB28A}" dt="2022-09-30T17:53:33.888" v="231" actId="20577"/>
        <pc:sldMkLst>
          <pc:docMk/>
          <pc:sldMk cId="2770485538" sldId="367"/>
        </pc:sldMkLst>
        <pc:spChg chg="mod">
          <ac:chgData name="Brady C Hogoboom" userId="S::brho8281@colorado.edu::31d99c66-e1e5-4ea7-8f98-bdc50a4317d9" providerId="AD" clId="Web-{D472126D-3253-4277-956A-23DE534CB28A}" dt="2022-09-30T17:53:33.888" v="231" actId="20577"/>
          <ac:spMkLst>
            <pc:docMk/>
            <pc:sldMk cId="2770485538" sldId="367"/>
            <ac:spMk id="2" creationId="{4640A500-3CBC-726C-3140-27C7FDFF5774}"/>
          </ac:spMkLst>
        </pc:spChg>
      </pc:sldChg>
    </pc:docChg>
  </pc:docChgLst>
  <pc:docChgLst>
    <pc:chgData name="Mikaela Assunta Felix" userId="S::mife1761@colorado.edu::c844f12b-3aff-47d4-90cd-942ec02db708" providerId="AD" clId="Web-{F0C15BD4-809F-4021-9343-19D036A08C3E}"/>
    <pc:docChg chg="modSld">
      <pc:chgData name="Mikaela Assunta Felix" userId="S::mife1761@colorado.edu::c844f12b-3aff-47d4-90cd-942ec02db708" providerId="AD" clId="Web-{F0C15BD4-809F-4021-9343-19D036A08C3E}" dt="2022-10-02T22:01:29.598" v="161"/>
      <pc:docMkLst>
        <pc:docMk/>
      </pc:docMkLst>
      <pc:sldChg chg="modSp">
        <pc:chgData name="Mikaela Assunta Felix" userId="S::mife1761@colorado.edu::c844f12b-3aff-47d4-90cd-942ec02db708" providerId="AD" clId="Web-{F0C15BD4-809F-4021-9343-19D036A08C3E}" dt="2022-10-02T22:01:29.598" v="161"/>
        <pc:sldMkLst>
          <pc:docMk/>
          <pc:sldMk cId="3395315157" sldId="327"/>
        </pc:sldMkLst>
        <pc:graphicFrameChg chg="mod modGraphic">
          <ac:chgData name="Mikaela Assunta Felix" userId="S::mife1761@colorado.edu::c844f12b-3aff-47d4-90cd-942ec02db708" providerId="AD" clId="Web-{F0C15BD4-809F-4021-9343-19D036A08C3E}" dt="2022-10-02T22:01:29.598" v="161"/>
          <ac:graphicFrameMkLst>
            <pc:docMk/>
            <pc:sldMk cId="3395315157" sldId="327"/>
            <ac:graphicFrameMk id="6" creationId="{0C94AF3B-12C1-BBB5-7380-FC56C14DDDA9}"/>
          </ac:graphicFrameMkLst>
        </pc:graphicFrameChg>
      </pc:sldChg>
      <pc:sldChg chg="modSp">
        <pc:chgData name="Mikaela Assunta Felix" userId="S::mife1761@colorado.edu::c844f12b-3aff-47d4-90cd-942ec02db708" providerId="AD" clId="Web-{F0C15BD4-809F-4021-9343-19D036A08C3E}" dt="2022-10-02T21:38:13.519" v="41"/>
        <pc:sldMkLst>
          <pc:docMk/>
          <pc:sldMk cId="333173437" sldId="378"/>
        </pc:sldMkLst>
        <pc:graphicFrameChg chg="mod modGraphic">
          <ac:chgData name="Mikaela Assunta Felix" userId="S::mife1761@colorado.edu::c844f12b-3aff-47d4-90cd-942ec02db708" providerId="AD" clId="Web-{F0C15BD4-809F-4021-9343-19D036A08C3E}" dt="2022-10-02T21:38:13.519" v="41"/>
          <ac:graphicFrameMkLst>
            <pc:docMk/>
            <pc:sldMk cId="333173437" sldId="378"/>
            <ac:graphicFrameMk id="6" creationId="{9E3D2807-9245-9A5F-1D74-2C22E6249BD3}"/>
          </ac:graphicFrameMkLst>
        </pc:graphicFrameChg>
      </pc:sldChg>
    </pc:docChg>
  </pc:docChgLst>
  <pc:docChgLst>
    <pc:chgData name="Mikaela Assunta Felix" userId="S::mife1761@colorado.edu::c844f12b-3aff-47d4-90cd-942ec02db708" providerId="AD" clId="Web-{71FD36F4-2204-4FF2-98B6-4F313CB73463}"/>
    <pc:docChg chg="addSld delSld modSld">
      <pc:chgData name="Mikaela Assunta Felix" userId="S::mife1761@colorado.edu::c844f12b-3aff-47d4-90cd-942ec02db708" providerId="AD" clId="Web-{71FD36F4-2204-4FF2-98B6-4F313CB73463}" dt="2022-09-29T18:29:09.415" v="69"/>
      <pc:docMkLst>
        <pc:docMk/>
      </pc:docMkLst>
      <pc:sldChg chg="del">
        <pc:chgData name="Mikaela Assunta Felix" userId="S::mife1761@colorado.edu::c844f12b-3aff-47d4-90cd-942ec02db708" providerId="AD" clId="Web-{71FD36F4-2204-4FF2-98B6-4F313CB73463}" dt="2022-09-29T18:29:05.618" v="68"/>
        <pc:sldMkLst>
          <pc:docMk/>
          <pc:sldMk cId="487896845" sldId="276"/>
        </pc:sldMkLst>
      </pc:sldChg>
      <pc:sldChg chg="del">
        <pc:chgData name="Mikaela Assunta Felix" userId="S::mife1761@colorado.edu::c844f12b-3aff-47d4-90cd-942ec02db708" providerId="AD" clId="Web-{71FD36F4-2204-4FF2-98B6-4F313CB73463}" dt="2022-09-29T18:29:09.415" v="69"/>
        <pc:sldMkLst>
          <pc:docMk/>
          <pc:sldMk cId="389534370" sldId="287"/>
        </pc:sldMkLst>
      </pc:sldChg>
      <pc:sldChg chg="modSp">
        <pc:chgData name="Mikaela Assunta Felix" userId="S::mife1761@colorado.edu::c844f12b-3aff-47d4-90cd-942ec02db708" providerId="AD" clId="Web-{71FD36F4-2204-4FF2-98B6-4F313CB73463}" dt="2022-09-29T18:28:51.868" v="67"/>
        <pc:sldMkLst>
          <pc:docMk/>
          <pc:sldMk cId="3463991423" sldId="345"/>
        </pc:sldMkLst>
        <pc:graphicFrameChg chg="mod modGraphic">
          <ac:chgData name="Mikaela Assunta Felix" userId="S::mife1761@colorado.edu::c844f12b-3aff-47d4-90cd-942ec02db708" providerId="AD" clId="Web-{71FD36F4-2204-4FF2-98B6-4F313CB73463}" dt="2022-09-29T18:28:51.868" v="67"/>
          <ac:graphicFrameMkLst>
            <pc:docMk/>
            <pc:sldMk cId="3463991423" sldId="345"/>
            <ac:graphicFrameMk id="6" creationId="{9E3D2807-9245-9A5F-1D74-2C22E6249BD3}"/>
          </ac:graphicFrameMkLst>
        </pc:graphicFrameChg>
      </pc:sldChg>
      <pc:sldChg chg="modSp">
        <pc:chgData name="Mikaela Assunta Felix" userId="S::mife1761@colorado.edu::c844f12b-3aff-47d4-90cd-942ec02db708" providerId="AD" clId="Web-{71FD36F4-2204-4FF2-98B6-4F313CB73463}" dt="2022-09-29T18:05:14.308" v="11"/>
        <pc:sldMkLst>
          <pc:docMk/>
          <pc:sldMk cId="3156066664" sldId="346"/>
        </pc:sldMkLst>
        <pc:graphicFrameChg chg="modGraphic">
          <ac:chgData name="Mikaela Assunta Felix" userId="S::mife1761@colorado.edu::c844f12b-3aff-47d4-90cd-942ec02db708" providerId="AD" clId="Web-{71FD36F4-2204-4FF2-98B6-4F313CB73463}" dt="2022-09-29T18:05:14.308" v="11"/>
          <ac:graphicFrameMkLst>
            <pc:docMk/>
            <pc:sldMk cId="3156066664" sldId="346"/>
            <ac:graphicFrameMk id="12" creationId="{830CC6AD-E671-CFCE-F3EC-E97986A11846}"/>
          </ac:graphicFrameMkLst>
        </pc:graphicFrameChg>
      </pc:sldChg>
      <pc:sldChg chg="modSp new">
        <pc:chgData name="Mikaela Assunta Felix" userId="S::mife1761@colorado.edu::c844f12b-3aff-47d4-90cd-942ec02db708" providerId="AD" clId="Web-{71FD36F4-2204-4FF2-98B6-4F313CB73463}" dt="2022-09-29T18:23:30.052" v="36" actId="20577"/>
        <pc:sldMkLst>
          <pc:docMk/>
          <pc:sldMk cId="880120105" sldId="349"/>
        </pc:sldMkLst>
        <pc:spChg chg="mod">
          <ac:chgData name="Mikaela Assunta Felix" userId="S::mife1761@colorado.edu::c844f12b-3aff-47d4-90cd-942ec02db708" providerId="AD" clId="Web-{71FD36F4-2204-4FF2-98B6-4F313CB73463}" dt="2022-09-29T18:23:27.115" v="29" actId="20577"/>
          <ac:spMkLst>
            <pc:docMk/>
            <pc:sldMk cId="880120105" sldId="349"/>
            <ac:spMk id="2" creationId="{D5582473-9123-44A0-DF66-D12C60529B97}"/>
          </ac:spMkLst>
        </pc:spChg>
        <pc:spChg chg="mod">
          <ac:chgData name="Mikaela Assunta Felix" userId="S::mife1761@colorado.edu::c844f12b-3aff-47d4-90cd-942ec02db708" providerId="AD" clId="Web-{71FD36F4-2204-4FF2-98B6-4F313CB73463}" dt="2022-09-29T18:23:30.052" v="36" actId="20577"/>
          <ac:spMkLst>
            <pc:docMk/>
            <pc:sldMk cId="880120105" sldId="349"/>
            <ac:spMk id="3" creationId="{E59354BB-23A4-C95E-F205-7D1A23B0BC2B}"/>
          </ac:spMkLst>
        </pc:spChg>
      </pc:sldChg>
      <pc:sldChg chg="modSp new">
        <pc:chgData name="Mikaela Assunta Felix" userId="S::mife1761@colorado.edu::c844f12b-3aff-47d4-90cd-942ec02db708" providerId="AD" clId="Web-{71FD36F4-2204-4FF2-98B6-4F313CB73463}" dt="2022-09-29T18:24:09.662" v="44" actId="20577"/>
        <pc:sldMkLst>
          <pc:docMk/>
          <pc:sldMk cId="2356689253" sldId="351"/>
        </pc:sldMkLst>
        <pc:spChg chg="mod">
          <ac:chgData name="Mikaela Assunta Felix" userId="S::mife1761@colorado.edu::c844f12b-3aff-47d4-90cd-942ec02db708" providerId="AD" clId="Web-{71FD36F4-2204-4FF2-98B6-4F313CB73463}" dt="2022-09-29T18:24:09.662" v="44" actId="20577"/>
          <ac:spMkLst>
            <pc:docMk/>
            <pc:sldMk cId="2356689253" sldId="351"/>
            <ac:spMk id="2" creationId="{5EBA3CEE-F517-F502-E280-DD5AB0C2A4D0}"/>
          </ac:spMkLst>
        </pc:spChg>
      </pc:sldChg>
    </pc:docChg>
  </pc:docChgLst>
  <pc:docChgLst>
    <pc:chgData name="Alexander William Fitzgerald" userId="S::alfi1633@colorado.edu::bf106a97-d9b7-4b7f-8ce5-01a770de4d27" providerId="AD" clId="Web-{03F9D5E2-DC98-49CF-AD4A-BCC6ED80333E}"/>
    <pc:docChg chg="modSld">
      <pc:chgData name="Alexander William Fitzgerald" userId="S::alfi1633@colorado.edu::bf106a97-d9b7-4b7f-8ce5-01a770de4d27" providerId="AD" clId="Web-{03F9D5E2-DC98-49CF-AD4A-BCC6ED80333E}" dt="2022-09-27T15:59:03.570" v="361" actId="1076"/>
      <pc:docMkLst>
        <pc:docMk/>
      </pc:docMkLst>
      <pc:sldChg chg="modSp">
        <pc:chgData name="Alexander William Fitzgerald" userId="S::alfi1633@colorado.edu::bf106a97-d9b7-4b7f-8ce5-01a770de4d27" providerId="AD" clId="Web-{03F9D5E2-DC98-49CF-AD4A-BCC6ED80333E}" dt="2022-09-27T15:43:05.173" v="10" actId="20577"/>
        <pc:sldMkLst>
          <pc:docMk/>
          <pc:sldMk cId="3359403454" sldId="270"/>
        </pc:sldMkLst>
        <pc:spChg chg="mod">
          <ac:chgData name="Alexander William Fitzgerald" userId="S::alfi1633@colorado.edu::bf106a97-d9b7-4b7f-8ce5-01a770de4d27" providerId="AD" clId="Web-{03F9D5E2-DC98-49CF-AD4A-BCC6ED80333E}" dt="2022-09-27T15:43:05.173" v="10" actId="20577"/>
          <ac:spMkLst>
            <pc:docMk/>
            <pc:sldMk cId="3359403454" sldId="270"/>
            <ac:spMk id="3" creationId="{3B7DCF01-B4F8-1B51-3D69-920E9213AFEF}"/>
          </ac:spMkLst>
        </pc:spChg>
      </pc:sldChg>
      <pc:sldChg chg="addSp delSp modSp">
        <pc:chgData name="Alexander William Fitzgerald" userId="S::alfi1633@colorado.edu::bf106a97-d9b7-4b7f-8ce5-01a770de4d27" providerId="AD" clId="Web-{03F9D5E2-DC98-49CF-AD4A-BCC6ED80333E}" dt="2022-09-27T15:59:03.570" v="361" actId="1076"/>
        <pc:sldMkLst>
          <pc:docMk/>
          <pc:sldMk cId="1712542900" sldId="282"/>
        </pc:sldMkLst>
        <pc:spChg chg="add mod">
          <ac:chgData name="Alexander William Fitzgerald" userId="S::alfi1633@colorado.edu::bf106a97-d9b7-4b7f-8ce5-01a770de4d27" providerId="AD" clId="Web-{03F9D5E2-DC98-49CF-AD4A-BCC6ED80333E}" dt="2022-09-27T15:55:03.846" v="240" actId="1076"/>
          <ac:spMkLst>
            <pc:docMk/>
            <pc:sldMk cId="1712542900" sldId="282"/>
            <ac:spMk id="5" creationId="{A147718E-C519-27F3-6040-CCA233ED3DCC}"/>
          </ac:spMkLst>
        </pc:spChg>
        <pc:spChg chg="add mod">
          <ac:chgData name="Alexander William Fitzgerald" userId="S::alfi1633@colorado.edu::bf106a97-d9b7-4b7f-8ce5-01a770de4d27" providerId="AD" clId="Web-{03F9D5E2-DC98-49CF-AD4A-BCC6ED80333E}" dt="2022-09-27T15:55:14.002" v="242" actId="1076"/>
          <ac:spMkLst>
            <pc:docMk/>
            <pc:sldMk cId="1712542900" sldId="282"/>
            <ac:spMk id="6" creationId="{A1FC7383-CB89-E282-8756-98C8AFDAECF1}"/>
          </ac:spMkLst>
        </pc:spChg>
        <pc:spChg chg="add del mod ord">
          <ac:chgData name="Alexander William Fitzgerald" userId="S::alfi1633@colorado.edu::bf106a97-d9b7-4b7f-8ce5-01a770de4d27" providerId="AD" clId="Web-{03F9D5E2-DC98-49CF-AD4A-BCC6ED80333E}" dt="2022-09-27T15:50:15.808" v="129"/>
          <ac:spMkLst>
            <pc:docMk/>
            <pc:sldMk cId="1712542900" sldId="282"/>
            <ac:spMk id="7" creationId="{669E64F0-5861-EDCD-F742-F5023907708B}"/>
          </ac:spMkLst>
        </pc:spChg>
        <pc:spChg chg="add mod">
          <ac:chgData name="Alexander William Fitzgerald" userId="S::alfi1633@colorado.edu::bf106a97-d9b7-4b7f-8ce5-01a770de4d27" providerId="AD" clId="Web-{03F9D5E2-DC98-49CF-AD4A-BCC6ED80333E}" dt="2022-09-27T15:58:23.897" v="358" actId="20577"/>
          <ac:spMkLst>
            <pc:docMk/>
            <pc:sldMk cId="1712542900" sldId="282"/>
            <ac:spMk id="14" creationId="{98A235AA-B6A9-C534-DF69-16EEA8D24F70}"/>
          </ac:spMkLst>
        </pc:spChg>
        <pc:graphicFrameChg chg="add del mod modGraphic">
          <ac:chgData name="Alexander William Fitzgerald" userId="S::alfi1633@colorado.edu::bf106a97-d9b7-4b7f-8ce5-01a770de4d27" providerId="AD" clId="Web-{03F9D5E2-DC98-49CF-AD4A-BCC6ED80333E}" dt="2022-09-27T15:21:29.804" v="7"/>
          <ac:graphicFrameMkLst>
            <pc:docMk/>
            <pc:sldMk cId="1712542900" sldId="282"/>
            <ac:graphicFrameMk id="5" creationId="{ED74E44B-700D-373D-13DE-5951B7DC2116}"/>
          </ac:graphicFrameMkLst>
        </pc:graphicFrameChg>
        <pc:graphicFrameChg chg="mod">
          <ac:chgData name="Alexander William Fitzgerald" userId="S::alfi1633@colorado.edu::bf106a97-d9b7-4b7f-8ce5-01a770de4d27" providerId="AD" clId="Web-{03F9D5E2-DC98-49CF-AD4A-BCC6ED80333E}" dt="2022-09-27T15:59:03.570" v="361" actId="1076"/>
          <ac:graphicFrameMkLst>
            <pc:docMk/>
            <pc:sldMk cId="1712542900" sldId="282"/>
            <ac:graphicFrameMk id="22" creationId="{F3B9197D-8134-8ADD-BD5D-D963037B76D7}"/>
          </ac:graphicFrameMkLst>
        </pc:graphicFrameChg>
        <pc:picChg chg="mod">
          <ac:chgData name="Alexander William Fitzgerald" userId="S::alfi1633@colorado.edu::bf106a97-d9b7-4b7f-8ce5-01a770de4d27" providerId="AD" clId="Web-{03F9D5E2-DC98-49CF-AD4A-BCC6ED80333E}" dt="2022-09-27T15:48:11.524" v="123" actId="1076"/>
          <ac:picMkLst>
            <pc:docMk/>
            <pc:sldMk cId="1712542900" sldId="282"/>
            <ac:picMk id="8" creationId="{6F2237A3-2435-9E75-80F0-B831C414C342}"/>
          </ac:picMkLst>
        </pc:picChg>
        <pc:picChg chg="mod">
          <ac:chgData name="Alexander William Fitzgerald" userId="S::alfi1633@colorado.edu::bf106a97-d9b7-4b7f-8ce5-01a770de4d27" providerId="AD" clId="Web-{03F9D5E2-DC98-49CF-AD4A-BCC6ED80333E}" dt="2022-09-27T15:58:46.038" v="360" actId="1076"/>
          <ac:picMkLst>
            <pc:docMk/>
            <pc:sldMk cId="1712542900" sldId="282"/>
            <ac:picMk id="13" creationId="{FEBFB76E-1E61-D5A1-501E-858D3CB716D4}"/>
          </ac:picMkLst>
        </pc:picChg>
        <pc:picChg chg="mod">
          <ac:chgData name="Alexander William Fitzgerald" userId="S::alfi1633@colorado.edu::bf106a97-d9b7-4b7f-8ce5-01a770de4d27" providerId="AD" clId="Web-{03F9D5E2-DC98-49CF-AD4A-BCC6ED80333E}" dt="2022-09-27T15:55:03.877" v="241" actId="1076"/>
          <ac:picMkLst>
            <pc:docMk/>
            <pc:sldMk cId="1712542900" sldId="282"/>
            <ac:picMk id="16" creationId="{8C148503-3684-0354-B1BE-67AE93153A26}"/>
          </ac:picMkLst>
        </pc:picChg>
        <pc:picChg chg="mod">
          <ac:chgData name="Alexander William Fitzgerald" userId="S::alfi1633@colorado.edu::bf106a97-d9b7-4b7f-8ce5-01a770de4d27" providerId="AD" clId="Web-{03F9D5E2-DC98-49CF-AD4A-BCC6ED80333E}" dt="2022-09-27T15:55:14.018" v="243" actId="1076"/>
          <ac:picMkLst>
            <pc:docMk/>
            <pc:sldMk cId="1712542900" sldId="282"/>
            <ac:picMk id="17" creationId="{DAB2CD21-2F1B-6630-381A-7D8AA145C563}"/>
          </ac:picMkLst>
        </pc:picChg>
      </pc:sldChg>
    </pc:docChg>
  </pc:docChgLst>
  <pc:docChgLst>
    <pc:chgData name="Benon Granite Gattis" userId="S::bega5295@colorado.edu::c8f9f6b7-ac12-46f2-8e3a-7bb2983f33ad" providerId="AD" clId="Web-{E3EA04FC-8FBC-4E7F-8926-DB58FE5EBF7D}"/>
    <pc:docChg chg="addSld modSld">
      <pc:chgData name="Benon Granite Gattis" userId="S::bega5295@colorado.edu::c8f9f6b7-ac12-46f2-8e3a-7bb2983f33ad" providerId="AD" clId="Web-{E3EA04FC-8FBC-4E7F-8926-DB58FE5EBF7D}" dt="2022-09-28T20:44:54.082" v="99" actId="20577"/>
      <pc:docMkLst>
        <pc:docMk/>
      </pc:docMkLst>
      <pc:sldChg chg="modSp">
        <pc:chgData name="Benon Granite Gattis" userId="S::bega5295@colorado.edu::c8f9f6b7-ac12-46f2-8e3a-7bb2983f33ad" providerId="AD" clId="Web-{E3EA04FC-8FBC-4E7F-8926-DB58FE5EBF7D}" dt="2022-09-28T20:43:42.019" v="70" actId="20577"/>
        <pc:sldMkLst>
          <pc:docMk/>
          <pc:sldMk cId="3011908033" sldId="275"/>
        </pc:sldMkLst>
        <pc:spChg chg="mod">
          <ac:chgData name="Benon Granite Gattis" userId="S::bega5295@colorado.edu::c8f9f6b7-ac12-46f2-8e3a-7bb2983f33ad" providerId="AD" clId="Web-{E3EA04FC-8FBC-4E7F-8926-DB58FE5EBF7D}" dt="2022-09-28T20:43:42.019" v="70" actId="20577"/>
          <ac:spMkLst>
            <pc:docMk/>
            <pc:sldMk cId="3011908033" sldId="275"/>
            <ac:spMk id="2" creationId="{81B672C9-CFA8-64A3-2A21-D7AA752B0DFB}"/>
          </ac:spMkLst>
        </pc:spChg>
        <pc:spChg chg="mod">
          <ac:chgData name="Benon Granite Gattis" userId="S::bega5295@colorado.edu::c8f9f6b7-ac12-46f2-8e3a-7bb2983f33ad" providerId="AD" clId="Web-{E3EA04FC-8FBC-4E7F-8926-DB58FE5EBF7D}" dt="2022-09-28T20:38:40.109" v="68" actId="14100"/>
          <ac:spMkLst>
            <pc:docMk/>
            <pc:sldMk cId="3011908033" sldId="275"/>
            <ac:spMk id="3" creationId="{6E0ACAB2-82B8-9B06-2CDC-7E819E6D1E6B}"/>
          </ac:spMkLst>
        </pc:spChg>
      </pc:sldChg>
      <pc:sldChg chg="modSp new">
        <pc:chgData name="Benon Granite Gattis" userId="S::bega5295@colorado.edu::c8f9f6b7-ac12-46f2-8e3a-7bb2983f33ad" providerId="AD" clId="Web-{E3EA04FC-8FBC-4E7F-8926-DB58FE5EBF7D}" dt="2022-09-28T20:44:54.082" v="99" actId="20577"/>
        <pc:sldMkLst>
          <pc:docMk/>
          <pc:sldMk cId="2774438933" sldId="329"/>
        </pc:sldMkLst>
        <pc:spChg chg="mod">
          <ac:chgData name="Benon Granite Gattis" userId="S::bega5295@colorado.edu::c8f9f6b7-ac12-46f2-8e3a-7bb2983f33ad" providerId="AD" clId="Web-{E3EA04FC-8FBC-4E7F-8926-DB58FE5EBF7D}" dt="2022-09-28T20:44:54.082" v="99" actId="20577"/>
          <ac:spMkLst>
            <pc:docMk/>
            <pc:sldMk cId="2774438933" sldId="329"/>
            <ac:spMk id="2" creationId="{D67D301D-5C3F-59FE-977D-DD7DFAB90B4F}"/>
          </ac:spMkLst>
        </pc:spChg>
      </pc:sldChg>
    </pc:docChg>
  </pc:docChgLst>
  <pc:docChgLst>
    <pc:chgData name="Devon Jeffery Paris" userId="S::depa2363@colorado.edu::f34e1b27-313a-4cca-8a41-8ef506598894" providerId="AD" clId="Web-{BC914AB0-EB96-47D3-9B87-7CAA6F6B39B1}"/>
    <pc:docChg chg="modSld">
      <pc:chgData name="Devon Jeffery Paris" userId="S::depa2363@colorado.edu::f34e1b27-313a-4cca-8a41-8ef506598894" providerId="AD" clId="Web-{BC914AB0-EB96-47D3-9B87-7CAA6F6B39B1}" dt="2022-09-29T19:04:10.261" v="9" actId="1076"/>
      <pc:docMkLst>
        <pc:docMk/>
      </pc:docMkLst>
      <pc:sldChg chg="addSp delSp modSp">
        <pc:chgData name="Devon Jeffery Paris" userId="S::depa2363@colorado.edu::f34e1b27-313a-4cca-8a41-8ef506598894" providerId="AD" clId="Web-{BC914AB0-EB96-47D3-9B87-7CAA6F6B39B1}" dt="2022-09-29T19:04:10.261" v="9" actId="1076"/>
        <pc:sldMkLst>
          <pc:docMk/>
          <pc:sldMk cId="1427873806" sldId="264"/>
        </pc:sldMkLst>
        <pc:picChg chg="add del mod">
          <ac:chgData name="Devon Jeffery Paris" userId="S::depa2363@colorado.edu::f34e1b27-313a-4cca-8a41-8ef506598894" providerId="AD" clId="Web-{BC914AB0-EB96-47D3-9B87-7CAA6F6B39B1}" dt="2022-09-29T18:51:33.512" v="3"/>
          <ac:picMkLst>
            <pc:docMk/>
            <pc:sldMk cId="1427873806" sldId="264"/>
            <ac:picMk id="5" creationId="{0B1BCD72-B262-20D6-8137-1525782A3A31}"/>
          </ac:picMkLst>
        </pc:picChg>
        <pc:picChg chg="add mod">
          <ac:chgData name="Devon Jeffery Paris" userId="S::depa2363@colorado.edu::f34e1b27-313a-4cca-8a41-8ef506598894" providerId="AD" clId="Web-{BC914AB0-EB96-47D3-9B87-7CAA6F6B39B1}" dt="2022-09-29T19:04:10.261" v="9" actId="1076"/>
          <ac:picMkLst>
            <pc:docMk/>
            <pc:sldMk cId="1427873806" sldId="264"/>
            <ac:picMk id="6" creationId="{D96D6172-21BB-6E65-DE93-33D42055F220}"/>
          </ac:picMkLst>
        </pc:picChg>
      </pc:sldChg>
    </pc:docChg>
  </pc:docChgLst>
  <pc:docChgLst>
    <pc:chgData name="Jacob Ramsey" userId="8305d3f8-470d-4619-946c-f740f40f537c" providerId="ADAL" clId="{34BFB7EA-B5DC-4144-BA52-AEA5C46C1D32}"/>
    <pc:docChg chg="undo custSel addSld modSld addSection">
      <pc:chgData name="Jacob Ramsey" userId="8305d3f8-470d-4619-946c-f740f40f537c" providerId="ADAL" clId="{34BFB7EA-B5DC-4144-BA52-AEA5C46C1D32}" dt="2022-10-01T14:23:35.263" v="756" actId="20577"/>
      <pc:docMkLst>
        <pc:docMk/>
      </pc:docMkLst>
      <pc:sldChg chg="modSp mod">
        <pc:chgData name="Jacob Ramsey" userId="8305d3f8-470d-4619-946c-f740f40f537c" providerId="ADAL" clId="{34BFB7EA-B5DC-4144-BA52-AEA5C46C1D32}" dt="2022-10-01T14:23:02.227" v="744" actId="20577"/>
        <pc:sldMkLst>
          <pc:docMk/>
          <pc:sldMk cId="1911476168" sldId="330"/>
        </pc:sldMkLst>
        <pc:spChg chg="mod">
          <ac:chgData name="Jacob Ramsey" userId="8305d3f8-470d-4619-946c-f740f40f537c" providerId="ADAL" clId="{34BFB7EA-B5DC-4144-BA52-AEA5C46C1D32}" dt="2022-10-01T06:00:30.065" v="47" actId="20577"/>
          <ac:spMkLst>
            <pc:docMk/>
            <pc:sldMk cId="1911476168" sldId="330"/>
            <ac:spMk id="5" creationId="{EA3B68BF-0933-384E-E2E2-748DB273F304}"/>
          </ac:spMkLst>
        </pc:spChg>
        <pc:spChg chg="mod">
          <ac:chgData name="Jacob Ramsey" userId="8305d3f8-470d-4619-946c-f740f40f537c" providerId="ADAL" clId="{34BFB7EA-B5DC-4144-BA52-AEA5C46C1D32}" dt="2022-10-01T14:23:02.227" v="744" actId="20577"/>
          <ac:spMkLst>
            <pc:docMk/>
            <pc:sldMk cId="1911476168" sldId="330"/>
            <ac:spMk id="11" creationId="{239795CC-C1DA-1B78-5898-B376354C1FF1}"/>
          </ac:spMkLst>
        </pc:spChg>
        <pc:spChg chg="mod">
          <ac:chgData name="Jacob Ramsey" userId="8305d3f8-470d-4619-946c-f740f40f537c" providerId="ADAL" clId="{34BFB7EA-B5DC-4144-BA52-AEA5C46C1D32}" dt="2022-10-01T06:15:03.211" v="186" actId="20577"/>
          <ac:spMkLst>
            <pc:docMk/>
            <pc:sldMk cId="1911476168" sldId="330"/>
            <ac:spMk id="12" creationId="{D31AB05A-4C0C-BEB6-AC06-985A3F72854C}"/>
          </ac:spMkLst>
        </pc:spChg>
      </pc:sldChg>
      <pc:sldChg chg="modSp mod">
        <pc:chgData name="Jacob Ramsey" userId="8305d3f8-470d-4619-946c-f740f40f537c" providerId="ADAL" clId="{34BFB7EA-B5DC-4144-BA52-AEA5C46C1D32}" dt="2022-10-01T14:23:35.263" v="756" actId="20577"/>
        <pc:sldMkLst>
          <pc:docMk/>
          <pc:sldMk cId="977670021" sldId="331"/>
        </pc:sldMkLst>
        <pc:spChg chg="mod">
          <ac:chgData name="Jacob Ramsey" userId="8305d3f8-470d-4619-946c-f740f40f537c" providerId="ADAL" clId="{34BFB7EA-B5DC-4144-BA52-AEA5C46C1D32}" dt="2022-10-01T14:23:35.263" v="756" actId="20577"/>
          <ac:spMkLst>
            <pc:docMk/>
            <pc:sldMk cId="977670021" sldId="331"/>
            <ac:spMk id="6" creationId="{7933584E-B567-6FF4-760B-599ECB68D9C5}"/>
          </ac:spMkLst>
        </pc:spChg>
      </pc:sldChg>
      <pc:sldChg chg="modSp mod">
        <pc:chgData name="Jacob Ramsey" userId="8305d3f8-470d-4619-946c-f740f40f537c" providerId="ADAL" clId="{34BFB7EA-B5DC-4144-BA52-AEA5C46C1D32}" dt="2022-10-01T06:20:22.908" v="202"/>
        <pc:sldMkLst>
          <pc:docMk/>
          <pc:sldMk cId="3546075676" sldId="357"/>
        </pc:sldMkLst>
        <pc:spChg chg="mod">
          <ac:chgData name="Jacob Ramsey" userId="8305d3f8-470d-4619-946c-f740f40f537c" providerId="ADAL" clId="{34BFB7EA-B5DC-4144-BA52-AEA5C46C1D32}" dt="2022-10-01T06:00:13.526" v="19" actId="20577"/>
          <ac:spMkLst>
            <pc:docMk/>
            <pc:sldMk cId="3546075676" sldId="357"/>
            <ac:spMk id="2" creationId="{F3CC1831-AA68-641C-89AC-C0DF3E175C4C}"/>
          </ac:spMkLst>
        </pc:spChg>
        <pc:spChg chg="mod">
          <ac:chgData name="Jacob Ramsey" userId="8305d3f8-470d-4619-946c-f740f40f537c" providerId="ADAL" clId="{34BFB7EA-B5DC-4144-BA52-AEA5C46C1D32}" dt="2022-10-01T06:20:16.649" v="199"/>
          <ac:spMkLst>
            <pc:docMk/>
            <pc:sldMk cId="3546075676" sldId="357"/>
            <ac:spMk id="7" creationId="{2086757D-8B10-25DF-1EEE-A2C8D328D8B3}"/>
          </ac:spMkLst>
        </pc:spChg>
        <pc:spChg chg="mod">
          <ac:chgData name="Jacob Ramsey" userId="8305d3f8-470d-4619-946c-f740f40f537c" providerId="ADAL" clId="{34BFB7EA-B5DC-4144-BA52-AEA5C46C1D32}" dt="2022-10-01T06:20:22.908" v="202"/>
          <ac:spMkLst>
            <pc:docMk/>
            <pc:sldMk cId="3546075676" sldId="357"/>
            <ac:spMk id="17" creationId="{259C4DA5-7683-6DC7-22F4-0F42AA367D6D}"/>
          </ac:spMkLst>
        </pc:spChg>
      </pc:sldChg>
      <pc:sldChg chg="modSp mod">
        <pc:chgData name="Jacob Ramsey" userId="8305d3f8-470d-4619-946c-f740f40f537c" providerId="ADAL" clId="{34BFB7EA-B5DC-4144-BA52-AEA5C46C1D32}" dt="2022-10-01T06:21:08.378" v="210"/>
        <pc:sldMkLst>
          <pc:docMk/>
          <pc:sldMk cId="4267376632" sldId="358"/>
        </pc:sldMkLst>
        <pc:spChg chg="mod">
          <ac:chgData name="Jacob Ramsey" userId="8305d3f8-470d-4619-946c-f740f40f537c" providerId="ADAL" clId="{34BFB7EA-B5DC-4144-BA52-AEA5C46C1D32}" dt="2022-10-01T06:00:42.384" v="63" actId="20577"/>
          <ac:spMkLst>
            <pc:docMk/>
            <pc:sldMk cId="4267376632" sldId="358"/>
            <ac:spMk id="2" creationId="{B3B00350-E1B1-0E17-0A50-5CD0D549A791}"/>
          </ac:spMkLst>
        </pc:spChg>
        <pc:spChg chg="mod">
          <ac:chgData name="Jacob Ramsey" userId="8305d3f8-470d-4619-946c-f740f40f537c" providerId="ADAL" clId="{34BFB7EA-B5DC-4144-BA52-AEA5C46C1D32}" dt="2022-10-01T06:21:08.378" v="210"/>
          <ac:spMkLst>
            <pc:docMk/>
            <pc:sldMk cId="4267376632" sldId="358"/>
            <ac:spMk id="3" creationId="{F4C45A84-F437-FD63-A6CC-71061F9F2287}"/>
          </ac:spMkLst>
        </pc:spChg>
      </pc:sldChg>
      <pc:sldChg chg="modSp new mod">
        <pc:chgData name="Jacob Ramsey" userId="8305d3f8-470d-4619-946c-f740f40f537c" providerId="ADAL" clId="{34BFB7EA-B5DC-4144-BA52-AEA5C46C1D32}" dt="2022-10-01T14:22:35.645" v="740" actId="20577"/>
        <pc:sldMkLst>
          <pc:docMk/>
          <pc:sldMk cId="3895522466" sldId="379"/>
        </pc:sldMkLst>
        <pc:spChg chg="mod">
          <ac:chgData name="Jacob Ramsey" userId="8305d3f8-470d-4619-946c-f740f40f537c" providerId="ADAL" clId="{34BFB7EA-B5DC-4144-BA52-AEA5C46C1D32}" dt="2022-10-01T06:24:43.766" v="242" actId="20577"/>
          <ac:spMkLst>
            <pc:docMk/>
            <pc:sldMk cId="3895522466" sldId="379"/>
            <ac:spMk id="2" creationId="{B68B4B3B-4278-4940-9C48-415C17DF0AF3}"/>
          </ac:spMkLst>
        </pc:spChg>
        <pc:spChg chg="mod">
          <ac:chgData name="Jacob Ramsey" userId="8305d3f8-470d-4619-946c-f740f40f537c" providerId="ADAL" clId="{34BFB7EA-B5DC-4144-BA52-AEA5C46C1D32}" dt="2022-10-01T14:22:35.645" v="740" actId="20577"/>
          <ac:spMkLst>
            <pc:docMk/>
            <pc:sldMk cId="3895522466" sldId="379"/>
            <ac:spMk id="3" creationId="{F1531FAE-D704-40AB-A2B9-CB441A5FABCA}"/>
          </ac:spMkLst>
        </pc:spChg>
      </pc:sldChg>
    </pc:docChg>
  </pc:docChgLst>
  <pc:docChgLst>
    <pc:chgData name="Mikaela Assunta Felix" userId="S::mife1761@colorado.edu::c844f12b-3aff-47d4-90cd-942ec02db708" providerId="AD" clId="Web-{89DAA6F7-16BA-49CC-8254-91EEAFAAABB8}"/>
    <pc:docChg chg="modSld">
      <pc:chgData name="Mikaela Assunta Felix" userId="S::mife1761@colorado.edu::c844f12b-3aff-47d4-90cd-942ec02db708" providerId="AD" clId="Web-{89DAA6F7-16BA-49CC-8254-91EEAFAAABB8}" dt="2022-09-29T02:38:51.738" v="59"/>
      <pc:docMkLst>
        <pc:docMk/>
      </pc:docMkLst>
      <pc:sldChg chg="modSp">
        <pc:chgData name="Mikaela Assunta Felix" userId="S::mife1761@colorado.edu::c844f12b-3aff-47d4-90cd-942ec02db708" providerId="AD" clId="Web-{89DAA6F7-16BA-49CC-8254-91EEAFAAABB8}" dt="2022-09-29T02:38:51.738" v="59"/>
        <pc:sldMkLst>
          <pc:docMk/>
          <pc:sldMk cId="3395315157" sldId="327"/>
        </pc:sldMkLst>
        <pc:graphicFrameChg chg="mod modGraphic">
          <ac:chgData name="Mikaela Assunta Felix" userId="S::mife1761@colorado.edu::c844f12b-3aff-47d4-90cd-942ec02db708" providerId="AD" clId="Web-{89DAA6F7-16BA-49CC-8254-91EEAFAAABB8}" dt="2022-09-29T02:38:51.738" v="59"/>
          <ac:graphicFrameMkLst>
            <pc:docMk/>
            <pc:sldMk cId="3395315157" sldId="327"/>
            <ac:graphicFrameMk id="6" creationId="{0C94AF3B-12C1-BBB5-7380-FC56C14DDDA9}"/>
          </ac:graphicFrameMkLst>
        </pc:graphicFrameChg>
      </pc:sldChg>
    </pc:docChg>
  </pc:docChgLst>
  <pc:docChgLst>
    <pc:chgData name="Mikaela Assunta Felix" userId="S::mife1761@colorado.edu::c844f12b-3aff-47d4-90cd-942ec02db708" providerId="AD" clId="Web-{34ABBC69-2B08-4F27-9197-3BE622420D68}"/>
    <pc:docChg chg="addSld delSld modSld">
      <pc:chgData name="Mikaela Assunta Felix" userId="S::mife1761@colorado.edu::c844f12b-3aff-47d4-90cd-942ec02db708" providerId="AD" clId="Web-{34ABBC69-2B08-4F27-9197-3BE622420D68}" dt="2022-09-30T22:53:25.173" v="1327"/>
      <pc:docMkLst>
        <pc:docMk/>
      </pc:docMkLst>
      <pc:sldChg chg="addSp delSp modSp">
        <pc:chgData name="Mikaela Assunta Felix" userId="S::mife1761@colorado.edu::c844f12b-3aff-47d4-90cd-942ec02db708" providerId="AD" clId="Web-{34ABBC69-2B08-4F27-9197-3BE622420D68}" dt="2022-09-30T22:32:41.635" v="64" actId="14100"/>
        <pc:sldMkLst>
          <pc:docMk/>
          <pc:sldMk cId="1098006535" sldId="324"/>
        </pc:sldMkLst>
        <pc:picChg chg="del">
          <ac:chgData name="Mikaela Assunta Felix" userId="S::mife1761@colorado.edu::c844f12b-3aff-47d4-90cd-942ec02db708" providerId="AD" clId="Web-{34ABBC69-2B08-4F27-9197-3BE622420D68}" dt="2022-09-30T22:32:28.244" v="61"/>
          <ac:picMkLst>
            <pc:docMk/>
            <pc:sldMk cId="1098006535" sldId="324"/>
            <ac:picMk id="7" creationId="{71E700F7-8E4C-A46B-FF92-CABE91C05F5E}"/>
          </ac:picMkLst>
        </pc:picChg>
        <pc:picChg chg="add mod">
          <ac:chgData name="Mikaela Assunta Felix" userId="S::mife1761@colorado.edu::c844f12b-3aff-47d4-90cd-942ec02db708" providerId="AD" clId="Web-{34ABBC69-2B08-4F27-9197-3BE622420D68}" dt="2022-09-30T22:32:41.635" v="64" actId="14100"/>
          <ac:picMkLst>
            <pc:docMk/>
            <pc:sldMk cId="1098006535" sldId="324"/>
            <ac:picMk id="8" creationId="{5F222A3A-EF8F-6527-BFFB-6ED0B8C84FBF}"/>
          </ac:picMkLst>
        </pc:picChg>
      </pc:sldChg>
      <pc:sldChg chg="modSp">
        <pc:chgData name="Mikaela Assunta Felix" userId="S::mife1761@colorado.edu::c844f12b-3aff-47d4-90cd-942ec02db708" providerId="AD" clId="Web-{34ABBC69-2B08-4F27-9197-3BE622420D68}" dt="2022-09-30T22:50:24.733" v="1266"/>
        <pc:sldMkLst>
          <pc:docMk/>
          <pc:sldMk cId="3395315157" sldId="327"/>
        </pc:sldMkLst>
        <pc:graphicFrameChg chg="mod modGraphic">
          <ac:chgData name="Mikaela Assunta Felix" userId="S::mife1761@colorado.edu::c844f12b-3aff-47d4-90cd-942ec02db708" providerId="AD" clId="Web-{34ABBC69-2B08-4F27-9197-3BE622420D68}" dt="2022-09-30T22:50:24.733" v="1266"/>
          <ac:graphicFrameMkLst>
            <pc:docMk/>
            <pc:sldMk cId="3395315157" sldId="327"/>
            <ac:graphicFrameMk id="6" creationId="{0C94AF3B-12C1-BBB5-7380-FC56C14DDDA9}"/>
          </ac:graphicFrameMkLst>
        </pc:graphicFrameChg>
      </pc:sldChg>
      <pc:sldChg chg="modSp">
        <pc:chgData name="Mikaela Assunta Felix" userId="S::mife1761@colorado.edu::c844f12b-3aff-47d4-90cd-942ec02db708" providerId="AD" clId="Web-{34ABBC69-2B08-4F27-9197-3BE622420D68}" dt="2022-09-30T22:53:25.173" v="1327"/>
        <pc:sldMkLst>
          <pc:docMk/>
          <pc:sldMk cId="3097712710" sldId="338"/>
        </pc:sldMkLst>
        <pc:graphicFrameChg chg="mod modGraphic">
          <ac:chgData name="Mikaela Assunta Felix" userId="S::mife1761@colorado.edu::c844f12b-3aff-47d4-90cd-942ec02db708" providerId="AD" clId="Web-{34ABBC69-2B08-4F27-9197-3BE622420D68}" dt="2022-09-30T22:53:25.173" v="1327"/>
          <ac:graphicFrameMkLst>
            <pc:docMk/>
            <pc:sldMk cId="3097712710" sldId="338"/>
            <ac:graphicFrameMk id="6" creationId="{0C94AF3B-12C1-BBB5-7380-FC56C14DDDA9}"/>
          </ac:graphicFrameMkLst>
        </pc:graphicFrameChg>
      </pc:sldChg>
      <pc:sldChg chg="modSp del">
        <pc:chgData name="Mikaela Assunta Felix" userId="S::mife1761@colorado.edu::c844f12b-3aff-47d4-90cd-942ec02db708" providerId="AD" clId="Web-{34ABBC69-2B08-4F27-9197-3BE622420D68}" dt="2022-09-30T22:14:33.460" v="2"/>
        <pc:sldMkLst>
          <pc:docMk/>
          <pc:sldMk cId="3463991423" sldId="345"/>
        </pc:sldMkLst>
        <pc:graphicFrameChg chg="modGraphic">
          <ac:chgData name="Mikaela Assunta Felix" userId="S::mife1761@colorado.edu::c844f12b-3aff-47d4-90cd-942ec02db708" providerId="AD" clId="Web-{34ABBC69-2B08-4F27-9197-3BE622420D68}" dt="2022-09-30T22:14:18.413" v="1"/>
          <ac:graphicFrameMkLst>
            <pc:docMk/>
            <pc:sldMk cId="3463991423" sldId="345"/>
            <ac:graphicFrameMk id="6" creationId="{9E3D2807-9245-9A5F-1D74-2C22E6249BD3}"/>
          </ac:graphicFrameMkLst>
        </pc:graphicFrameChg>
      </pc:sldChg>
      <pc:sldChg chg="modSp">
        <pc:chgData name="Mikaela Assunta Felix" userId="S::mife1761@colorado.edu::c844f12b-3aff-47d4-90cd-942ec02db708" providerId="AD" clId="Web-{34ABBC69-2B08-4F27-9197-3BE622420D68}" dt="2022-09-30T22:27:58.193" v="60"/>
        <pc:sldMkLst>
          <pc:docMk/>
          <pc:sldMk cId="1342451633" sldId="377"/>
        </pc:sldMkLst>
        <pc:graphicFrameChg chg="mod modGraphic">
          <ac:chgData name="Mikaela Assunta Felix" userId="S::mife1761@colorado.edu::c844f12b-3aff-47d4-90cd-942ec02db708" providerId="AD" clId="Web-{34ABBC69-2B08-4F27-9197-3BE622420D68}" dt="2022-09-30T22:27:58.193" v="60"/>
          <ac:graphicFrameMkLst>
            <pc:docMk/>
            <pc:sldMk cId="1342451633" sldId="377"/>
            <ac:graphicFrameMk id="12" creationId="{830CC6AD-E671-CFCE-F3EC-E97986A11846}"/>
          </ac:graphicFrameMkLst>
        </pc:graphicFrameChg>
      </pc:sldChg>
      <pc:sldChg chg="modSp add replId">
        <pc:chgData name="Mikaela Assunta Felix" userId="S::mife1761@colorado.edu::c844f12b-3aff-47d4-90cd-942ec02db708" providerId="AD" clId="Web-{34ABBC69-2B08-4F27-9197-3BE622420D68}" dt="2022-09-30T22:25:18.252" v="20"/>
        <pc:sldMkLst>
          <pc:docMk/>
          <pc:sldMk cId="333173437" sldId="378"/>
        </pc:sldMkLst>
        <pc:graphicFrameChg chg="mod modGraphic">
          <ac:chgData name="Mikaela Assunta Felix" userId="S::mife1761@colorado.edu::c844f12b-3aff-47d4-90cd-942ec02db708" providerId="AD" clId="Web-{34ABBC69-2B08-4F27-9197-3BE622420D68}" dt="2022-09-30T22:25:18.252" v="20"/>
          <ac:graphicFrameMkLst>
            <pc:docMk/>
            <pc:sldMk cId="333173437" sldId="378"/>
            <ac:graphicFrameMk id="6" creationId="{9E3D2807-9245-9A5F-1D74-2C22E6249BD3}"/>
          </ac:graphicFrameMkLst>
        </pc:graphicFrameChg>
      </pc:sldChg>
    </pc:docChg>
  </pc:docChgLst>
  <pc:docChgLst>
    <pc:chgData name="Mikaela Assunta Felix" userId="S::mife1761@colorado.edu::c844f12b-3aff-47d4-90cd-942ec02db708" providerId="AD" clId="Web-{AB9F21C4-84BA-4BB8-8023-46FD264329E1}"/>
    <pc:docChg chg="modSld">
      <pc:chgData name="Mikaela Assunta Felix" userId="S::mife1761@colorado.edu::c844f12b-3aff-47d4-90cd-942ec02db708" providerId="AD" clId="Web-{AB9F21C4-84BA-4BB8-8023-46FD264329E1}" dt="2022-10-03T02:09:30.062" v="16" actId="20577"/>
      <pc:docMkLst>
        <pc:docMk/>
      </pc:docMkLst>
      <pc:sldChg chg="modSp">
        <pc:chgData name="Mikaela Assunta Felix" userId="S::mife1761@colorado.edu::c844f12b-3aff-47d4-90cd-942ec02db708" providerId="AD" clId="Web-{AB9F21C4-84BA-4BB8-8023-46FD264329E1}" dt="2022-10-03T02:09:30.062" v="16" actId="20577"/>
        <pc:sldMkLst>
          <pc:docMk/>
          <pc:sldMk cId="250772320" sldId="285"/>
        </pc:sldMkLst>
        <pc:spChg chg="mod">
          <ac:chgData name="Mikaela Assunta Felix" userId="S::mife1761@colorado.edu::c844f12b-3aff-47d4-90cd-942ec02db708" providerId="AD" clId="Web-{AB9F21C4-84BA-4BB8-8023-46FD264329E1}" dt="2022-10-03T02:09:30.062" v="16" actId="20577"/>
          <ac:spMkLst>
            <pc:docMk/>
            <pc:sldMk cId="250772320" sldId="285"/>
            <ac:spMk id="3" creationId="{D29A5439-01C9-A0D0-E317-5D82C6CBDA4E}"/>
          </ac:spMkLst>
        </pc:spChg>
      </pc:sldChg>
    </pc:docChg>
  </pc:docChgLst>
  <pc:docChgLst>
    <pc:chgData name="Brady C Hogoboom" userId="S::brho8281@colorado.edu::31d99c66-e1e5-4ea7-8f98-bdc50a4317d9" providerId="AD" clId="Web-{105879EB-95A7-4537-8526-2560B7F702AE}"/>
    <pc:docChg chg="modSld sldOrd modSection">
      <pc:chgData name="Brady C Hogoboom" userId="S::brho8281@colorado.edu::31d99c66-e1e5-4ea7-8f98-bdc50a4317d9" providerId="AD" clId="Web-{105879EB-95A7-4537-8526-2560B7F702AE}" dt="2022-10-03T01:42:16.334" v="284" actId="20577"/>
      <pc:docMkLst>
        <pc:docMk/>
      </pc:docMkLst>
      <pc:sldChg chg="modSp">
        <pc:chgData name="Brady C Hogoboom" userId="S::brho8281@colorado.edu::31d99c66-e1e5-4ea7-8f98-bdc50a4317d9" providerId="AD" clId="Web-{105879EB-95A7-4537-8526-2560B7F702AE}" dt="2022-10-03T01:41:17.959" v="276" actId="20577"/>
        <pc:sldMkLst>
          <pc:docMk/>
          <pc:sldMk cId="3011908033" sldId="275"/>
        </pc:sldMkLst>
        <pc:spChg chg="mod">
          <ac:chgData name="Brady C Hogoboom" userId="S::brho8281@colorado.edu::31d99c66-e1e5-4ea7-8f98-bdc50a4317d9" providerId="AD" clId="Web-{105879EB-95A7-4537-8526-2560B7F702AE}" dt="2022-10-03T01:41:17.959" v="276" actId="20577"/>
          <ac:spMkLst>
            <pc:docMk/>
            <pc:sldMk cId="3011908033" sldId="275"/>
            <ac:spMk id="3" creationId="{6E0ACAB2-82B8-9B06-2CDC-7E819E6D1E6B}"/>
          </ac:spMkLst>
        </pc:spChg>
      </pc:sldChg>
      <pc:sldChg chg="delSp modSp delAnim modNotes">
        <pc:chgData name="Brady C Hogoboom" userId="S::brho8281@colorado.edu::31d99c66-e1e5-4ea7-8f98-bdc50a4317d9" providerId="AD" clId="Web-{105879EB-95A7-4537-8526-2560B7F702AE}" dt="2022-10-03T00:36:31.562" v="269" actId="1076"/>
        <pc:sldMkLst>
          <pc:docMk/>
          <pc:sldMk cId="2585415096" sldId="280"/>
        </pc:sldMkLst>
        <pc:grpChg chg="del">
          <ac:chgData name="Brady C Hogoboom" userId="S::brho8281@colorado.edu::31d99c66-e1e5-4ea7-8f98-bdc50a4317d9" providerId="AD" clId="Web-{105879EB-95A7-4537-8526-2560B7F702AE}" dt="2022-10-03T00:29:29.495" v="48"/>
          <ac:grpSpMkLst>
            <pc:docMk/>
            <pc:sldMk cId="2585415096" sldId="280"/>
            <ac:grpSpMk id="11" creationId="{4DFDD577-FEC6-88EF-30EF-121A73C02C62}"/>
          </ac:grpSpMkLst>
        </pc:grpChg>
        <pc:graphicFrameChg chg="mod modGraphic">
          <ac:chgData name="Brady C Hogoboom" userId="S::brho8281@colorado.edu::31d99c66-e1e5-4ea7-8f98-bdc50a4317d9" providerId="AD" clId="Web-{105879EB-95A7-4537-8526-2560B7F702AE}" dt="2022-10-03T00:36:31.562" v="269" actId="1076"/>
          <ac:graphicFrameMkLst>
            <pc:docMk/>
            <pc:sldMk cId="2585415096" sldId="280"/>
            <ac:graphicFrameMk id="3" creationId="{8E229838-D6E7-E842-A369-EF802E6DBDA5}"/>
          </ac:graphicFrameMkLst>
        </pc:graphicFrameChg>
      </pc:sldChg>
      <pc:sldChg chg="modSp">
        <pc:chgData name="Brady C Hogoboom" userId="S::brho8281@colorado.edu::31d99c66-e1e5-4ea7-8f98-bdc50a4317d9" providerId="AD" clId="Web-{105879EB-95A7-4537-8526-2560B7F702AE}" dt="2022-10-03T01:42:16.334" v="284" actId="20577"/>
        <pc:sldMkLst>
          <pc:docMk/>
          <pc:sldMk cId="556620743" sldId="291"/>
        </pc:sldMkLst>
        <pc:spChg chg="mod">
          <ac:chgData name="Brady C Hogoboom" userId="S::brho8281@colorado.edu::31d99c66-e1e5-4ea7-8f98-bdc50a4317d9" providerId="AD" clId="Web-{105879EB-95A7-4537-8526-2560B7F702AE}" dt="2022-10-03T01:42:12.631" v="283" actId="20577"/>
          <ac:spMkLst>
            <pc:docMk/>
            <pc:sldMk cId="556620743" sldId="291"/>
            <ac:spMk id="7" creationId="{0AA0CA4D-9472-D1F8-C165-E84343313C49}"/>
          </ac:spMkLst>
        </pc:spChg>
        <pc:spChg chg="mod">
          <ac:chgData name="Brady C Hogoboom" userId="S::brho8281@colorado.edu::31d99c66-e1e5-4ea7-8f98-bdc50a4317d9" providerId="AD" clId="Web-{105879EB-95A7-4537-8526-2560B7F702AE}" dt="2022-10-03T01:42:16.334" v="284" actId="20577"/>
          <ac:spMkLst>
            <pc:docMk/>
            <pc:sldMk cId="556620743" sldId="291"/>
            <ac:spMk id="8" creationId="{BD3781E7-C044-CB0A-7469-CC2DD7496031}"/>
          </ac:spMkLst>
        </pc:spChg>
      </pc:sldChg>
      <pc:sldChg chg="ord">
        <pc:chgData name="Brady C Hogoboom" userId="S::brho8281@colorado.edu::31d99c66-e1e5-4ea7-8f98-bdc50a4317d9" providerId="AD" clId="Web-{105879EB-95A7-4537-8526-2560B7F702AE}" dt="2022-10-03T01:26:38.086" v="270"/>
        <pc:sldMkLst>
          <pc:docMk/>
          <pc:sldMk cId="398625765" sldId="362"/>
        </pc:sldMkLst>
      </pc:sldChg>
      <pc:sldChg chg="ord">
        <pc:chgData name="Brady C Hogoboom" userId="S::brho8281@colorado.edu::31d99c66-e1e5-4ea7-8f98-bdc50a4317d9" providerId="AD" clId="Web-{105879EB-95A7-4537-8526-2560B7F702AE}" dt="2022-10-03T01:27:08.243" v="272"/>
        <pc:sldMkLst>
          <pc:docMk/>
          <pc:sldMk cId="2029800516" sldId="365"/>
        </pc:sldMkLst>
      </pc:sldChg>
    </pc:docChg>
  </pc:docChgLst>
  <pc:docChgLst>
    <pc:chgData name="Brady C Hogoboom" userId="S::brho8281@colorado.edu::31d99c66-e1e5-4ea7-8f98-bdc50a4317d9" providerId="AD" clId="Web-{4C58B185-6BFB-4D93-A73E-4F9CDBAF8CEF}"/>
    <pc:docChg chg="modSld">
      <pc:chgData name="Brady C Hogoboom" userId="S::brho8281@colorado.edu::31d99c66-e1e5-4ea7-8f98-bdc50a4317d9" providerId="AD" clId="Web-{4C58B185-6BFB-4D93-A73E-4F9CDBAF8CEF}" dt="2022-09-29T22:10:17.965" v="5" actId="20577"/>
      <pc:docMkLst>
        <pc:docMk/>
      </pc:docMkLst>
      <pc:sldChg chg="modSp">
        <pc:chgData name="Brady C Hogoboom" userId="S::brho8281@colorado.edu::31d99c66-e1e5-4ea7-8f98-bdc50a4317d9" providerId="AD" clId="Web-{4C58B185-6BFB-4D93-A73E-4F9CDBAF8CEF}" dt="2022-09-29T22:10:17.965" v="5" actId="20577"/>
        <pc:sldMkLst>
          <pc:docMk/>
          <pc:sldMk cId="1427873806" sldId="264"/>
        </pc:sldMkLst>
        <pc:spChg chg="mod">
          <ac:chgData name="Brady C Hogoboom" userId="S::brho8281@colorado.edu::31d99c66-e1e5-4ea7-8f98-bdc50a4317d9" providerId="AD" clId="Web-{4C58B185-6BFB-4D93-A73E-4F9CDBAF8CEF}" dt="2022-09-29T22:10:17.965" v="5" actId="20577"/>
          <ac:spMkLst>
            <pc:docMk/>
            <pc:sldMk cId="1427873806" sldId="264"/>
            <ac:spMk id="3" creationId="{00000000-0000-0000-0000-000000000000}"/>
          </ac:spMkLst>
        </pc:spChg>
      </pc:sldChg>
    </pc:docChg>
  </pc:docChgLst>
  <pc:docChgLst>
    <pc:chgData name="Brady C Hogoboom" userId="S::brho8281@colorado.edu::31d99c66-e1e5-4ea7-8f98-bdc50a4317d9" providerId="AD" clId="Web-{F8F9DEB4-D938-4AA6-906E-BD9ECF72F29D}"/>
    <pc:docChg chg="modSld">
      <pc:chgData name="Brady C Hogoboom" userId="S::brho8281@colorado.edu::31d99c66-e1e5-4ea7-8f98-bdc50a4317d9" providerId="AD" clId="Web-{F8F9DEB4-D938-4AA6-906E-BD9ECF72F29D}" dt="2022-09-29T17:45:04.307" v="235"/>
      <pc:docMkLst>
        <pc:docMk/>
      </pc:docMkLst>
      <pc:sldChg chg="modSp">
        <pc:chgData name="Brady C Hogoboom" userId="S::brho8281@colorado.edu::31d99c66-e1e5-4ea7-8f98-bdc50a4317d9" providerId="AD" clId="Web-{F8F9DEB4-D938-4AA6-906E-BD9ECF72F29D}" dt="2022-09-29T17:41:26.350" v="47"/>
        <pc:sldMkLst>
          <pc:docMk/>
          <pc:sldMk cId="1496000162" sldId="279"/>
        </pc:sldMkLst>
        <pc:graphicFrameChg chg="mod modGraphic">
          <ac:chgData name="Brady C Hogoboom" userId="S::brho8281@colorado.edu::31d99c66-e1e5-4ea7-8f98-bdc50a4317d9" providerId="AD" clId="Web-{F8F9DEB4-D938-4AA6-906E-BD9ECF72F29D}" dt="2022-09-29T17:41:26.350" v="47"/>
          <ac:graphicFrameMkLst>
            <pc:docMk/>
            <pc:sldMk cId="1496000162" sldId="279"/>
            <ac:graphicFrameMk id="3" creationId="{A2701A9F-797E-1108-9EBD-9B939345228B}"/>
          </ac:graphicFrameMkLst>
        </pc:graphicFrameChg>
      </pc:sldChg>
      <pc:sldChg chg="modNotes">
        <pc:chgData name="Brady C Hogoboom" userId="S::brho8281@colorado.edu::31d99c66-e1e5-4ea7-8f98-bdc50a4317d9" providerId="AD" clId="Web-{F8F9DEB4-D938-4AA6-906E-BD9ECF72F29D}" dt="2022-09-29T17:45:04.307" v="235"/>
        <pc:sldMkLst>
          <pc:docMk/>
          <pc:sldMk cId="2585415096" sldId="280"/>
        </pc:sldMkLst>
      </pc:sldChg>
      <pc:sldChg chg="modSp">
        <pc:chgData name="Brady C Hogoboom" userId="S::brho8281@colorado.edu::31d99c66-e1e5-4ea7-8f98-bdc50a4317d9" providerId="AD" clId="Web-{F8F9DEB4-D938-4AA6-906E-BD9ECF72F29D}" dt="2022-09-29T17:41:32.147" v="59"/>
        <pc:sldMkLst>
          <pc:docMk/>
          <pc:sldMk cId="2029064866" sldId="281"/>
        </pc:sldMkLst>
        <pc:graphicFrameChg chg="mod modGraphic">
          <ac:chgData name="Brady C Hogoboom" userId="S::brho8281@colorado.edu::31d99c66-e1e5-4ea7-8f98-bdc50a4317d9" providerId="AD" clId="Web-{F8F9DEB4-D938-4AA6-906E-BD9ECF72F29D}" dt="2022-09-29T17:41:32.147" v="59"/>
          <ac:graphicFrameMkLst>
            <pc:docMk/>
            <pc:sldMk cId="2029064866" sldId="281"/>
            <ac:graphicFrameMk id="3" creationId="{A2701A9F-797E-1108-9EBD-9B939345228B}"/>
          </ac:graphicFrameMkLst>
        </pc:graphicFrameChg>
      </pc:sldChg>
    </pc:docChg>
  </pc:docChgLst>
  <pc:docChgLst>
    <pc:chgData name="Devon Jeffery Paris" userId="S::depa2363@colorado.edu::f34e1b27-313a-4cca-8a41-8ef506598894" providerId="AD" clId="Web-{B7AAF9AC-D222-4693-BDB2-DA7D77063CC9}"/>
    <pc:docChg chg="modSld">
      <pc:chgData name="Devon Jeffery Paris" userId="S::depa2363@colorado.edu::f34e1b27-313a-4cca-8a41-8ef506598894" providerId="AD" clId="Web-{B7AAF9AC-D222-4693-BDB2-DA7D77063CC9}" dt="2022-10-01T21:39:51.030" v="378" actId="20577"/>
      <pc:docMkLst>
        <pc:docMk/>
      </pc:docMkLst>
      <pc:sldChg chg="modSp">
        <pc:chgData name="Devon Jeffery Paris" userId="S::depa2363@colorado.edu::f34e1b27-313a-4cca-8a41-8ef506598894" providerId="AD" clId="Web-{B7AAF9AC-D222-4693-BDB2-DA7D77063CC9}" dt="2022-10-01T21:39:51.030" v="378" actId="20577"/>
        <pc:sldMkLst>
          <pc:docMk/>
          <pc:sldMk cId="2029800516" sldId="365"/>
        </pc:sldMkLst>
        <pc:spChg chg="mod">
          <ac:chgData name="Devon Jeffery Paris" userId="S::depa2363@colorado.edu::f34e1b27-313a-4cca-8a41-8ef506598894" providerId="AD" clId="Web-{B7AAF9AC-D222-4693-BDB2-DA7D77063CC9}" dt="2022-10-01T21:39:51.030" v="378" actId="20577"/>
          <ac:spMkLst>
            <pc:docMk/>
            <pc:sldMk cId="2029800516" sldId="365"/>
            <ac:spMk id="3" creationId="{89C7E1B0-7BB1-5E01-F22D-0805F07CE71A}"/>
          </ac:spMkLst>
        </pc:spChg>
      </pc:sldChg>
    </pc:docChg>
  </pc:docChgLst>
  <pc:docChgLst>
    <pc:chgData name="Alexander William Fitzgerald" userId="S::alfi1633@colorado.edu::bf106a97-d9b7-4b7f-8ce5-01a770de4d27" providerId="AD" clId="Web-{CDC5E586-A50F-443F-BB75-71429CF052D5}"/>
    <pc:docChg chg="modSld">
      <pc:chgData name="Alexander William Fitzgerald" userId="S::alfi1633@colorado.edu::bf106a97-d9b7-4b7f-8ce5-01a770de4d27" providerId="AD" clId="Web-{CDC5E586-A50F-443F-BB75-71429CF052D5}" dt="2022-09-30T22:43:54.773" v="59"/>
      <pc:docMkLst>
        <pc:docMk/>
      </pc:docMkLst>
      <pc:sldChg chg="modSp">
        <pc:chgData name="Alexander William Fitzgerald" userId="S::alfi1633@colorado.edu::bf106a97-d9b7-4b7f-8ce5-01a770de4d27" providerId="AD" clId="Web-{CDC5E586-A50F-443F-BB75-71429CF052D5}" dt="2022-09-30T22:43:54.773" v="59"/>
        <pc:sldMkLst>
          <pc:docMk/>
          <pc:sldMk cId="2499216708" sldId="328"/>
        </pc:sldMkLst>
        <pc:graphicFrameChg chg="mod modGraphic">
          <ac:chgData name="Alexander William Fitzgerald" userId="S::alfi1633@colorado.edu::bf106a97-d9b7-4b7f-8ce5-01a770de4d27" providerId="AD" clId="Web-{CDC5E586-A50F-443F-BB75-71429CF052D5}" dt="2022-09-30T22:43:54.773" v="59"/>
          <ac:graphicFrameMkLst>
            <pc:docMk/>
            <pc:sldMk cId="2499216708" sldId="328"/>
            <ac:graphicFrameMk id="8" creationId="{EBABC08E-A197-E8A2-6D43-A05F69CE10AD}"/>
          </ac:graphicFrameMkLst>
        </pc:graphicFrameChg>
      </pc:sldChg>
    </pc:docChg>
  </pc:docChgLst>
  <pc:docChgLst>
    <pc:chgData name="Devon Jeffery Paris" userId="f34e1b27-313a-4cca-8a41-8ef506598894" providerId="ADAL" clId="{4E151B98-E37B-4766-AB91-5988E86EEA97}"/>
    <pc:docChg chg="undo custSel addSld delSld modSld">
      <pc:chgData name="Devon Jeffery Paris" userId="f34e1b27-313a-4cca-8a41-8ef506598894" providerId="ADAL" clId="{4E151B98-E37B-4766-AB91-5988E86EEA97}" dt="2022-10-02T00:18:36.124" v="9309" actId="20577"/>
      <pc:docMkLst>
        <pc:docMk/>
      </pc:docMkLst>
      <pc:sldChg chg="add del">
        <pc:chgData name="Devon Jeffery Paris" userId="f34e1b27-313a-4cca-8a41-8ef506598894" providerId="ADAL" clId="{4E151B98-E37B-4766-AB91-5988E86EEA97}" dt="2022-09-28T20:34:10.301" v="56" actId="47"/>
        <pc:sldMkLst>
          <pc:docMk/>
          <pc:sldMk cId="1427873806" sldId="264"/>
        </pc:sldMkLst>
      </pc:sldChg>
      <pc:sldChg chg="add del">
        <pc:chgData name="Devon Jeffery Paris" userId="f34e1b27-313a-4cca-8a41-8ef506598894" providerId="ADAL" clId="{4E151B98-E37B-4766-AB91-5988E86EEA97}" dt="2022-09-28T20:34:10.301" v="56" actId="47"/>
        <pc:sldMkLst>
          <pc:docMk/>
          <pc:sldMk cId="1872825735" sldId="266"/>
        </pc:sldMkLst>
      </pc:sldChg>
      <pc:sldChg chg="add del">
        <pc:chgData name="Devon Jeffery Paris" userId="f34e1b27-313a-4cca-8a41-8ef506598894" providerId="ADAL" clId="{4E151B98-E37B-4766-AB91-5988E86EEA97}" dt="2022-09-28T20:34:10.301" v="56" actId="47"/>
        <pc:sldMkLst>
          <pc:docMk/>
          <pc:sldMk cId="3928243425" sldId="267"/>
        </pc:sldMkLst>
      </pc:sldChg>
      <pc:sldChg chg="add del">
        <pc:chgData name="Devon Jeffery Paris" userId="f34e1b27-313a-4cca-8a41-8ef506598894" providerId="ADAL" clId="{4E151B98-E37B-4766-AB91-5988E86EEA97}" dt="2022-09-28T20:34:10.301" v="56" actId="47"/>
        <pc:sldMkLst>
          <pc:docMk/>
          <pc:sldMk cId="302405028" sldId="268"/>
        </pc:sldMkLst>
      </pc:sldChg>
      <pc:sldChg chg="add del">
        <pc:chgData name="Devon Jeffery Paris" userId="f34e1b27-313a-4cca-8a41-8ef506598894" providerId="ADAL" clId="{4E151B98-E37B-4766-AB91-5988E86EEA97}" dt="2022-09-28T20:34:10.301" v="56" actId="47"/>
        <pc:sldMkLst>
          <pc:docMk/>
          <pc:sldMk cId="1526231438" sldId="269"/>
        </pc:sldMkLst>
      </pc:sldChg>
      <pc:sldChg chg="add del">
        <pc:chgData name="Devon Jeffery Paris" userId="f34e1b27-313a-4cca-8a41-8ef506598894" providerId="ADAL" clId="{4E151B98-E37B-4766-AB91-5988E86EEA97}" dt="2022-09-28T20:34:10.301" v="56" actId="47"/>
        <pc:sldMkLst>
          <pc:docMk/>
          <pc:sldMk cId="3359403454" sldId="270"/>
        </pc:sldMkLst>
      </pc:sldChg>
      <pc:sldChg chg="add del">
        <pc:chgData name="Devon Jeffery Paris" userId="f34e1b27-313a-4cca-8a41-8ef506598894" providerId="ADAL" clId="{4E151B98-E37B-4766-AB91-5988E86EEA97}" dt="2022-09-28T20:34:10.301" v="56" actId="47"/>
        <pc:sldMkLst>
          <pc:docMk/>
          <pc:sldMk cId="1729624126" sldId="272"/>
        </pc:sldMkLst>
      </pc:sldChg>
      <pc:sldChg chg="add del">
        <pc:chgData name="Devon Jeffery Paris" userId="f34e1b27-313a-4cca-8a41-8ef506598894" providerId="ADAL" clId="{4E151B98-E37B-4766-AB91-5988E86EEA97}" dt="2022-09-28T20:34:10.301" v="56" actId="47"/>
        <pc:sldMkLst>
          <pc:docMk/>
          <pc:sldMk cId="3629574400" sldId="273"/>
        </pc:sldMkLst>
      </pc:sldChg>
      <pc:sldChg chg="add del">
        <pc:chgData name="Devon Jeffery Paris" userId="f34e1b27-313a-4cca-8a41-8ef506598894" providerId="ADAL" clId="{4E151B98-E37B-4766-AB91-5988E86EEA97}" dt="2022-09-28T20:34:10.301" v="56" actId="47"/>
        <pc:sldMkLst>
          <pc:docMk/>
          <pc:sldMk cId="412832373" sldId="274"/>
        </pc:sldMkLst>
      </pc:sldChg>
      <pc:sldChg chg="add del">
        <pc:chgData name="Devon Jeffery Paris" userId="f34e1b27-313a-4cca-8a41-8ef506598894" providerId="ADAL" clId="{4E151B98-E37B-4766-AB91-5988E86EEA97}" dt="2022-09-28T20:34:10.301" v="56" actId="47"/>
        <pc:sldMkLst>
          <pc:docMk/>
          <pc:sldMk cId="3011908033" sldId="275"/>
        </pc:sldMkLst>
      </pc:sldChg>
      <pc:sldChg chg="add del">
        <pc:chgData name="Devon Jeffery Paris" userId="f34e1b27-313a-4cca-8a41-8ef506598894" providerId="ADAL" clId="{4E151B98-E37B-4766-AB91-5988E86EEA97}" dt="2022-09-28T20:34:10.301" v="56" actId="47"/>
        <pc:sldMkLst>
          <pc:docMk/>
          <pc:sldMk cId="487896845" sldId="276"/>
        </pc:sldMkLst>
      </pc:sldChg>
      <pc:sldChg chg="add del">
        <pc:chgData name="Devon Jeffery Paris" userId="f34e1b27-313a-4cca-8a41-8ef506598894" providerId="ADAL" clId="{4E151B98-E37B-4766-AB91-5988E86EEA97}" dt="2022-09-28T20:34:10.301" v="56" actId="47"/>
        <pc:sldMkLst>
          <pc:docMk/>
          <pc:sldMk cId="2611944941" sldId="277"/>
        </pc:sldMkLst>
      </pc:sldChg>
      <pc:sldChg chg="add del">
        <pc:chgData name="Devon Jeffery Paris" userId="f34e1b27-313a-4cca-8a41-8ef506598894" providerId="ADAL" clId="{4E151B98-E37B-4766-AB91-5988E86EEA97}" dt="2022-09-28T20:34:10.301" v="56" actId="47"/>
        <pc:sldMkLst>
          <pc:docMk/>
          <pc:sldMk cId="1012633978" sldId="278"/>
        </pc:sldMkLst>
      </pc:sldChg>
      <pc:sldChg chg="add del">
        <pc:chgData name="Devon Jeffery Paris" userId="f34e1b27-313a-4cca-8a41-8ef506598894" providerId="ADAL" clId="{4E151B98-E37B-4766-AB91-5988E86EEA97}" dt="2022-09-28T20:34:10.301" v="56" actId="47"/>
        <pc:sldMkLst>
          <pc:docMk/>
          <pc:sldMk cId="1496000162" sldId="279"/>
        </pc:sldMkLst>
      </pc:sldChg>
      <pc:sldChg chg="add del">
        <pc:chgData name="Devon Jeffery Paris" userId="f34e1b27-313a-4cca-8a41-8ef506598894" providerId="ADAL" clId="{4E151B98-E37B-4766-AB91-5988E86EEA97}" dt="2022-09-28T20:34:10.301" v="56" actId="47"/>
        <pc:sldMkLst>
          <pc:docMk/>
          <pc:sldMk cId="2585415096" sldId="280"/>
        </pc:sldMkLst>
      </pc:sldChg>
      <pc:sldChg chg="add del">
        <pc:chgData name="Devon Jeffery Paris" userId="f34e1b27-313a-4cca-8a41-8ef506598894" providerId="ADAL" clId="{4E151B98-E37B-4766-AB91-5988E86EEA97}" dt="2022-09-28T20:34:10.301" v="56" actId="47"/>
        <pc:sldMkLst>
          <pc:docMk/>
          <pc:sldMk cId="2029064866" sldId="281"/>
        </pc:sldMkLst>
      </pc:sldChg>
      <pc:sldChg chg="add del">
        <pc:chgData name="Devon Jeffery Paris" userId="f34e1b27-313a-4cca-8a41-8ef506598894" providerId="ADAL" clId="{4E151B98-E37B-4766-AB91-5988E86EEA97}" dt="2022-09-28T20:34:10.301" v="56" actId="47"/>
        <pc:sldMkLst>
          <pc:docMk/>
          <pc:sldMk cId="1712542900" sldId="282"/>
        </pc:sldMkLst>
      </pc:sldChg>
      <pc:sldChg chg="add del">
        <pc:chgData name="Devon Jeffery Paris" userId="f34e1b27-313a-4cca-8a41-8ef506598894" providerId="ADAL" clId="{4E151B98-E37B-4766-AB91-5988E86EEA97}" dt="2022-09-28T20:34:10.301" v="56" actId="47"/>
        <pc:sldMkLst>
          <pc:docMk/>
          <pc:sldMk cId="987487295" sldId="283"/>
        </pc:sldMkLst>
      </pc:sldChg>
      <pc:sldChg chg="add del">
        <pc:chgData name="Devon Jeffery Paris" userId="f34e1b27-313a-4cca-8a41-8ef506598894" providerId="ADAL" clId="{4E151B98-E37B-4766-AB91-5988E86EEA97}" dt="2022-09-28T20:34:01.944" v="54" actId="47"/>
        <pc:sldMkLst>
          <pc:docMk/>
          <pc:sldMk cId="575785410" sldId="284"/>
        </pc:sldMkLst>
      </pc:sldChg>
      <pc:sldChg chg="add del">
        <pc:chgData name="Devon Jeffery Paris" userId="f34e1b27-313a-4cca-8a41-8ef506598894" providerId="ADAL" clId="{4E151B98-E37B-4766-AB91-5988E86EEA97}" dt="2022-09-28T20:34:01.944" v="54" actId="47"/>
        <pc:sldMkLst>
          <pc:docMk/>
          <pc:sldMk cId="250772320" sldId="285"/>
        </pc:sldMkLst>
      </pc:sldChg>
      <pc:sldChg chg="add del">
        <pc:chgData name="Devon Jeffery Paris" userId="f34e1b27-313a-4cca-8a41-8ef506598894" providerId="ADAL" clId="{4E151B98-E37B-4766-AB91-5988E86EEA97}" dt="2022-09-28T20:34:10.301" v="56" actId="47"/>
        <pc:sldMkLst>
          <pc:docMk/>
          <pc:sldMk cId="1287228828" sldId="286"/>
        </pc:sldMkLst>
      </pc:sldChg>
      <pc:sldChg chg="add del">
        <pc:chgData name="Devon Jeffery Paris" userId="f34e1b27-313a-4cca-8a41-8ef506598894" providerId="ADAL" clId="{4E151B98-E37B-4766-AB91-5988E86EEA97}" dt="2022-09-28T20:34:10.301" v="56" actId="47"/>
        <pc:sldMkLst>
          <pc:docMk/>
          <pc:sldMk cId="389534370" sldId="287"/>
        </pc:sldMkLst>
      </pc:sldChg>
      <pc:sldChg chg="add del">
        <pc:chgData name="Devon Jeffery Paris" userId="f34e1b27-313a-4cca-8a41-8ef506598894" providerId="ADAL" clId="{4E151B98-E37B-4766-AB91-5988E86EEA97}" dt="2022-09-28T20:34:10.301" v="56" actId="47"/>
        <pc:sldMkLst>
          <pc:docMk/>
          <pc:sldMk cId="4189780592" sldId="288"/>
        </pc:sldMkLst>
      </pc:sldChg>
      <pc:sldChg chg="add del">
        <pc:chgData name="Devon Jeffery Paris" userId="f34e1b27-313a-4cca-8a41-8ef506598894" providerId="ADAL" clId="{4E151B98-E37B-4766-AB91-5988E86EEA97}" dt="2022-09-28T20:34:02.758" v="55" actId="47"/>
        <pc:sldMkLst>
          <pc:docMk/>
          <pc:sldMk cId="536055585" sldId="289"/>
        </pc:sldMkLst>
      </pc:sldChg>
      <pc:sldChg chg="add del">
        <pc:chgData name="Devon Jeffery Paris" userId="f34e1b27-313a-4cca-8a41-8ef506598894" providerId="ADAL" clId="{4E151B98-E37B-4766-AB91-5988E86EEA97}" dt="2022-09-28T20:34:02.758" v="55" actId="47"/>
        <pc:sldMkLst>
          <pc:docMk/>
          <pc:sldMk cId="2159385588" sldId="290"/>
        </pc:sldMkLst>
      </pc:sldChg>
      <pc:sldChg chg="add del">
        <pc:chgData name="Devon Jeffery Paris" userId="f34e1b27-313a-4cca-8a41-8ef506598894" providerId="ADAL" clId="{4E151B98-E37B-4766-AB91-5988E86EEA97}" dt="2022-09-28T20:34:10.301" v="56" actId="47"/>
        <pc:sldMkLst>
          <pc:docMk/>
          <pc:sldMk cId="556620743" sldId="291"/>
        </pc:sldMkLst>
      </pc:sldChg>
      <pc:sldChg chg="modSp mod">
        <pc:chgData name="Devon Jeffery Paris" userId="f34e1b27-313a-4cca-8a41-8ef506598894" providerId="ADAL" clId="{4E151B98-E37B-4766-AB91-5988E86EEA97}" dt="2022-09-28T16:30:37.662" v="33" actId="27636"/>
        <pc:sldMkLst>
          <pc:docMk/>
          <pc:sldMk cId="905201310" sldId="293"/>
        </pc:sldMkLst>
        <pc:spChg chg="mod">
          <ac:chgData name="Devon Jeffery Paris" userId="f34e1b27-313a-4cca-8a41-8ef506598894" providerId="ADAL" clId="{4E151B98-E37B-4766-AB91-5988E86EEA97}" dt="2022-09-28T16:30:37.662" v="33" actId="27636"/>
          <ac:spMkLst>
            <pc:docMk/>
            <pc:sldMk cId="905201310" sldId="293"/>
            <ac:spMk id="262" creationId="{00000000-0000-0000-0000-000000000000}"/>
          </ac:spMkLst>
        </pc:spChg>
      </pc:sldChg>
      <pc:sldChg chg="modSp mod">
        <pc:chgData name="Devon Jeffery Paris" userId="f34e1b27-313a-4cca-8a41-8ef506598894" providerId="ADAL" clId="{4E151B98-E37B-4766-AB91-5988E86EEA97}" dt="2022-09-28T16:30:37.654" v="32" actId="27636"/>
        <pc:sldMkLst>
          <pc:docMk/>
          <pc:sldMk cId="1780847664" sldId="294"/>
        </pc:sldMkLst>
        <pc:spChg chg="mod">
          <ac:chgData name="Devon Jeffery Paris" userId="f34e1b27-313a-4cca-8a41-8ef506598894" providerId="ADAL" clId="{4E151B98-E37B-4766-AB91-5988E86EEA97}" dt="2022-09-28T16:30:37.654" v="32" actId="27636"/>
          <ac:spMkLst>
            <pc:docMk/>
            <pc:sldMk cId="1780847664" sldId="294"/>
            <ac:spMk id="255" creationId="{00000000-0000-0000-0000-000000000000}"/>
          </ac:spMkLst>
        </pc:spChg>
      </pc:sldChg>
      <pc:sldChg chg="delSp modSp mod">
        <pc:chgData name="Devon Jeffery Paris" userId="f34e1b27-313a-4cca-8a41-8ef506598894" providerId="ADAL" clId="{4E151B98-E37B-4766-AB91-5988E86EEA97}" dt="2022-09-28T16:33:19.100" v="45" actId="478"/>
        <pc:sldMkLst>
          <pc:docMk/>
          <pc:sldMk cId="1691118037" sldId="295"/>
        </pc:sldMkLst>
        <pc:spChg chg="mod">
          <ac:chgData name="Devon Jeffery Paris" userId="f34e1b27-313a-4cca-8a41-8ef506598894" providerId="ADAL" clId="{4E151B98-E37B-4766-AB91-5988E86EEA97}" dt="2022-09-28T16:30:37.654" v="31" actId="27636"/>
          <ac:spMkLst>
            <pc:docMk/>
            <pc:sldMk cId="1691118037" sldId="295"/>
            <ac:spMk id="250" creationId="{00000000-0000-0000-0000-000000000000}"/>
          </ac:spMkLst>
        </pc:spChg>
        <pc:picChg chg="del">
          <ac:chgData name="Devon Jeffery Paris" userId="f34e1b27-313a-4cca-8a41-8ef506598894" providerId="ADAL" clId="{4E151B98-E37B-4766-AB91-5988E86EEA97}" dt="2022-09-28T16:33:19.100" v="45" actId="478"/>
          <ac:picMkLst>
            <pc:docMk/>
            <pc:sldMk cId="1691118037" sldId="295"/>
            <ac:picMk id="248" creationId="{00000000-0000-0000-0000-000000000000}"/>
          </ac:picMkLst>
        </pc:picChg>
        <pc:picChg chg="del">
          <ac:chgData name="Devon Jeffery Paris" userId="f34e1b27-313a-4cca-8a41-8ef506598894" providerId="ADAL" clId="{4E151B98-E37B-4766-AB91-5988E86EEA97}" dt="2022-09-28T16:33:19.100" v="45" actId="478"/>
          <ac:picMkLst>
            <pc:docMk/>
            <pc:sldMk cId="1691118037" sldId="295"/>
            <ac:picMk id="249" creationId="{00000000-0000-0000-0000-000000000000}"/>
          </ac:picMkLst>
        </pc:picChg>
      </pc:sldChg>
      <pc:sldChg chg="modSp mod">
        <pc:chgData name="Devon Jeffery Paris" userId="f34e1b27-313a-4cca-8a41-8ef506598894" providerId="ADAL" clId="{4E151B98-E37B-4766-AB91-5988E86EEA97}" dt="2022-09-28T16:30:37.646" v="30" actId="27636"/>
        <pc:sldMkLst>
          <pc:docMk/>
          <pc:sldMk cId="3512900084" sldId="296"/>
        </pc:sldMkLst>
        <pc:spChg chg="mod">
          <ac:chgData name="Devon Jeffery Paris" userId="f34e1b27-313a-4cca-8a41-8ef506598894" providerId="ADAL" clId="{4E151B98-E37B-4766-AB91-5988E86EEA97}" dt="2022-09-28T16:30:37.646" v="30" actId="27636"/>
          <ac:spMkLst>
            <pc:docMk/>
            <pc:sldMk cId="3512900084" sldId="296"/>
            <ac:spMk id="241" creationId="{00000000-0000-0000-0000-000000000000}"/>
          </ac:spMkLst>
        </pc:spChg>
      </pc:sldChg>
      <pc:sldChg chg="modSp mod">
        <pc:chgData name="Devon Jeffery Paris" userId="f34e1b27-313a-4cca-8a41-8ef506598894" providerId="ADAL" clId="{4E151B98-E37B-4766-AB91-5988E86EEA97}" dt="2022-09-28T16:33:30.497" v="47" actId="1076"/>
        <pc:sldMkLst>
          <pc:docMk/>
          <pc:sldMk cId="1911265821" sldId="297"/>
        </pc:sldMkLst>
        <pc:spChg chg="mod">
          <ac:chgData name="Devon Jeffery Paris" userId="f34e1b27-313a-4cca-8a41-8ef506598894" providerId="ADAL" clId="{4E151B98-E37B-4766-AB91-5988E86EEA97}" dt="2022-09-28T16:30:37.638" v="29" actId="27636"/>
          <ac:spMkLst>
            <pc:docMk/>
            <pc:sldMk cId="1911265821" sldId="297"/>
            <ac:spMk id="234" creationId="{00000000-0000-0000-0000-000000000000}"/>
          </ac:spMkLst>
        </pc:spChg>
        <pc:picChg chg="mod">
          <ac:chgData name="Devon Jeffery Paris" userId="f34e1b27-313a-4cca-8a41-8ef506598894" providerId="ADAL" clId="{4E151B98-E37B-4766-AB91-5988E86EEA97}" dt="2022-09-28T16:33:30.497" v="47" actId="1076"/>
          <ac:picMkLst>
            <pc:docMk/>
            <pc:sldMk cId="1911265821" sldId="297"/>
            <ac:picMk id="236" creationId="{00000000-0000-0000-0000-000000000000}"/>
          </ac:picMkLst>
        </pc:picChg>
      </pc:sldChg>
      <pc:sldChg chg="modSp mod">
        <pc:chgData name="Devon Jeffery Paris" userId="f34e1b27-313a-4cca-8a41-8ef506598894" providerId="ADAL" clId="{4E151B98-E37B-4766-AB91-5988E86EEA97}" dt="2022-09-28T16:30:37.638" v="28" actId="27636"/>
        <pc:sldMkLst>
          <pc:docMk/>
          <pc:sldMk cId="1913410229" sldId="298"/>
        </pc:sldMkLst>
        <pc:spChg chg="mod">
          <ac:chgData name="Devon Jeffery Paris" userId="f34e1b27-313a-4cca-8a41-8ef506598894" providerId="ADAL" clId="{4E151B98-E37B-4766-AB91-5988E86EEA97}" dt="2022-09-28T16:30:37.630" v="27" actId="27636"/>
          <ac:spMkLst>
            <pc:docMk/>
            <pc:sldMk cId="1913410229" sldId="298"/>
            <ac:spMk id="227" creationId="{00000000-0000-0000-0000-000000000000}"/>
          </ac:spMkLst>
        </pc:spChg>
        <pc:spChg chg="mod">
          <ac:chgData name="Devon Jeffery Paris" userId="f34e1b27-313a-4cca-8a41-8ef506598894" providerId="ADAL" clId="{4E151B98-E37B-4766-AB91-5988E86EEA97}" dt="2022-09-28T16:30:37.638" v="28" actId="27636"/>
          <ac:spMkLst>
            <pc:docMk/>
            <pc:sldMk cId="1913410229" sldId="298"/>
            <ac:spMk id="228" creationId="{00000000-0000-0000-0000-000000000000}"/>
          </ac:spMkLst>
        </pc:spChg>
      </pc:sldChg>
      <pc:sldChg chg="modSp mod">
        <pc:chgData name="Devon Jeffery Paris" userId="f34e1b27-313a-4cca-8a41-8ef506598894" providerId="ADAL" clId="{4E151B98-E37B-4766-AB91-5988E86EEA97}" dt="2022-09-28T16:30:37.630" v="26" actId="27636"/>
        <pc:sldMkLst>
          <pc:docMk/>
          <pc:sldMk cId="1484780708" sldId="299"/>
        </pc:sldMkLst>
        <pc:spChg chg="mod">
          <ac:chgData name="Devon Jeffery Paris" userId="f34e1b27-313a-4cca-8a41-8ef506598894" providerId="ADAL" clId="{4E151B98-E37B-4766-AB91-5988E86EEA97}" dt="2022-09-28T16:30:37.630" v="26" actId="27636"/>
          <ac:spMkLst>
            <pc:docMk/>
            <pc:sldMk cId="1484780708" sldId="299"/>
            <ac:spMk id="220" creationId="{00000000-0000-0000-0000-000000000000}"/>
          </ac:spMkLst>
        </pc:spChg>
      </pc:sldChg>
      <pc:sldChg chg="modSp mod">
        <pc:chgData name="Devon Jeffery Paris" userId="f34e1b27-313a-4cca-8a41-8ef506598894" providerId="ADAL" clId="{4E151B98-E37B-4766-AB91-5988E86EEA97}" dt="2022-09-28T16:30:37.622" v="25" actId="27636"/>
        <pc:sldMkLst>
          <pc:docMk/>
          <pc:sldMk cId="3209674034" sldId="300"/>
        </pc:sldMkLst>
        <pc:spChg chg="mod">
          <ac:chgData name="Devon Jeffery Paris" userId="f34e1b27-313a-4cca-8a41-8ef506598894" providerId="ADAL" clId="{4E151B98-E37B-4766-AB91-5988E86EEA97}" dt="2022-09-28T16:30:37.622" v="25" actId="27636"/>
          <ac:spMkLst>
            <pc:docMk/>
            <pc:sldMk cId="3209674034" sldId="300"/>
            <ac:spMk id="213" creationId="{00000000-0000-0000-0000-000000000000}"/>
          </ac:spMkLst>
        </pc:spChg>
      </pc:sldChg>
      <pc:sldChg chg="modSp mod">
        <pc:chgData name="Devon Jeffery Paris" userId="f34e1b27-313a-4cca-8a41-8ef506598894" providerId="ADAL" clId="{4E151B98-E37B-4766-AB91-5988E86EEA97}" dt="2022-09-28T16:30:37.622" v="24" actId="27636"/>
        <pc:sldMkLst>
          <pc:docMk/>
          <pc:sldMk cId="1703021091" sldId="301"/>
        </pc:sldMkLst>
        <pc:spChg chg="mod">
          <ac:chgData name="Devon Jeffery Paris" userId="f34e1b27-313a-4cca-8a41-8ef506598894" providerId="ADAL" clId="{4E151B98-E37B-4766-AB91-5988E86EEA97}" dt="2022-09-28T16:30:37.622" v="24" actId="27636"/>
          <ac:spMkLst>
            <pc:docMk/>
            <pc:sldMk cId="1703021091" sldId="301"/>
            <ac:spMk id="206" creationId="{00000000-0000-0000-0000-000000000000}"/>
          </ac:spMkLst>
        </pc:spChg>
      </pc:sldChg>
      <pc:sldChg chg="modSp mod">
        <pc:chgData name="Devon Jeffery Paris" userId="f34e1b27-313a-4cca-8a41-8ef506598894" providerId="ADAL" clId="{4E151B98-E37B-4766-AB91-5988E86EEA97}" dt="2022-09-28T16:33:06.920" v="44" actId="1076"/>
        <pc:sldMkLst>
          <pc:docMk/>
          <pc:sldMk cId="3156033875" sldId="302"/>
        </pc:sldMkLst>
        <pc:spChg chg="mod">
          <ac:chgData name="Devon Jeffery Paris" userId="f34e1b27-313a-4cca-8a41-8ef506598894" providerId="ADAL" clId="{4E151B98-E37B-4766-AB91-5988E86EEA97}" dt="2022-09-28T16:30:37.614" v="23" actId="27636"/>
          <ac:spMkLst>
            <pc:docMk/>
            <pc:sldMk cId="3156033875" sldId="302"/>
            <ac:spMk id="200" creationId="{00000000-0000-0000-0000-000000000000}"/>
          </ac:spMkLst>
        </pc:spChg>
        <pc:spChg chg="mod">
          <ac:chgData name="Devon Jeffery Paris" userId="f34e1b27-313a-4cca-8a41-8ef506598894" providerId="ADAL" clId="{4E151B98-E37B-4766-AB91-5988E86EEA97}" dt="2022-09-28T16:33:06.920" v="44" actId="1076"/>
          <ac:spMkLst>
            <pc:docMk/>
            <pc:sldMk cId="3156033875" sldId="302"/>
            <ac:spMk id="201" creationId="{00000000-0000-0000-0000-000000000000}"/>
          </ac:spMkLst>
        </pc:spChg>
      </pc:sldChg>
      <pc:sldChg chg="modSp mod">
        <pc:chgData name="Devon Jeffery Paris" userId="f34e1b27-313a-4cca-8a41-8ef506598894" providerId="ADAL" clId="{4E151B98-E37B-4766-AB91-5988E86EEA97}" dt="2022-09-28T16:30:37.614" v="22" actId="27636"/>
        <pc:sldMkLst>
          <pc:docMk/>
          <pc:sldMk cId="1863338458" sldId="303"/>
        </pc:sldMkLst>
        <pc:spChg chg="mod">
          <ac:chgData name="Devon Jeffery Paris" userId="f34e1b27-313a-4cca-8a41-8ef506598894" providerId="ADAL" clId="{4E151B98-E37B-4766-AB91-5988E86EEA97}" dt="2022-09-28T16:30:37.614" v="22" actId="27636"/>
          <ac:spMkLst>
            <pc:docMk/>
            <pc:sldMk cId="1863338458" sldId="303"/>
            <ac:spMk id="194" creationId="{00000000-0000-0000-0000-000000000000}"/>
          </ac:spMkLst>
        </pc:spChg>
        <pc:spChg chg="mod">
          <ac:chgData name="Devon Jeffery Paris" userId="f34e1b27-313a-4cca-8a41-8ef506598894" providerId="ADAL" clId="{4E151B98-E37B-4766-AB91-5988E86EEA97}" dt="2022-09-28T16:30:37.606" v="21" actId="27636"/>
          <ac:spMkLst>
            <pc:docMk/>
            <pc:sldMk cId="1863338458" sldId="303"/>
            <ac:spMk id="195" creationId="{00000000-0000-0000-0000-000000000000}"/>
          </ac:spMkLst>
        </pc:spChg>
      </pc:sldChg>
      <pc:sldChg chg="modSp mod">
        <pc:chgData name="Devon Jeffery Paris" userId="f34e1b27-313a-4cca-8a41-8ef506598894" providerId="ADAL" clId="{4E151B98-E37B-4766-AB91-5988E86EEA97}" dt="2022-09-28T16:32:40.260" v="43" actId="14100"/>
        <pc:sldMkLst>
          <pc:docMk/>
          <pc:sldMk cId="3504541312" sldId="304"/>
        </pc:sldMkLst>
        <pc:spChg chg="mod">
          <ac:chgData name="Devon Jeffery Paris" userId="f34e1b27-313a-4cca-8a41-8ef506598894" providerId="ADAL" clId="{4E151B98-E37B-4766-AB91-5988E86EEA97}" dt="2022-09-28T16:32:27.770" v="40" actId="14100"/>
          <ac:spMkLst>
            <pc:docMk/>
            <pc:sldMk cId="3504541312" sldId="304"/>
            <ac:spMk id="4" creationId="{223AE1E7-EC81-447D-D0CD-C20973CE7F98}"/>
          </ac:spMkLst>
        </pc:spChg>
        <pc:spChg chg="mod">
          <ac:chgData name="Devon Jeffery Paris" userId="f34e1b27-313a-4cca-8a41-8ef506598894" providerId="ADAL" clId="{4E151B98-E37B-4766-AB91-5988E86EEA97}" dt="2022-09-28T16:30:37.606" v="20" actId="27636"/>
          <ac:spMkLst>
            <pc:docMk/>
            <pc:sldMk cId="3504541312" sldId="304"/>
            <ac:spMk id="187" creationId="{00000000-0000-0000-0000-000000000000}"/>
          </ac:spMkLst>
        </pc:spChg>
        <pc:spChg chg="mod">
          <ac:chgData name="Devon Jeffery Paris" userId="f34e1b27-313a-4cca-8a41-8ef506598894" providerId="ADAL" clId="{4E151B98-E37B-4766-AB91-5988E86EEA97}" dt="2022-09-28T16:32:40.260" v="43" actId="14100"/>
          <ac:spMkLst>
            <pc:docMk/>
            <pc:sldMk cId="3504541312" sldId="304"/>
            <ac:spMk id="189" creationId="{00000000-0000-0000-0000-000000000000}"/>
          </ac:spMkLst>
        </pc:spChg>
      </pc:sldChg>
      <pc:sldChg chg="modSp mod">
        <pc:chgData name="Devon Jeffery Paris" userId="f34e1b27-313a-4cca-8a41-8ef506598894" providerId="ADAL" clId="{4E151B98-E37B-4766-AB91-5988E86EEA97}" dt="2022-09-28T16:30:37.598" v="19" actId="27636"/>
        <pc:sldMkLst>
          <pc:docMk/>
          <pc:sldMk cId="1333851779" sldId="305"/>
        </pc:sldMkLst>
        <pc:spChg chg="mod">
          <ac:chgData name="Devon Jeffery Paris" userId="f34e1b27-313a-4cca-8a41-8ef506598894" providerId="ADAL" clId="{4E151B98-E37B-4766-AB91-5988E86EEA97}" dt="2022-09-28T16:30:37.598" v="19" actId="27636"/>
          <ac:spMkLst>
            <pc:docMk/>
            <pc:sldMk cId="1333851779" sldId="305"/>
            <ac:spMk id="181" creationId="{00000000-0000-0000-0000-000000000000}"/>
          </ac:spMkLst>
        </pc:spChg>
      </pc:sldChg>
      <pc:sldChg chg="modSp mod">
        <pc:chgData name="Devon Jeffery Paris" userId="f34e1b27-313a-4cca-8a41-8ef506598894" providerId="ADAL" clId="{4E151B98-E37B-4766-AB91-5988E86EEA97}" dt="2022-09-28T16:30:37.542" v="18" actId="27636"/>
        <pc:sldMkLst>
          <pc:docMk/>
          <pc:sldMk cId="678911639" sldId="306"/>
        </pc:sldMkLst>
        <pc:spChg chg="mod">
          <ac:chgData name="Devon Jeffery Paris" userId="f34e1b27-313a-4cca-8a41-8ef506598894" providerId="ADAL" clId="{4E151B98-E37B-4766-AB91-5988E86EEA97}" dt="2022-09-28T16:30:37.542" v="18" actId="27636"/>
          <ac:spMkLst>
            <pc:docMk/>
            <pc:sldMk cId="678911639" sldId="306"/>
            <ac:spMk id="175" creationId="{00000000-0000-0000-0000-000000000000}"/>
          </ac:spMkLst>
        </pc:spChg>
      </pc:sldChg>
      <pc:sldChg chg="modSp mod">
        <pc:chgData name="Devon Jeffery Paris" userId="f34e1b27-313a-4cca-8a41-8ef506598894" providerId="ADAL" clId="{4E151B98-E37B-4766-AB91-5988E86EEA97}" dt="2022-09-28T16:30:37.542" v="17" actId="27636"/>
        <pc:sldMkLst>
          <pc:docMk/>
          <pc:sldMk cId="3674308266" sldId="307"/>
        </pc:sldMkLst>
        <pc:spChg chg="mod">
          <ac:chgData name="Devon Jeffery Paris" userId="f34e1b27-313a-4cca-8a41-8ef506598894" providerId="ADAL" clId="{4E151B98-E37B-4766-AB91-5988E86EEA97}" dt="2022-09-28T16:30:37.542" v="17" actId="27636"/>
          <ac:spMkLst>
            <pc:docMk/>
            <pc:sldMk cId="3674308266" sldId="307"/>
            <ac:spMk id="168" creationId="{00000000-0000-0000-0000-000000000000}"/>
          </ac:spMkLst>
        </pc:spChg>
      </pc:sldChg>
      <pc:sldChg chg="modSp mod">
        <pc:chgData name="Devon Jeffery Paris" userId="f34e1b27-313a-4cca-8a41-8ef506598894" providerId="ADAL" clId="{4E151B98-E37B-4766-AB91-5988E86EEA97}" dt="2022-09-28T16:32:11.431" v="38" actId="1076"/>
        <pc:sldMkLst>
          <pc:docMk/>
          <pc:sldMk cId="2733930660" sldId="308"/>
        </pc:sldMkLst>
        <pc:spChg chg="mod">
          <ac:chgData name="Devon Jeffery Paris" userId="f34e1b27-313a-4cca-8a41-8ef506598894" providerId="ADAL" clId="{4E151B98-E37B-4766-AB91-5988E86EEA97}" dt="2022-09-28T16:32:11.431" v="38" actId="1076"/>
          <ac:spMkLst>
            <pc:docMk/>
            <pc:sldMk cId="2733930660" sldId="308"/>
            <ac:spMk id="163" creationId="{00000000-0000-0000-0000-000000000000}"/>
          </ac:spMkLst>
        </pc:spChg>
      </pc:sldChg>
      <pc:sldChg chg="modSp mod">
        <pc:chgData name="Devon Jeffery Paris" userId="f34e1b27-313a-4cca-8a41-8ef506598894" providerId="ADAL" clId="{4E151B98-E37B-4766-AB91-5988E86EEA97}" dt="2022-09-28T16:30:37.526" v="15" actId="27636"/>
        <pc:sldMkLst>
          <pc:docMk/>
          <pc:sldMk cId="706245000" sldId="309"/>
        </pc:sldMkLst>
        <pc:spChg chg="mod">
          <ac:chgData name="Devon Jeffery Paris" userId="f34e1b27-313a-4cca-8a41-8ef506598894" providerId="ADAL" clId="{4E151B98-E37B-4766-AB91-5988E86EEA97}" dt="2022-09-28T16:30:37.526" v="15" actId="27636"/>
          <ac:spMkLst>
            <pc:docMk/>
            <pc:sldMk cId="706245000" sldId="309"/>
            <ac:spMk id="157" creationId="{00000000-0000-0000-0000-000000000000}"/>
          </ac:spMkLst>
        </pc:spChg>
      </pc:sldChg>
      <pc:sldChg chg="modSp mod">
        <pc:chgData name="Devon Jeffery Paris" userId="f34e1b27-313a-4cca-8a41-8ef506598894" providerId="ADAL" clId="{4E151B98-E37B-4766-AB91-5988E86EEA97}" dt="2022-09-28T16:30:37.518" v="14" actId="27636"/>
        <pc:sldMkLst>
          <pc:docMk/>
          <pc:sldMk cId="775505022" sldId="310"/>
        </pc:sldMkLst>
        <pc:spChg chg="mod">
          <ac:chgData name="Devon Jeffery Paris" userId="f34e1b27-313a-4cca-8a41-8ef506598894" providerId="ADAL" clId="{4E151B98-E37B-4766-AB91-5988E86EEA97}" dt="2022-09-28T16:30:37.518" v="14" actId="27636"/>
          <ac:spMkLst>
            <pc:docMk/>
            <pc:sldMk cId="775505022" sldId="310"/>
            <ac:spMk id="150" creationId="{00000000-0000-0000-0000-000000000000}"/>
          </ac:spMkLst>
        </pc:spChg>
      </pc:sldChg>
      <pc:sldChg chg="modSp mod">
        <pc:chgData name="Devon Jeffery Paris" userId="f34e1b27-313a-4cca-8a41-8ef506598894" providerId="ADAL" clId="{4E151B98-E37B-4766-AB91-5988E86EEA97}" dt="2022-09-28T16:32:00.162" v="37" actId="1076"/>
        <pc:sldMkLst>
          <pc:docMk/>
          <pc:sldMk cId="1080698803" sldId="311"/>
        </pc:sldMkLst>
        <pc:spChg chg="mod">
          <ac:chgData name="Devon Jeffery Paris" userId="f34e1b27-313a-4cca-8a41-8ef506598894" providerId="ADAL" clId="{4E151B98-E37B-4766-AB91-5988E86EEA97}" dt="2022-09-28T16:30:37.518" v="13" actId="27636"/>
          <ac:spMkLst>
            <pc:docMk/>
            <pc:sldMk cId="1080698803" sldId="311"/>
            <ac:spMk id="143" creationId="{00000000-0000-0000-0000-000000000000}"/>
          </ac:spMkLst>
        </pc:spChg>
        <pc:spChg chg="mod">
          <ac:chgData name="Devon Jeffery Paris" userId="f34e1b27-313a-4cca-8a41-8ef506598894" providerId="ADAL" clId="{4E151B98-E37B-4766-AB91-5988E86EEA97}" dt="2022-09-28T16:32:00.162" v="37" actId="1076"/>
          <ac:spMkLst>
            <pc:docMk/>
            <pc:sldMk cId="1080698803" sldId="311"/>
            <ac:spMk id="144" creationId="{00000000-0000-0000-0000-000000000000}"/>
          </ac:spMkLst>
        </pc:spChg>
      </pc:sldChg>
      <pc:sldChg chg="modSp mod">
        <pc:chgData name="Devon Jeffery Paris" userId="f34e1b27-313a-4cca-8a41-8ef506598894" providerId="ADAL" clId="{4E151B98-E37B-4766-AB91-5988E86EEA97}" dt="2022-09-28T16:30:37.518" v="12" actId="27636"/>
        <pc:sldMkLst>
          <pc:docMk/>
          <pc:sldMk cId="3979875121" sldId="312"/>
        </pc:sldMkLst>
        <pc:spChg chg="mod">
          <ac:chgData name="Devon Jeffery Paris" userId="f34e1b27-313a-4cca-8a41-8ef506598894" providerId="ADAL" clId="{4E151B98-E37B-4766-AB91-5988E86EEA97}" dt="2022-09-28T16:30:37.518" v="12" actId="27636"/>
          <ac:spMkLst>
            <pc:docMk/>
            <pc:sldMk cId="3979875121" sldId="312"/>
            <ac:spMk id="135" creationId="{00000000-0000-0000-0000-000000000000}"/>
          </ac:spMkLst>
        </pc:spChg>
      </pc:sldChg>
      <pc:sldChg chg="modSp mod">
        <pc:chgData name="Devon Jeffery Paris" userId="f34e1b27-313a-4cca-8a41-8ef506598894" providerId="ADAL" clId="{4E151B98-E37B-4766-AB91-5988E86EEA97}" dt="2022-09-28T16:30:37.518" v="11" actId="27636"/>
        <pc:sldMkLst>
          <pc:docMk/>
          <pc:sldMk cId="316283430" sldId="313"/>
        </pc:sldMkLst>
        <pc:spChg chg="mod">
          <ac:chgData name="Devon Jeffery Paris" userId="f34e1b27-313a-4cca-8a41-8ef506598894" providerId="ADAL" clId="{4E151B98-E37B-4766-AB91-5988E86EEA97}" dt="2022-09-28T16:30:37.510" v="10" actId="27636"/>
          <ac:spMkLst>
            <pc:docMk/>
            <pc:sldMk cId="316283430" sldId="313"/>
            <ac:spMk id="129" creationId="{00000000-0000-0000-0000-000000000000}"/>
          </ac:spMkLst>
        </pc:spChg>
        <pc:spChg chg="mod">
          <ac:chgData name="Devon Jeffery Paris" userId="f34e1b27-313a-4cca-8a41-8ef506598894" providerId="ADAL" clId="{4E151B98-E37B-4766-AB91-5988E86EEA97}" dt="2022-09-28T16:30:37.518" v="11" actId="27636"/>
          <ac:spMkLst>
            <pc:docMk/>
            <pc:sldMk cId="316283430" sldId="313"/>
            <ac:spMk id="130" creationId="{00000000-0000-0000-0000-000000000000}"/>
          </ac:spMkLst>
        </pc:spChg>
      </pc:sldChg>
      <pc:sldChg chg="modSp mod">
        <pc:chgData name="Devon Jeffery Paris" userId="f34e1b27-313a-4cca-8a41-8ef506598894" providerId="ADAL" clId="{4E151B98-E37B-4766-AB91-5988E86EEA97}" dt="2022-09-28T16:30:37.510" v="9" actId="27636"/>
        <pc:sldMkLst>
          <pc:docMk/>
          <pc:sldMk cId="2804627031" sldId="314"/>
        </pc:sldMkLst>
        <pc:spChg chg="mod">
          <ac:chgData name="Devon Jeffery Paris" userId="f34e1b27-313a-4cca-8a41-8ef506598894" providerId="ADAL" clId="{4E151B98-E37B-4766-AB91-5988E86EEA97}" dt="2022-09-28T16:30:37.510" v="9" actId="27636"/>
          <ac:spMkLst>
            <pc:docMk/>
            <pc:sldMk cId="2804627031" sldId="314"/>
            <ac:spMk id="123" creationId="{00000000-0000-0000-0000-000000000000}"/>
          </ac:spMkLst>
        </pc:spChg>
        <pc:spChg chg="mod">
          <ac:chgData name="Devon Jeffery Paris" userId="f34e1b27-313a-4cca-8a41-8ef506598894" providerId="ADAL" clId="{4E151B98-E37B-4766-AB91-5988E86EEA97}" dt="2022-09-28T16:30:37.510" v="8" actId="27636"/>
          <ac:spMkLst>
            <pc:docMk/>
            <pc:sldMk cId="2804627031" sldId="314"/>
            <ac:spMk id="124" creationId="{00000000-0000-0000-0000-000000000000}"/>
          </ac:spMkLst>
        </pc:spChg>
      </pc:sldChg>
      <pc:sldChg chg="delSp modSp mod">
        <pc:chgData name="Devon Jeffery Paris" userId="f34e1b27-313a-4cca-8a41-8ef506598894" providerId="ADAL" clId="{4E151B98-E37B-4766-AB91-5988E86EEA97}" dt="2022-09-28T18:15:45.143" v="50" actId="1035"/>
        <pc:sldMkLst>
          <pc:docMk/>
          <pc:sldMk cId="4005748391" sldId="316"/>
        </pc:sldMkLst>
        <pc:spChg chg="del">
          <ac:chgData name="Devon Jeffery Paris" userId="f34e1b27-313a-4cca-8a41-8ef506598894" providerId="ADAL" clId="{4E151B98-E37B-4766-AB91-5988E86EEA97}" dt="2022-09-28T16:31:16.539" v="34" actId="478"/>
          <ac:spMkLst>
            <pc:docMk/>
            <pc:sldMk cId="4005748391" sldId="316"/>
            <ac:spMk id="2" creationId="{01587581-2CE4-59D1-0EAE-D1522F43FF9A}"/>
          </ac:spMkLst>
        </pc:spChg>
        <pc:spChg chg="mod">
          <ac:chgData name="Devon Jeffery Paris" userId="f34e1b27-313a-4cca-8a41-8ef506598894" providerId="ADAL" clId="{4E151B98-E37B-4766-AB91-5988E86EEA97}" dt="2022-09-28T16:30:37.502" v="7" actId="27636"/>
          <ac:spMkLst>
            <pc:docMk/>
            <pc:sldMk cId="4005748391" sldId="316"/>
            <ac:spMk id="110" creationId="{00000000-0000-0000-0000-000000000000}"/>
          </ac:spMkLst>
        </pc:spChg>
        <pc:picChg chg="mod">
          <ac:chgData name="Devon Jeffery Paris" userId="f34e1b27-313a-4cca-8a41-8ef506598894" providerId="ADAL" clId="{4E151B98-E37B-4766-AB91-5988E86EEA97}" dt="2022-09-28T18:15:45.143" v="50" actId="1035"/>
          <ac:picMkLst>
            <pc:docMk/>
            <pc:sldMk cId="4005748391" sldId="316"/>
            <ac:picMk id="109" creationId="{00000000-0000-0000-0000-000000000000}"/>
          </ac:picMkLst>
        </pc:picChg>
      </pc:sldChg>
      <pc:sldChg chg="modSp mod">
        <pc:chgData name="Devon Jeffery Paris" userId="f34e1b27-313a-4cca-8a41-8ef506598894" providerId="ADAL" clId="{4E151B98-E37B-4766-AB91-5988E86EEA97}" dt="2022-09-28T16:30:37.502" v="6" actId="27636"/>
        <pc:sldMkLst>
          <pc:docMk/>
          <pc:sldMk cId="3650675346" sldId="317"/>
        </pc:sldMkLst>
        <pc:spChg chg="mod">
          <ac:chgData name="Devon Jeffery Paris" userId="f34e1b27-313a-4cca-8a41-8ef506598894" providerId="ADAL" clId="{4E151B98-E37B-4766-AB91-5988E86EEA97}" dt="2022-09-28T16:30:37.502" v="6" actId="27636"/>
          <ac:spMkLst>
            <pc:docMk/>
            <pc:sldMk cId="3650675346" sldId="317"/>
            <ac:spMk id="103" creationId="{00000000-0000-0000-0000-000000000000}"/>
          </ac:spMkLst>
        </pc:spChg>
      </pc:sldChg>
      <pc:sldChg chg="modSp mod">
        <pc:chgData name="Devon Jeffery Paris" userId="f34e1b27-313a-4cca-8a41-8ef506598894" providerId="ADAL" clId="{4E151B98-E37B-4766-AB91-5988E86EEA97}" dt="2022-09-28T16:31:26.607" v="36" actId="404"/>
        <pc:sldMkLst>
          <pc:docMk/>
          <pc:sldMk cId="2242942721" sldId="318"/>
        </pc:sldMkLst>
        <pc:spChg chg="mod">
          <ac:chgData name="Devon Jeffery Paris" userId="f34e1b27-313a-4cca-8a41-8ef506598894" providerId="ADAL" clId="{4E151B98-E37B-4766-AB91-5988E86EEA97}" dt="2022-09-28T16:31:26.607" v="36" actId="404"/>
          <ac:spMkLst>
            <pc:docMk/>
            <pc:sldMk cId="2242942721" sldId="318"/>
            <ac:spMk id="98" creationId="{00000000-0000-0000-0000-000000000000}"/>
          </ac:spMkLst>
        </pc:spChg>
      </pc:sldChg>
      <pc:sldChg chg="modSp mod">
        <pc:chgData name="Devon Jeffery Paris" userId="f34e1b27-313a-4cca-8a41-8ef506598894" providerId="ADAL" clId="{4E151B98-E37B-4766-AB91-5988E86EEA97}" dt="2022-09-28T16:30:37.502" v="5" actId="27636"/>
        <pc:sldMkLst>
          <pc:docMk/>
          <pc:sldMk cId="3208400381" sldId="319"/>
        </pc:sldMkLst>
        <pc:spChg chg="mod">
          <ac:chgData name="Devon Jeffery Paris" userId="f34e1b27-313a-4cca-8a41-8ef506598894" providerId="ADAL" clId="{4E151B98-E37B-4766-AB91-5988E86EEA97}" dt="2022-09-28T16:30:37.502" v="5" actId="27636"/>
          <ac:spMkLst>
            <pc:docMk/>
            <pc:sldMk cId="3208400381" sldId="319"/>
            <ac:spMk id="90" creationId="{00000000-0000-0000-0000-000000000000}"/>
          </ac:spMkLst>
        </pc:spChg>
      </pc:sldChg>
      <pc:sldChg chg="modSp mod">
        <pc:chgData name="Devon Jeffery Paris" userId="f34e1b27-313a-4cca-8a41-8ef506598894" providerId="ADAL" clId="{4E151B98-E37B-4766-AB91-5988E86EEA97}" dt="2022-09-28T16:30:37.494" v="4" actId="27636"/>
        <pc:sldMkLst>
          <pc:docMk/>
          <pc:sldMk cId="406980603" sldId="320"/>
        </pc:sldMkLst>
        <pc:spChg chg="mod">
          <ac:chgData name="Devon Jeffery Paris" userId="f34e1b27-313a-4cca-8a41-8ef506598894" providerId="ADAL" clId="{4E151B98-E37B-4766-AB91-5988E86EEA97}" dt="2022-09-28T16:30:37.494" v="3" actId="27636"/>
          <ac:spMkLst>
            <pc:docMk/>
            <pc:sldMk cId="406980603" sldId="320"/>
            <ac:spMk id="84" creationId="{00000000-0000-0000-0000-000000000000}"/>
          </ac:spMkLst>
        </pc:spChg>
        <pc:spChg chg="mod">
          <ac:chgData name="Devon Jeffery Paris" userId="f34e1b27-313a-4cca-8a41-8ef506598894" providerId="ADAL" clId="{4E151B98-E37B-4766-AB91-5988E86EEA97}" dt="2022-09-28T16:30:37.494" v="4" actId="27636"/>
          <ac:spMkLst>
            <pc:docMk/>
            <pc:sldMk cId="406980603" sldId="320"/>
            <ac:spMk id="85" creationId="{00000000-0000-0000-0000-000000000000}"/>
          </ac:spMkLst>
        </pc:spChg>
      </pc:sldChg>
      <pc:sldChg chg="modSp mod">
        <pc:chgData name="Devon Jeffery Paris" userId="f34e1b27-313a-4cca-8a41-8ef506598894" providerId="ADAL" clId="{4E151B98-E37B-4766-AB91-5988E86EEA97}" dt="2022-09-28T16:30:37.486" v="2" actId="27636"/>
        <pc:sldMkLst>
          <pc:docMk/>
          <pc:sldMk cId="3009798166" sldId="321"/>
        </pc:sldMkLst>
        <pc:spChg chg="mod">
          <ac:chgData name="Devon Jeffery Paris" userId="f34e1b27-313a-4cca-8a41-8ef506598894" providerId="ADAL" clId="{4E151B98-E37B-4766-AB91-5988E86EEA97}" dt="2022-09-28T16:30:37.486" v="2" actId="27636"/>
          <ac:spMkLst>
            <pc:docMk/>
            <pc:sldMk cId="3009798166" sldId="321"/>
            <ac:spMk id="78" creationId="{00000000-0000-0000-0000-000000000000}"/>
          </ac:spMkLst>
        </pc:spChg>
        <pc:spChg chg="mod">
          <ac:chgData name="Devon Jeffery Paris" userId="f34e1b27-313a-4cca-8a41-8ef506598894" providerId="ADAL" clId="{4E151B98-E37B-4766-AB91-5988E86EEA97}" dt="2022-09-28T16:30:37.486" v="1" actId="27636"/>
          <ac:spMkLst>
            <pc:docMk/>
            <pc:sldMk cId="3009798166" sldId="321"/>
            <ac:spMk id="79" creationId="{00000000-0000-0000-0000-000000000000}"/>
          </ac:spMkLst>
        </pc:spChg>
      </pc:sldChg>
      <pc:sldChg chg="modSp mod">
        <pc:chgData name="Devon Jeffery Paris" userId="f34e1b27-313a-4cca-8a41-8ef506598894" providerId="ADAL" clId="{4E151B98-E37B-4766-AB91-5988E86EEA97}" dt="2022-09-28T16:30:37.470" v="0" actId="27636"/>
        <pc:sldMkLst>
          <pc:docMk/>
          <pc:sldMk cId="1270961770" sldId="323"/>
        </pc:sldMkLst>
        <pc:spChg chg="mod">
          <ac:chgData name="Devon Jeffery Paris" userId="f34e1b27-313a-4cca-8a41-8ef506598894" providerId="ADAL" clId="{4E151B98-E37B-4766-AB91-5988E86EEA97}" dt="2022-09-28T16:30:37.470" v="0" actId="27636"/>
          <ac:spMkLst>
            <pc:docMk/>
            <pc:sldMk cId="1270961770" sldId="323"/>
            <ac:spMk id="66" creationId="{00000000-0000-0000-0000-000000000000}"/>
          </ac:spMkLst>
        </pc:spChg>
      </pc:sldChg>
      <pc:sldChg chg="add del">
        <pc:chgData name="Devon Jeffery Paris" userId="f34e1b27-313a-4cca-8a41-8ef506598894" providerId="ADAL" clId="{4E151B98-E37B-4766-AB91-5988E86EEA97}" dt="2022-09-28T20:34:10.301" v="56" actId="47"/>
        <pc:sldMkLst>
          <pc:docMk/>
          <pc:sldMk cId="1098006535" sldId="324"/>
        </pc:sldMkLst>
      </pc:sldChg>
      <pc:sldChg chg="add del">
        <pc:chgData name="Devon Jeffery Paris" userId="f34e1b27-313a-4cca-8a41-8ef506598894" providerId="ADAL" clId="{4E151B98-E37B-4766-AB91-5988E86EEA97}" dt="2022-09-28T20:34:10.301" v="56" actId="47"/>
        <pc:sldMkLst>
          <pc:docMk/>
          <pc:sldMk cId="3395315157" sldId="327"/>
        </pc:sldMkLst>
      </pc:sldChg>
      <pc:sldChg chg="modNotesTx">
        <pc:chgData name="Devon Jeffery Paris" userId="f34e1b27-313a-4cca-8a41-8ef506598894" providerId="ADAL" clId="{4E151B98-E37B-4766-AB91-5988E86EEA97}" dt="2022-10-02T00:18:36.124" v="9309" actId="20577"/>
        <pc:sldMkLst>
          <pc:docMk/>
          <pc:sldMk cId="3983035838" sldId="368"/>
        </pc:sldMkLst>
      </pc:sldChg>
      <pc:sldChg chg="modNotesTx">
        <pc:chgData name="Devon Jeffery Paris" userId="f34e1b27-313a-4cca-8a41-8ef506598894" providerId="ADAL" clId="{4E151B98-E37B-4766-AB91-5988E86EEA97}" dt="2022-10-02T00:07:07.594" v="8200" actId="20577"/>
        <pc:sldMkLst>
          <pc:docMk/>
          <pc:sldMk cId="2311246328" sldId="369"/>
        </pc:sldMkLst>
      </pc:sldChg>
      <pc:sldChg chg="modNotesTx">
        <pc:chgData name="Devon Jeffery Paris" userId="f34e1b27-313a-4cca-8a41-8ef506598894" providerId="ADAL" clId="{4E151B98-E37B-4766-AB91-5988E86EEA97}" dt="2022-10-02T00:03:47.800" v="7591" actId="20577"/>
        <pc:sldMkLst>
          <pc:docMk/>
          <pc:sldMk cId="914077559" sldId="370"/>
        </pc:sldMkLst>
      </pc:sldChg>
      <pc:sldChg chg="modNotesTx">
        <pc:chgData name="Devon Jeffery Paris" userId="f34e1b27-313a-4cca-8a41-8ef506598894" providerId="ADAL" clId="{4E151B98-E37B-4766-AB91-5988E86EEA97}" dt="2022-10-01T23:55:17.708" v="5922" actId="20577"/>
        <pc:sldMkLst>
          <pc:docMk/>
          <pc:sldMk cId="322851418" sldId="371"/>
        </pc:sldMkLst>
      </pc:sldChg>
      <pc:sldChg chg="modNotesTx">
        <pc:chgData name="Devon Jeffery Paris" userId="f34e1b27-313a-4cca-8a41-8ef506598894" providerId="ADAL" clId="{4E151B98-E37B-4766-AB91-5988E86EEA97}" dt="2022-10-01T23:51:47.677" v="5278" actId="20577"/>
        <pc:sldMkLst>
          <pc:docMk/>
          <pc:sldMk cId="4009167568" sldId="372"/>
        </pc:sldMkLst>
      </pc:sldChg>
      <pc:sldChg chg="modNotesTx">
        <pc:chgData name="Devon Jeffery Paris" userId="f34e1b27-313a-4cca-8a41-8ef506598894" providerId="ADAL" clId="{4E151B98-E37B-4766-AB91-5988E86EEA97}" dt="2022-10-01T23:46:38.892" v="4416" actId="20577"/>
        <pc:sldMkLst>
          <pc:docMk/>
          <pc:sldMk cId="890579407" sldId="373"/>
        </pc:sldMkLst>
      </pc:sldChg>
      <pc:sldChg chg="modNotesTx">
        <pc:chgData name="Devon Jeffery Paris" userId="f34e1b27-313a-4cca-8a41-8ef506598894" providerId="ADAL" clId="{4E151B98-E37B-4766-AB91-5988E86EEA97}" dt="2022-10-01T23:43:28.963" v="3887" actId="20577"/>
        <pc:sldMkLst>
          <pc:docMk/>
          <pc:sldMk cId="678207853" sldId="374"/>
        </pc:sldMkLst>
      </pc:sldChg>
      <pc:sldChg chg="modNotesTx">
        <pc:chgData name="Devon Jeffery Paris" userId="f34e1b27-313a-4cca-8a41-8ef506598894" providerId="ADAL" clId="{4E151B98-E37B-4766-AB91-5988E86EEA97}" dt="2022-10-01T23:35:28.078" v="2800" actId="20577"/>
        <pc:sldMkLst>
          <pc:docMk/>
          <pc:sldMk cId="3570929551" sldId="375"/>
        </pc:sldMkLst>
      </pc:sldChg>
      <pc:sldChg chg="modNotesTx">
        <pc:chgData name="Devon Jeffery Paris" userId="f34e1b27-313a-4cca-8a41-8ef506598894" providerId="ADAL" clId="{4E151B98-E37B-4766-AB91-5988E86EEA97}" dt="2022-10-01T23:23:52.158" v="1136" actId="20577"/>
        <pc:sldMkLst>
          <pc:docMk/>
          <pc:sldMk cId="1107338352" sldId="376"/>
        </pc:sldMkLst>
      </pc:sldChg>
    </pc:docChg>
  </pc:docChgLst>
  <pc:docChgLst>
    <pc:chgData name="Alexander William Fitzgerald" userId="S::alfi1633@colorado.edu::bf106a97-d9b7-4b7f-8ce5-01a770de4d27" providerId="AD" clId="Web-{FC644FB8-A2F9-49EE-9BC5-9F0980C3946E}"/>
    <pc:docChg chg="mod addSld modSld">
      <pc:chgData name="Alexander William Fitzgerald" userId="S::alfi1633@colorado.edu::bf106a97-d9b7-4b7f-8ce5-01a770de4d27" providerId="AD" clId="Web-{FC644FB8-A2F9-49EE-9BC5-9F0980C3946E}" dt="2022-09-28T18:54:19.842" v="76"/>
      <pc:docMkLst>
        <pc:docMk/>
      </pc:docMkLst>
      <pc:sldChg chg="addCm">
        <pc:chgData name="Alexander William Fitzgerald" userId="S::alfi1633@colorado.edu::bf106a97-d9b7-4b7f-8ce5-01a770de4d27" providerId="AD" clId="Web-{FC644FB8-A2F9-49EE-9BC5-9F0980C3946E}" dt="2022-09-28T18:54:19.842" v="76"/>
        <pc:sldMkLst>
          <pc:docMk/>
          <pc:sldMk cId="3582897197" sldId="322"/>
        </pc:sldMkLst>
      </pc:sldChg>
      <pc:sldChg chg="modSp add replId">
        <pc:chgData name="Alexander William Fitzgerald" userId="S::alfi1633@colorado.edu::bf106a97-d9b7-4b7f-8ce5-01a770de4d27" providerId="AD" clId="Web-{FC644FB8-A2F9-49EE-9BC5-9F0980C3946E}" dt="2022-09-28T18:16:31.290" v="74"/>
        <pc:sldMkLst>
          <pc:docMk/>
          <pc:sldMk cId="2075072136" sldId="328"/>
        </pc:sldMkLst>
        <pc:graphicFrameChg chg="mod modGraphic">
          <ac:chgData name="Alexander William Fitzgerald" userId="S::alfi1633@colorado.edu::bf106a97-d9b7-4b7f-8ce5-01a770de4d27" providerId="AD" clId="Web-{FC644FB8-A2F9-49EE-9BC5-9F0980C3946E}" dt="2022-09-28T18:16:31.290" v="74"/>
          <ac:graphicFrameMkLst>
            <pc:docMk/>
            <pc:sldMk cId="2075072136" sldId="328"/>
            <ac:graphicFrameMk id="8" creationId="{EBABC08E-A197-E8A2-6D43-A05F69CE10AD}"/>
          </ac:graphicFrameMkLst>
        </pc:graphicFrameChg>
      </pc:sldChg>
    </pc:docChg>
  </pc:docChgLst>
  <pc:docChgLst>
    <pc:chgData name="Mikaela Assunta Felix" userId="S::mife1761@colorado.edu::c844f12b-3aff-47d4-90cd-942ec02db708" providerId="AD" clId="Web-{4D8B25D1-3D2F-476D-87BD-36E34F3B20FC}"/>
    <pc:docChg chg="modSld">
      <pc:chgData name="Mikaela Assunta Felix" userId="S::mife1761@colorado.edu::c844f12b-3aff-47d4-90cd-942ec02db708" providerId="AD" clId="Web-{4D8B25D1-3D2F-476D-87BD-36E34F3B20FC}" dt="2022-09-28T16:30:19.880" v="1"/>
      <pc:docMkLst>
        <pc:docMk/>
      </pc:docMkLst>
      <pc:sldChg chg="addSp delSp modSp">
        <pc:chgData name="Mikaela Assunta Felix" userId="S::mife1761@colorado.edu::c844f12b-3aff-47d4-90cd-942ec02db708" providerId="AD" clId="Web-{4D8B25D1-3D2F-476D-87BD-36E34F3B20FC}" dt="2022-09-28T16:30:19.880" v="1"/>
        <pc:sldMkLst>
          <pc:docMk/>
          <pc:sldMk cId="1098006535" sldId="324"/>
        </pc:sldMkLst>
        <pc:graphicFrameChg chg="add del mod">
          <ac:chgData name="Mikaela Assunta Felix" userId="S::mife1761@colorado.edu::c844f12b-3aff-47d4-90cd-942ec02db708" providerId="AD" clId="Web-{4D8B25D1-3D2F-476D-87BD-36E34F3B20FC}" dt="2022-09-28T16:30:19.880" v="1"/>
          <ac:graphicFrameMkLst>
            <pc:docMk/>
            <pc:sldMk cId="1098006535" sldId="324"/>
            <ac:graphicFrameMk id="7" creationId="{831F74A4-079F-4699-AC13-5D54D53797B7}"/>
          </ac:graphicFrameMkLst>
        </pc:graphicFrameChg>
      </pc:sldChg>
    </pc:docChg>
  </pc:docChgLst>
  <pc:docChgLst>
    <pc:chgData name="Adam Pillari" userId="S::adpi4198@colorado.edu::10332208-c586-4cd5-9c54-08b313c6e7de" providerId="AD" clId="Web-{38BD6BF1-6C9B-4788-9B87-31910DF6C1C8}"/>
    <pc:docChg chg="modSld">
      <pc:chgData name="Adam Pillari" userId="S::adpi4198@colorado.edu::10332208-c586-4cd5-9c54-08b313c6e7de" providerId="AD" clId="Web-{38BD6BF1-6C9B-4788-9B87-31910DF6C1C8}" dt="2022-10-03T02:08:01.606" v="21"/>
      <pc:docMkLst>
        <pc:docMk/>
      </pc:docMkLst>
      <pc:sldChg chg="modSp">
        <pc:chgData name="Adam Pillari" userId="S::adpi4198@colorado.edu::10332208-c586-4cd5-9c54-08b313c6e7de" providerId="AD" clId="Web-{38BD6BF1-6C9B-4788-9B87-31910DF6C1C8}" dt="2022-10-03T02:08:01.606" v="21"/>
        <pc:sldMkLst>
          <pc:docMk/>
          <pc:sldMk cId="1960347452" sldId="390"/>
        </pc:sldMkLst>
        <pc:graphicFrameChg chg="mod modGraphic">
          <ac:chgData name="Adam Pillari" userId="S::adpi4198@colorado.edu::10332208-c586-4cd5-9c54-08b313c6e7de" providerId="AD" clId="Web-{38BD6BF1-6C9B-4788-9B87-31910DF6C1C8}" dt="2022-10-03T02:08:01.606" v="21"/>
          <ac:graphicFrameMkLst>
            <pc:docMk/>
            <pc:sldMk cId="1960347452" sldId="390"/>
            <ac:graphicFrameMk id="9" creationId="{FDA4B7F9-0644-D789-13C3-8BDF755E3211}"/>
          </ac:graphicFrameMkLst>
        </pc:graphicFrameChg>
      </pc:sldChg>
    </pc:docChg>
  </pc:docChgLst>
  <pc:docChgLst>
    <pc:chgData name="Mikaela Assunta Felix" userId="S::mife1761@colorado.edu::c844f12b-3aff-47d4-90cd-942ec02db708" providerId="AD" clId="Web-{C677D78D-93E1-428A-8557-4B8D5D8D2205}"/>
    <pc:docChg chg="modSld">
      <pc:chgData name="Mikaela Assunta Felix" userId="S::mife1761@colorado.edu::c844f12b-3aff-47d4-90cd-942ec02db708" providerId="AD" clId="Web-{C677D78D-93E1-428A-8557-4B8D5D8D2205}" dt="2022-09-28T05:05:44.562" v="2"/>
      <pc:docMkLst>
        <pc:docMk/>
      </pc:docMkLst>
      <pc:sldChg chg="modSp">
        <pc:chgData name="Mikaela Assunta Felix" userId="S::mife1761@colorado.edu::c844f12b-3aff-47d4-90cd-942ec02db708" providerId="AD" clId="Web-{C677D78D-93E1-428A-8557-4B8D5D8D2205}" dt="2022-09-28T05:05:44.562" v="2"/>
        <pc:sldMkLst>
          <pc:docMk/>
          <pc:sldMk cId="487896845" sldId="276"/>
        </pc:sldMkLst>
        <pc:graphicFrameChg chg="modGraphic">
          <ac:chgData name="Mikaela Assunta Felix" userId="S::mife1761@colorado.edu::c844f12b-3aff-47d4-90cd-942ec02db708" providerId="AD" clId="Web-{C677D78D-93E1-428A-8557-4B8D5D8D2205}" dt="2022-09-28T05:05:44.562" v="2"/>
          <ac:graphicFrameMkLst>
            <pc:docMk/>
            <pc:sldMk cId="487896845" sldId="276"/>
            <ac:graphicFrameMk id="8" creationId="{EBABC08E-A197-E8A2-6D43-A05F69CE10AD}"/>
          </ac:graphicFrameMkLst>
        </pc:graphicFrameChg>
      </pc:sldChg>
      <pc:sldChg chg="modSp">
        <pc:chgData name="Mikaela Assunta Felix" userId="S::mife1761@colorado.edu::c844f12b-3aff-47d4-90cd-942ec02db708" providerId="AD" clId="Web-{C677D78D-93E1-428A-8557-4B8D5D8D2205}" dt="2022-09-28T05:05:40.453" v="1"/>
        <pc:sldMkLst>
          <pc:docMk/>
          <pc:sldMk cId="1424258282" sldId="287"/>
        </pc:sldMkLst>
        <pc:graphicFrameChg chg="modGraphic">
          <ac:chgData name="Mikaela Assunta Felix" userId="S::mife1761@colorado.edu::c844f12b-3aff-47d4-90cd-942ec02db708" providerId="AD" clId="Web-{C677D78D-93E1-428A-8557-4B8D5D8D2205}" dt="2022-09-28T05:05:40.453" v="1"/>
          <ac:graphicFrameMkLst>
            <pc:docMk/>
            <pc:sldMk cId="1424258282" sldId="287"/>
            <ac:graphicFrameMk id="8" creationId="{EBABC08E-A197-E8A2-6D43-A05F69CE10AD}"/>
          </ac:graphicFrameMkLst>
        </pc:graphicFrameChg>
      </pc:sldChg>
      <pc:sldChg chg="modSp">
        <pc:chgData name="Mikaela Assunta Felix" userId="S::mife1761@colorado.edu::c844f12b-3aff-47d4-90cd-942ec02db708" providerId="AD" clId="Web-{C677D78D-93E1-428A-8557-4B8D5D8D2205}" dt="2022-09-28T05:05:30.687" v="0"/>
        <pc:sldMkLst>
          <pc:docMk/>
          <pc:sldMk cId="3825075219" sldId="288"/>
        </pc:sldMkLst>
        <pc:graphicFrameChg chg="modGraphic">
          <ac:chgData name="Mikaela Assunta Felix" userId="S::mife1761@colorado.edu::c844f12b-3aff-47d4-90cd-942ec02db708" providerId="AD" clId="Web-{C677D78D-93E1-428A-8557-4B8D5D8D2205}" dt="2022-09-28T05:05:30.687" v="0"/>
          <ac:graphicFrameMkLst>
            <pc:docMk/>
            <pc:sldMk cId="3825075219" sldId="288"/>
            <ac:graphicFrameMk id="8" creationId="{EBABC08E-A197-E8A2-6D43-A05F69CE10AD}"/>
          </ac:graphicFrameMkLst>
        </pc:graphicFrameChg>
      </pc:sldChg>
    </pc:docChg>
  </pc:docChgLst>
  <pc:docChgLst>
    <pc:chgData name="Devon Jeffery Paris" userId="S::depa2363@colorado.edu::f34e1b27-313a-4cca-8a41-8ef506598894" providerId="AD" clId="Web-{34BB54CD-1DE3-4F5A-8120-EEBE8B62C3DB}"/>
    <pc:docChg chg="modSld">
      <pc:chgData name="Devon Jeffery Paris" userId="S::depa2363@colorado.edu::f34e1b27-313a-4cca-8a41-8ef506598894" providerId="AD" clId="Web-{34BB54CD-1DE3-4F5A-8120-EEBE8B62C3DB}" dt="2022-09-28T18:22:11.244" v="11" actId="1076"/>
      <pc:docMkLst>
        <pc:docMk/>
      </pc:docMkLst>
      <pc:sldChg chg="addSp delSp modSp">
        <pc:chgData name="Devon Jeffery Paris" userId="S::depa2363@colorado.edu::f34e1b27-313a-4cca-8a41-8ef506598894" providerId="AD" clId="Web-{34BB54CD-1DE3-4F5A-8120-EEBE8B62C3DB}" dt="2022-09-28T18:22:11.244" v="11" actId="1076"/>
        <pc:sldMkLst>
          <pc:docMk/>
          <pc:sldMk cId="1080698803" sldId="311"/>
        </pc:sldMkLst>
        <pc:spChg chg="add del mod">
          <ac:chgData name="Devon Jeffery Paris" userId="S::depa2363@colorado.edu::f34e1b27-313a-4cca-8a41-8ef506598894" providerId="AD" clId="Web-{34BB54CD-1DE3-4F5A-8120-EEBE8B62C3DB}" dt="2022-09-28T18:21:41.962" v="5"/>
          <ac:spMkLst>
            <pc:docMk/>
            <pc:sldMk cId="1080698803" sldId="311"/>
            <ac:spMk id="2" creationId="{3C0FBA74-307A-90BF-933B-CF3FA707010D}"/>
          </ac:spMkLst>
        </pc:spChg>
        <pc:picChg chg="add mod">
          <ac:chgData name="Devon Jeffery Paris" userId="S::depa2363@colorado.edu::f34e1b27-313a-4cca-8a41-8ef506598894" providerId="AD" clId="Web-{34BB54CD-1DE3-4F5A-8120-EEBE8B62C3DB}" dt="2022-09-28T18:22:11.244" v="11" actId="1076"/>
          <ac:picMkLst>
            <pc:docMk/>
            <pc:sldMk cId="1080698803" sldId="311"/>
            <ac:picMk id="3" creationId="{C93B6972-6FD6-2208-AD8D-1164E4F02C88}"/>
          </ac:picMkLst>
        </pc:picChg>
        <pc:picChg chg="del">
          <ac:chgData name="Devon Jeffery Paris" userId="S::depa2363@colorado.edu::f34e1b27-313a-4cca-8a41-8ef506598894" providerId="AD" clId="Web-{34BB54CD-1DE3-4F5A-8120-EEBE8B62C3DB}" dt="2022-09-28T18:22:09.322" v="10"/>
          <ac:picMkLst>
            <pc:docMk/>
            <pc:sldMk cId="1080698803" sldId="311"/>
            <ac:picMk id="145" creationId="{00000000-0000-0000-0000-000000000000}"/>
          </ac:picMkLst>
        </pc:picChg>
      </pc:sldChg>
    </pc:docChg>
  </pc:docChgLst>
  <pc:docChgLst>
    <pc:chgData name="Adam Pillari" userId="S::adpi4198@colorado.edu::10332208-c586-4cd5-9c54-08b313c6e7de" providerId="AD" clId="Web-{46B9E9C8-C257-4FF2-A77C-D1A6650FB12E}"/>
    <pc:docChg chg="modSld">
      <pc:chgData name="Adam Pillari" userId="S::adpi4198@colorado.edu::10332208-c586-4cd5-9c54-08b313c6e7de" providerId="AD" clId="Web-{46B9E9C8-C257-4FF2-A77C-D1A6650FB12E}" dt="2022-10-03T01:15:41.973" v="1" actId="20577"/>
      <pc:docMkLst>
        <pc:docMk/>
      </pc:docMkLst>
      <pc:sldChg chg="modSp">
        <pc:chgData name="Adam Pillari" userId="S::adpi4198@colorado.edu::10332208-c586-4cd5-9c54-08b313c6e7de" providerId="AD" clId="Web-{46B9E9C8-C257-4FF2-A77C-D1A6650FB12E}" dt="2022-10-03T01:15:41.973" v="1" actId="20577"/>
        <pc:sldMkLst>
          <pc:docMk/>
          <pc:sldMk cId="747003311" sldId="360"/>
        </pc:sldMkLst>
        <pc:spChg chg="mod">
          <ac:chgData name="Adam Pillari" userId="S::adpi4198@colorado.edu::10332208-c586-4cd5-9c54-08b313c6e7de" providerId="AD" clId="Web-{46B9E9C8-C257-4FF2-A77C-D1A6650FB12E}" dt="2022-10-03T01:15:41.973" v="1" actId="20577"/>
          <ac:spMkLst>
            <pc:docMk/>
            <pc:sldMk cId="747003311" sldId="360"/>
            <ac:spMk id="3" creationId="{01FC4758-869A-85C6-3668-9022BA2338C5}"/>
          </ac:spMkLst>
        </pc:spChg>
      </pc:sldChg>
    </pc:docChg>
  </pc:docChgLst>
  <pc:docChgLst>
    <pc:chgData name="Mikaela Assunta Felix" userId="S::mife1761@colorado.edu::c844f12b-3aff-47d4-90cd-942ec02db708" providerId="AD" clId="Web-{C0A5CB6E-6494-44E2-9F7D-654723EFC008}"/>
    <pc:docChg chg="modSld">
      <pc:chgData name="Mikaela Assunta Felix" userId="S::mife1761@colorado.edu::c844f12b-3aff-47d4-90cd-942ec02db708" providerId="AD" clId="Web-{C0A5CB6E-6494-44E2-9F7D-654723EFC008}" dt="2022-09-28T16:28:44.905" v="1"/>
      <pc:docMkLst>
        <pc:docMk/>
      </pc:docMkLst>
      <pc:sldChg chg="addSp delSp modSp">
        <pc:chgData name="Mikaela Assunta Felix" userId="S::mife1761@colorado.edu::c844f12b-3aff-47d4-90cd-942ec02db708" providerId="AD" clId="Web-{C0A5CB6E-6494-44E2-9F7D-654723EFC008}" dt="2022-09-28T16:28:44.905" v="1"/>
        <pc:sldMkLst>
          <pc:docMk/>
          <pc:sldMk cId="1098006535" sldId="324"/>
        </pc:sldMkLst>
        <pc:graphicFrameChg chg="add del mod">
          <ac:chgData name="Mikaela Assunta Felix" userId="S::mife1761@colorado.edu::c844f12b-3aff-47d4-90cd-942ec02db708" providerId="AD" clId="Web-{C0A5CB6E-6494-44E2-9F7D-654723EFC008}" dt="2022-09-28T16:28:44.905" v="1"/>
          <ac:graphicFrameMkLst>
            <pc:docMk/>
            <pc:sldMk cId="1098006535" sldId="324"/>
            <ac:graphicFrameMk id="7" creationId="{B4F9D8E4-3445-64A9-109B-46418BBAE707}"/>
          </ac:graphicFrameMkLst>
        </pc:graphicFrameChg>
      </pc:sldChg>
    </pc:docChg>
  </pc:docChgLst>
  <pc:docChgLst>
    <pc:chgData name="Adam Pillari" userId="S::adpi4198@colorado.edu::10332208-c586-4cd5-9c54-08b313c6e7de" providerId="AD" clId="Web-{3A4D22BB-254A-49C7-9769-9818E0D25662}"/>
    <pc:docChg chg="modSld">
      <pc:chgData name="Adam Pillari" userId="S::adpi4198@colorado.edu::10332208-c586-4cd5-9c54-08b313c6e7de" providerId="AD" clId="Web-{3A4D22BB-254A-49C7-9769-9818E0D25662}" dt="2022-09-29T16:59:17.615" v="54"/>
      <pc:docMkLst>
        <pc:docMk/>
      </pc:docMkLst>
      <pc:sldChg chg="modSp">
        <pc:chgData name="Adam Pillari" userId="S::adpi4198@colorado.edu::10332208-c586-4cd5-9c54-08b313c6e7de" providerId="AD" clId="Web-{3A4D22BB-254A-49C7-9769-9818E0D25662}" dt="2022-09-29T16:59:17.615" v="54"/>
        <pc:sldMkLst>
          <pc:docMk/>
          <pc:sldMk cId="389534370" sldId="287"/>
        </pc:sldMkLst>
        <pc:spChg chg="mod">
          <ac:chgData name="Adam Pillari" userId="S::adpi4198@colorado.edu::10332208-c586-4cd5-9c54-08b313c6e7de" providerId="AD" clId="Web-{3A4D22BB-254A-49C7-9769-9818E0D25662}" dt="2022-09-29T16:58:40.365" v="10" actId="20577"/>
          <ac:spMkLst>
            <pc:docMk/>
            <pc:sldMk cId="389534370" sldId="287"/>
            <ac:spMk id="2" creationId="{EC15634A-6700-3F4A-9A90-1F6F00C6EE83}"/>
          </ac:spMkLst>
        </pc:spChg>
        <pc:graphicFrameChg chg="mod modGraphic">
          <ac:chgData name="Adam Pillari" userId="S::adpi4198@colorado.edu::10332208-c586-4cd5-9c54-08b313c6e7de" providerId="AD" clId="Web-{3A4D22BB-254A-49C7-9769-9818E0D25662}" dt="2022-09-29T16:59:17.615" v="54"/>
          <ac:graphicFrameMkLst>
            <pc:docMk/>
            <pc:sldMk cId="389534370" sldId="287"/>
            <ac:graphicFrameMk id="8" creationId="{EBABC08E-A197-E8A2-6D43-A05F69CE10AD}"/>
          </ac:graphicFrameMkLst>
        </pc:graphicFrameChg>
      </pc:sldChg>
      <pc:sldChg chg="modSp">
        <pc:chgData name="Adam Pillari" userId="S::adpi4198@colorado.edu::10332208-c586-4cd5-9c54-08b313c6e7de" providerId="AD" clId="Web-{3A4D22BB-254A-49C7-9769-9818E0D25662}" dt="2022-09-29T16:58:31.427" v="3" actId="20577"/>
        <pc:sldMkLst>
          <pc:docMk/>
          <pc:sldMk cId="3156066664" sldId="346"/>
        </pc:sldMkLst>
        <pc:spChg chg="mod">
          <ac:chgData name="Adam Pillari" userId="S::adpi4198@colorado.edu::10332208-c586-4cd5-9c54-08b313c6e7de" providerId="AD" clId="Web-{3A4D22BB-254A-49C7-9769-9818E0D25662}" dt="2022-09-29T16:58:31.427" v="3" actId="20577"/>
          <ac:spMkLst>
            <pc:docMk/>
            <pc:sldMk cId="3156066664" sldId="346"/>
            <ac:spMk id="2" creationId="{EC15634A-6700-3F4A-9A90-1F6F00C6EE83}"/>
          </ac:spMkLst>
        </pc:spChg>
      </pc:sldChg>
    </pc:docChg>
  </pc:docChgLst>
  <pc:docChgLst>
    <pc:chgData name="Alexander William Fitzgerald" userId="S::alfi1633@colorado.edu::bf106a97-d9b7-4b7f-8ce5-01a770de4d27" providerId="AD" clId="Web-{767A61D0-90C4-4B7F-9D2C-66D84F194BF5}"/>
    <pc:docChg chg="modSld">
      <pc:chgData name="Alexander William Fitzgerald" userId="S::alfi1633@colorado.edu::bf106a97-d9b7-4b7f-8ce5-01a770de4d27" providerId="AD" clId="Web-{767A61D0-90C4-4B7F-9D2C-66D84F194BF5}" dt="2022-09-30T22:35:40.717" v="301" actId="20577"/>
      <pc:docMkLst>
        <pc:docMk/>
      </pc:docMkLst>
      <pc:sldChg chg="modSp">
        <pc:chgData name="Alexander William Fitzgerald" userId="S::alfi1633@colorado.edu::bf106a97-d9b7-4b7f-8ce5-01a770de4d27" providerId="AD" clId="Web-{767A61D0-90C4-4B7F-9D2C-66D84F194BF5}" dt="2022-09-30T22:22:49.578" v="0" actId="14100"/>
        <pc:sldMkLst>
          <pc:docMk/>
          <pc:sldMk cId="3359403454" sldId="270"/>
        </pc:sldMkLst>
        <pc:picChg chg="mod">
          <ac:chgData name="Alexander William Fitzgerald" userId="S::alfi1633@colorado.edu::bf106a97-d9b7-4b7f-8ce5-01a770de4d27" providerId="AD" clId="Web-{767A61D0-90C4-4B7F-9D2C-66D84F194BF5}" dt="2022-09-30T22:22:49.578" v="0" actId="14100"/>
          <ac:picMkLst>
            <pc:docMk/>
            <pc:sldMk cId="3359403454" sldId="270"/>
            <ac:picMk id="18" creationId="{11181FE9-C55F-67AA-436C-994AD6E34302}"/>
          </ac:picMkLst>
        </pc:picChg>
      </pc:sldChg>
      <pc:sldChg chg="modSp">
        <pc:chgData name="Alexander William Fitzgerald" userId="S::alfi1633@colorado.edu::bf106a97-d9b7-4b7f-8ce5-01a770de4d27" providerId="AD" clId="Web-{767A61D0-90C4-4B7F-9D2C-66D84F194BF5}" dt="2022-09-30T22:25:20.034" v="50"/>
        <pc:sldMkLst>
          <pc:docMk/>
          <pc:sldMk cId="1287228828" sldId="286"/>
        </pc:sldMkLst>
        <pc:spChg chg="mod">
          <ac:chgData name="Alexander William Fitzgerald" userId="S::alfi1633@colorado.edu::bf106a97-d9b7-4b7f-8ce5-01a770de4d27" providerId="AD" clId="Web-{767A61D0-90C4-4B7F-9D2C-66D84F194BF5}" dt="2022-09-30T22:24:58.643" v="49" actId="20577"/>
          <ac:spMkLst>
            <pc:docMk/>
            <pc:sldMk cId="1287228828" sldId="286"/>
            <ac:spMk id="28" creationId="{EBFD138B-7A3A-B829-19EC-7E0740B15D71}"/>
          </ac:spMkLst>
        </pc:spChg>
        <pc:graphicFrameChg chg="modGraphic">
          <ac:chgData name="Alexander William Fitzgerald" userId="S::alfi1633@colorado.edu::bf106a97-d9b7-4b7f-8ce5-01a770de4d27" providerId="AD" clId="Web-{767A61D0-90C4-4B7F-9D2C-66D84F194BF5}" dt="2022-09-30T22:25:20.034" v="50"/>
          <ac:graphicFrameMkLst>
            <pc:docMk/>
            <pc:sldMk cId="1287228828" sldId="286"/>
            <ac:graphicFrameMk id="19" creationId="{E1278304-6EA6-987E-57DC-1FE2F8827382}"/>
          </ac:graphicFrameMkLst>
        </pc:graphicFrameChg>
      </pc:sldChg>
      <pc:sldChg chg="modSp">
        <pc:chgData name="Alexander William Fitzgerald" userId="S::alfi1633@colorado.edu::bf106a97-d9b7-4b7f-8ce5-01a770de4d27" providerId="AD" clId="Web-{767A61D0-90C4-4B7F-9D2C-66D84F194BF5}" dt="2022-09-30T22:34:16.887" v="260"/>
        <pc:sldMkLst>
          <pc:docMk/>
          <pc:sldMk cId="2499216708" sldId="328"/>
        </pc:sldMkLst>
        <pc:graphicFrameChg chg="mod modGraphic">
          <ac:chgData name="Alexander William Fitzgerald" userId="S::alfi1633@colorado.edu::bf106a97-d9b7-4b7f-8ce5-01a770de4d27" providerId="AD" clId="Web-{767A61D0-90C4-4B7F-9D2C-66D84F194BF5}" dt="2022-09-30T22:34:16.887" v="260"/>
          <ac:graphicFrameMkLst>
            <pc:docMk/>
            <pc:sldMk cId="2499216708" sldId="328"/>
            <ac:graphicFrameMk id="8" creationId="{EBABC08E-A197-E8A2-6D43-A05F69CE10AD}"/>
          </ac:graphicFrameMkLst>
        </pc:graphicFrameChg>
      </pc:sldChg>
      <pc:sldChg chg="modSp">
        <pc:chgData name="Alexander William Fitzgerald" userId="S::alfi1633@colorado.edu::bf106a97-d9b7-4b7f-8ce5-01a770de4d27" providerId="AD" clId="Web-{767A61D0-90C4-4B7F-9D2C-66D84F194BF5}" dt="2022-09-30T22:35:40.717" v="301" actId="20577"/>
        <pc:sldMkLst>
          <pc:docMk/>
          <pc:sldMk cId="880120105" sldId="349"/>
        </pc:sldMkLst>
        <pc:spChg chg="mod">
          <ac:chgData name="Alexander William Fitzgerald" userId="S::alfi1633@colorado.edu::bf106a97-d9b7-4b7f-8ce5-01a770de4d27" providerId="AD" clId="Web-{767A61D0-90C4-4B7F-9D2C-66D84F194BF5}" dt="2022-09-30T22:35:40.717" v="301" actId="20577"/>
          <ac:spMkLst>
            <pc:docMk/>
            <pc:sldMk cId="880120105" sldId="349"/>
            <ac:spMk id="3" creationId="{E59354BB-23A4-C95E-F205-7D1A23B0BC2B}"/>
          </ac:spMkLst>
        </pc:spChg>
      </pc:sldChg>
    </pc:docChg>
  </pc:docChgLst>
  <pc:docChgLst>
    <pc:chgData name="Alexander William Fitzgerald" userId="S::alfi1633@colorado.edu::bf106a97-d9b7-4b7f-8ce5-01a770de4d27" providerId="AD" clId="Web-{E3FC3199-91DC-4360-8EE6-D0C409D8C541}"/>
    <pc:docChg chg="modSld">
      <pc:chgData name="Alexander William Fitzgerald" userId="S::alfi1633@colorado.edu::bf106a97-d9b7-4b7f-8ce5-01a770de4d27" providerId="AD" clId="Web-{E3FC3199-91DC-4360-8EE6-D0C409D8C541}" dt="2022-10-02T17:52:48.635" v="1096" actId="20577"/>
      <pc:docMkLst>
        <pc:docMk/>
      </pc:docMkLst>
      <pc:sldChg chg="modSp">
        <pc:chgData name="Alexander William Fitzgerald" userId="S::alfi1633@colorado.edu::bf106a97-d9b7-4b7f-8ce5-01a770de4d27" providerId="AD" clId="Web-{E3FC3199-91DC-4360-8EE6-D0C409D8C541}" dt="2022-10-02T17:34:27.819" v="495" actId="20577"/>
        <pc:sldMkLst>
          <pc:docMk/>
          <pc:sldMk cId="3359403454" sldId="270"/>
        </pc:sldMkLst>
        <pc:spChg chg="mod">
          <ac:chgData name="Alexander William Fitzgerald" userId="S::alfi1633@colorado.edu::bf106a97-d9b7-4b7f-8ce5-01a770de4d27" providerId="AD" clId="Web-{E3FC3199-91DC-4360-8EE6-D0C409D8C541}" dt="2022-10-02T17:28:08.266" v="94" actId="20577"/>
          <ac:spMkLst>
            <pc:docMk/>
            <pc:sldMk cId="3359403454" sldId="270"/>
            <ac:spMk id="16" creationId="{3829405B-BD89-0383-6E6E-AB368C644E74}"/>
          </ac:spMkLst>
        </pc:spChg>
        <pc:spChg chg="mod">
          <ac:chgData name="Alexander William Fitzgerald" userId="S::alfi1633@colorado.edu::bf106a97-d9b7-4b7f-8ce5-01a770de4d27" providerId="AD" clId="Web-{E3FC3199-91DC-4360-8EE6-D0C409D8C541}" dt="2022-10-02T17:34:27.819" v="495" actId="20577"/>
          <ac:spMkLst>
            <pc:docMk/>
            <pc:sldMk cId="3359403454" sldId="270"/>
            <ac:spMk id="17" creationId="{1D64E278-A84E-5BAB-34F9-49A1A27D15AA}"/>
          </ac:spMkLst>
        </pc:spChg>
        <pc:spChg chg="mod">
          <ac:chgData name="Alexander William Fitzgerald" userId="S::alfi1633@colorado.edu::bf106a97-d9b7-4b7f-8ce5-01a770de4d27" providerId="AD" clId="Web-{E3FC3199-91DC-4360-8EE6-D0C409D8C541}" dt="2022-10-02T17:34:23.382" v="492" actId="20577"/>
          <ac:spMkLst>
            <pc:docMk/>
            <pc:sldMk cId="3359403454" sldId="270"/>
            <ac:spMk id="24" creationId="{7F9172D7-F1A3-AD49-3653-DD1C95758034}"/>
          </ac:spMkLst>
        </pc:spChg>
        <pc:picChg chg="mod">
          <ac:chgData name="Alexander William Fitzgerald" userId="S::alfi1633@colorado.edu::bf106a97-d9b7-4b7f-8ce5-01a770de4d27" providerId="AD" clId="Web-{E3FC3199-91DC-4360-8EE6-D0C409D8C541}" dt="2022-10-02T17:34:14.288" v="489" actId="1076"/>
          <ac:picMkLst>
            <pc:docMk/>
            <pc:sldMk cId="3359403454" sldId="270"/>
            <ac:picMk id="23" creationId="{B117D412-13C3-3679-4AF9-820147BD3DAF}"/>
          </ac:picMkLst>
        </pc:picChg>
      </pc:sldChg>
      <pc:sldChg chg="addSp modSp">
        <pc:chgData name="Alexander William Fitzgerald" userId="S::alfi1633@colorado.edu::bf106a97-d9b7-4b7f-8ce5-01a770de4d27" providerId="AD" clId="Web-{E3FC3199-91DC-4360-8EE6-D0C409D8C541}" dt="2022-10-02T17:27:12.921" v="62" actId="1076"/>
        <pc:sldMkLst>
          <pc:docMk/>
          <pc:sldMk cId="1712542900" sldId="282"/>
        </pc:sldMkLst>
        <pc:spChg chg="add mod">
          <ac:chgData name="Alexander William Fitzgerald" userId="S::alfi1633@colorado.edu::bf106a97-d9b7-4b7f-8ce5-01a770de4d27" providerId="AD" clId="Web-{E3FC3199-91DC-4360-8EE6-D0C409D8C541}" dt="2022-10-02T17:27:12.921" v="62" actId="1076"/>
          <ac:spMkLst>
            <pc:docMk/>
            <pc:sldMk cId="1712542900" sldId="282"/>
            <ac:spMk id="7" creationId="{BB895D0D-C41D-C57B-565A-EB7A24B3CBD2}"/>
          </ac:spMkLst>
        </pc:spChg>
      </pc:sldChg>
      <pc:sldChg chg="modSp">
        <pc:chgData name="Alexander William Fitzgerald" userId="S::alfi1633@colorado.edu::bf106a97-d9b7-4b7f-8ce5-01a770de4d27" providerId="AD" clId="Web-{E3FC3199-91DC-4360-8EE6-D0C409D8C541}" dt="2022-10-02T17:52:48.635" v="1096" actId="20577"/>
        <pc:sldMkLst>
          <pc:docMk/>
          <pc:sldMk cId="1287228828" sldId="286"/>
        </pc:sldMkLst>
        <pc:spChg chg="mod">
          <ac:chgData name="Alexander William Fitzgerald" userId="S::alfi1633@colorado.edu::bf106a97-d9b7-4b7f-8ce5-01a770de4d27" providerId="AD" clId="Web-{E3FC3199-91DC-4360-8EE6-D0C409D8C541}" dt="2022-10-02T17:52:48.635" v="1096" actId="20577"/>
          <ac:spMkLst>
            <pc:docMk/>
            <pc:sldMk cId="1287228828" sldId="286"/>
            <ac:spMk id="28" creationId="{EBFD138B-7A3A-B829-19EC-7E0740B15D71}"/>
          </ac:spMkLst>
        </pc:spChg>
        <pc:graphicFrameChg chg="modGraphic">
          <ac:chgData name="Alexander William Fitzgerald" userId="S::alfi1633@colorado.edu::bf106a97-d9b7-4b7f-8ce5-01a770de4d27" providerId="AD" clId="Web-{E3FC3199-91DC-4360-8EE6-D0C409D8C541}" dt="2022-10-02T17:28:53.657" v="98"/>
          <ac:graphicFrameMkLst>
            <pc:docMk/>
            <pc:sldMk cId="1287228828" sldId="286"/>
            <ac:graphicFrameMk id="19" creationId="{E1278304-6EA6-987E-57DC-1FE2F8827382}"/>
          </ac:graphicFrameMkLst>
        </pc:graphicFrameChg>
      </pc:sldChg>
      <pc:sldChg chg="modSp modNotes">
        <pc:chgData name="Alexander William Fitzgerald" userId="S::alfi1633@colorado.edu::bf106a97-d9b7-4b7f-8ce5-01a770de4d27" providerId="AD" clId="Web-{E3FC3199-91DC-4360-8EE6-D0C409D8C541}" dt="2022-10-02T17:45:15.455" v="1079"/>
        <pc:sldMkLst>
          <pc:docMk/>
          <pc:sldMk cId="2499216708" sldId="328"/>
        </pc:sldMkLst>
        <pc:graphicFrameChg chg="mod modGraphic">
          <ac:chgData name="Alexander William Fitzgerald" userId="S::alfi1633@colorado.edu::bf106a97-d9b7-4b7f-8ce5-01a770de4d27" providerId="AD" clId="Web-{E3FC3199-91DC-4360-8EE6-D0C409D8C541}" dt="2022-10-02T17:41:24.170" v="599"/>
          <ac:graphicFrameMkLst>
            <pc:docMk/>
            <pc:sldMk cId="2499216708" sldId="328"/>
            <ac:graphicFrameMk id="8" creationId="{EBABC08E-A197-E8A2-6D43-A05F69CE10AD}"/>
          </ac:graphicFrameMkLst>
        </pc:graphicFrameChg>
      </pc:sldChg>
    </pc:docChg>
  </pc:docChgLst>
  <pc:docChgLst>
    <pc:chgData name="Abdulaziz Alwatban" userId="S::abal4722@colorado.edu::db6ade37-02e4-4e28-a1af-188638dc38e8" providerId="AD" clId="Web-{43B3A5A9-3B67-4180-BE2D-A017B9F04023}"/>
    <pc:docChg chg="modSld">
      <pc:chgData name="Abdulaziz Alwatban" userId="S::abal4722@colorado.edu::db6ade37-02e4-4e28-a1af-188638dc38e8" providerId="AD" clId="Web-{43B3A5A9-3B67-4180-BE2D-A017B9F04023}" dt="2022-10-03T06:49:35.787" v="4" actId="14100"/>
      <pc:docMkLst>
        <pc:docMk/>
      </pc:docMkLst>
      <pc:sldChg chg="addSp delSp modSp">
        <pc:chgData name="Abdulaziz Alwatban" userId="S::abal4722@colorado.edu::db6ade37-02e4-4e28-a1af-188638dc38e8" providerId="AD" clId="Web-{43B3A5A9-3B67-4180-BE2D-A017B9F04023}" dt="2022-10-03T06:49:35.787" v="4" actId="14100"/>
        <pc:sldMkLst>
          <pc:docMk/>
          <pc:sldMk cId="890579407" sldId="373"/>
        </pc:sldMkLst>
        <pc:picChg chg="del">
          <ac:chgData name="Abdulaziz Alwatban" userId="S::abal4722@colorado.edu::db6ade37-02e4-4e28-a1af-188638dc38e8" providerId="AD" clId="Web-{43B3A5A9-3B67-4180-BE2D-A017B9F04023}" dt="2022-10-03T06:49:24.209" v="0"/>
          <ac:picMkLst>
            <pc:docMk/>
            <pc:sldMk cId="890579407" sldId="373"/>
            <ac:picMk id="9" creationId="{CCF5E3F9-07CB-F84F-8BA2-314717463FB1}"/>
          </ac:picMkLst>
        </pc:picChg>
        <pc:picChg chg="add mod">
          <ac:chgData name="Abdulaziz Alwatban" userId="S::abal4722@colorado.edu::db6ade37-02e4-4e28-a1af-188638dc38e8" providerId="AD" clId="Web-{43B3A5A9-3B67-4180-BE2D-A017B9F04023}" dt="2022-10-03T06:49:35.787" v="4" actId="14100"/>
          <ac:picMkLst>
            <pc:docMk/>
            <pc:sldMk cId="890579407" sldId="373"/>
            <ac:picMk id="10" creationId="{3D20618C-D7FE-DD27-9DED-3C573D17A051}"/>
          </ac:picMkLst>
        </pc:picChg>
      </pc:sldChg>
    </pc:docChg>
  </pc:docChgLst>
  <pc:docChgLst>
    <pc:chgData name="Mikaela Assunta Felix" userId="S::mife1761@colorado.edu::c844f12b-3aff-47d4-90cd-942ec02db708" providerId="AD" clId="Web-{19FFF42D-2B28-4139-8A78-AE00374F6FBE}"/>
    <pc:docChg chg="addSld modSld">
      <pc:chgData name="Mikaela Assunta Felix" userId="S::mife1761@colorado.edu::c844f12b-3aff-47d4-90cd-942ec02db708" providerId="AD" clId="Web-{19FFF42D-2B28-4139-8A78-AE00374F6FBE}" dt="2022-09-28T04:37:55.683" v="65" actId="20577"/>
      <pc:docMkLst>
        <pc:docMk/>
      </pc:docMkLst>
      <pc:sldChg chg="modSp">
        <pc:chgData name="Mikaela Assunta Felix" userId="S::mife1761@colorado.edu::c844f12b-3aff-47d4-90cd-942ec02db708" providerId="AD" clId="Web-{19FFF42D-2B28-4139-8A78-AE00374F6FBE}" dt="2022-09-28T04:35:08.024" v="52"/>
        <pc:sldMkLst>
          <pc:docMk/>
          <pc:sldMk cId="487896845" sldId="276"/>
        </pc:sldMkLst>
        <pc:spChg chg="mod">
          <ac:chgData name="Mikaela Assunta Felix" userId="S::mife1761@colorado.edu::c844f12b-3aff-47d4-90cd-942ec02db708" providerId="AD" clId="Web-{19FFF42D-2B28-4139-8A78-AE00374F6FBE}" dt="2022-09-28T04:34:23.008" v="12" actId="20577"/>
          <ac:spMkLst>
            <pc:docMk/>
            <pc:sldMk cId="487896845" sldId="276"/>
            <ac:spMk id="2" creationId="{EC15634A-6700-3F4A-9A90-1F6F00C6EE83}"/>
          </ac:spMkLst>
        </pc:spChg>
        <pc:graphicFrameChg chg="mod modGraphic">
          <ac:chgData name="Mikaela Assunta Felix" userId="S::mife1761@colorado.edu::c844f12b-3aff-47d4-90cd-942ec02db708" providerId="AD" clId="Web-{19FFF42D-2B28-4139-8A78-AE00374F6FBE}" dt="2022-09-28T04:35:08.024" v="52"/>
          <ac:graphicFrameMkLst>
            <pc:docMk/>
            <pc:sldMk cId="487896845" sldId="276"/>
            <ac:graphicFrameMk id="8" creationId="{EBABC08E-A197-E8A2-6D43-A05F69CE10AD}"/>
          </ac:graphicFrameMkLst>
        </pc:graphicFrameChg>
      </pc:sldChg>
      <pc:sldChg chg="modSp add replId">
        <pc:chgData name="Mikaela Assunta Felix" userId="S::mife1761@colorado.edu::c844f12b-3aff-47d4-90cd-942ec02db708" providerId="AD" clId="Web-{19FFF42D-2B28-4139-8A78-AE00374F6FBE}" dt="2022-09-28T04:37:49.668" v="56" actId="20577"/>
        <pc:sldMkLst>
          <pc:docMk/>
          <pc:sldMk cId="1424258282" sldId="287"/>
        </pc:sldMkLst>
        <pc:spChg chg="mod">
          <ac:chgData name="Mikaela Assunta Felix" userId="S::mife1761@colorado.edu::c844f12b-3aff-47d4-90cd-942ec02db708" providerId="AD" clId="Web-{19FFF42D-2B28-4139-8A78-AE00374F6FBE}" dt="2022-09-28T04:37:49.668" v="56" actId="20577"/>
          <ac:spMkLst>
            <pc:docMk/>
            <pc:sldMk cId="1424258282" sldId="287"/>
            <ac:spMk id="2" creationId="{EC15634A-6700-3F4A-9A90-1F6F00C6EE83}"/>
          </ac:spMkLst>
        </pc:spChg>
      </pc:sldChg>
      <pc:sldChg chg="modSp add replId">
        <pc:chgData name="Mikaela Assunta Felix" userId="S::mife1761@colorado.edu::c844f12b-3aff-47d4-90cd-942ec02db708" providerId="AD" clId="Web-{19FFF42D-2B28-4139-8A78-AE00374F6FBE}" dt="2022-09-28T04:37:55.683" v="65" actId="20577"/>
        <pc:sldMkLst>
          <pc:docMk/>
          <pc:sldMk cId="3825075219" sldId="288"/>
        </pc:sldMkLst>
        <pc:spChg chg="mod">
          <ac:chgData name="Mikaela Assunta Felix" userId="S::mife1761@colorado.edu::c844f12b-3aff-47d4-90cd-942ec02db708" providerId="AD" clId="Web-{19FFF42D-2B28-4139-8A78-AE00374F6FBE}" dt="2022-09-28T04:37:55.683" v="65" actId="20577"/>
          <ac:spMkLst>
            <pc:docMk/>
            <pc:sldMk cId="3825075219" sldId="288"/>
            <ac:spMk id="2" creationId="{EC15634A-6700-3F4A-9A90-1F6F00C6EE83}"/>
          </ac:spMkLst>
        </pc:spChg>
      </pc:sldChg>
    </pc:docChg>
  </pc:docChgLst>
  <pc:docChgLst>
    <pc:chgData name="Amanda Marlow" userId="S::amma6035@colorado.edu::9280eeb1-9044-4b9e-b28f-539e7049c8a0" providerId="AD" clId="Web-{93B9FD6A-FFFC-42B8-8795-AF83806B27C5}"/>
    <pc:docChg chg="modSld">
      <pc:chgData name="Amanda Marlow" userId="S::amma6035@colorado.edu::9280eeb1-9044-4b9e-b28f-539e7049c8a0" providerId="AD" clId="Web-{93B9FD6A-FFFC-42B8-8795-AF83806B27C5}" dt="2022-10-02T00:55:29.737" v="64" actId="20577"/>
      <pc:docMkLst>
        <pc:docMk/>
      </pc:docMkLst>
      <pc:sldChg chg="modSp">
        <pc:chgData name="Amanda Marlow" userId="S::amma6035@colorado.edu::9280eeb1-9044-4b9e-b28f-539e7049c8a0" providerId="AD" clId="Web-{93B9FD6A-FFFC-42B8-8795-AF83806B27C5}" dt="2022-10-02T00:55:29.737" v="64" actId="20577"/>
        <pc:sldMkLst>
          <pc:docMk/>
          <pc:sldMk cId="747003311" sldId="360"/>
        </pc:sldMkLst>
        <pc:spChg chg="mod">
          <ac:chgData name="Amanda Marlow" userId="S::amma6035@colorado.edu::9280eeb1-9044-4b9e-b28f-539e7049c8a0" providerId="AD" clId="Web-{93B9FD6A-FFFC-42B8-8795-AF83806B27C5}" dt="2022-10-02T00:55:29.737" v="64" actId="20577"/>
          <ac:spMkLst>
            <pc:docMk/>
            <pc:sldMk cId="747003311" sldId="360"/>
            <ac:spMk id="3" creationId="{01FC4758-869A-85C6-3668-9022BA2338C5}"/>
          </ac:spMkLst>
        </pc:spChg>
      </pc:sldChg>
    </pc:docChg>
  </pc:docChgLst>
  <pc:docChgLst>
    <pc:chgData name="Mikaela Assunta Felix" userId="S::mife1761@colorado.edu::c844f12b-3aff-47d4-90cd-942ec02db708" providerId="AD" clId="Web-{B4ABC308-457F-4216-A1DB-440526455EBD}"/>
    <pc:docChg chg="addSld delSld modSld sldOrd addMainMaster modMainMaster">
      <pc:chgData name="Mikaela Assunta Felix" userId="S::mife1761@colorado.edu::c844f12b-3aff-47d4-90cd-942ec02db708" providerId="AD" clId="Web-{B4ABC308-457F-4216-A1DB-440526455EBD}" dt="2022-09-28T16:40:09.359" v="200"/>
      <pc:docMkLst>
        <pc:docMk/>
      </pc:docMkLst>
      <pc:sldChg chg="modSp add del">
        <pc:chgData name="Mikaela Assunta Felix" userId="S::mife1761@colorado.edu::c844f12b-3aff-47d4-90cd-942ec02db708" providerId="AD" clId="Web-{B4ABC308-457F-4216-A1DB-440526455EBD}" dt="2022-09-28T16:40:09.359" v="200"/>
        <pc:sldMkLst>
          <pc:docMk/>
          <pc:sldMk cId="389534370" sldId="287"/>
        </pc:sldMkLst>
        <pc:graphicFrameChg chg="mod modGraphic">
          <ac:chgData name="Mikaela Assunta Felix" userId="S::mife1761@colorado.edu::c844f12b-3aff-47d4-90cd-942ec02db708" providerId="AD" clId="Web-{B4ABC308-457F-4216-A1DB-440526455EBD}" dt="2022-09-28T16:40:09.359" v="200"/>
          <ac:graphicFrameMkLst>
            <pc:docMk/>
            <pc:sldMk cId="389534370" sldId="287"/>
            <ac:graphicFrameMk id="8" creationId="{EBABC08E-A197-E8A2-6D43-A05F69CE10AD}"/>
          </ac:graphicFrameMkLst>
        </pc:graphicFrameChg>
      </pc:sldChg>
      <pc:sldChg chg="addSp delSp modSp new del ord">
        <pc:chgData name="Mikaela Assunta Felix" userId="S::mife1761@colorado.edu::c844f12b-3aff-47d4-90cd-942ec02db708" providerId="AD" clId="Web-{B4ABC308-457F-4216-A1DB-440526455EBD}" dt="2022-09-28T16:38:43.326" v="100"/>
        <pc:sldMkLst>
          <pc:docMk/>
          <pc:sldMk cId="6067220" sldId="326"/>
        </pc:sldMkLst>
        <pc:spChg chg="del">
          <ac:chgData name="Mikaela Assunta Felix" userId="S::mife1761@colorado.edu::c844f12b-3aff-47d4-90cd-942ec02db708" providerId="AD" clId="Web-{B4ABC308-457F-4216-A1DB-440526455EBD}" dt="2022-09-28T16:36:38.355" v="10"/>
          <ac:spMkLst>
            <pc:docMk/>
            <pc:sldMk cId="6067220" sldId="326"/>
            <ac:spMk id="2" creationId="{62C64F95-5276-9889-FD9B-0E50A2115849}"/>
          </ac:spMkLst>
        </pc:spChg>
        <pc:spChg chg="del">
          <ac:chgData name="Mikaela Assunta Felix" userId="S::mife1761@colorado.edu::c844f12b-3aff-47d4-90cd-942ec02db708" providerId="AD" clId="Web-{B4ABC308-457F-4216-A1DB-440526455EBD}" dt="2022-09-28T16:38:10.216" v="67"/>
          <ac:spMkLst>
            <pc:docMk/>
            <pc:sldMk cId="6067220" sldId="326"/>
            <ac:spMk id="3" creationId="{44D71317-460F-B15F-8DE0-92964699C63B}"/>
          </ac:spMkLst>
        </pc:spChg>
        <pc:graphicFrameChg chg="add mod modGraphic">
          <ac:chgData name="Mikaela Assunta Felix" userId="S::mife1761@colorado.edu::c844f12b-3aff-47d4-90cd-942ec02db708" providerId="AD" clId="Web-{B4ABC308-457F-4216-A1DB-440526455EBD}" dt="2022-09-28T16:37:56.466" v="66" actId="1076"/>
          <ac:graphicFrameMkLst>
            <pc:docMk/>
            <pc:sldMk cId="6067220" sldId="326"/>
            <ac:graphicFrameMk id="6" creationId="{42D6F006-F92C-80A7-4937-7A02CE8AB2F5}"/>
          </ac:graphicFrameMkLst>
        </pc:graphicFrameChg>
      </pc:sldChg>
      <pc:sldChg chg="add del">
        <pc:chgData name="Mikaela Assunta Felix" userId="S::mife1761@colorado.edu::c844f12b-3aff-47d4-90cd-942ec02db708" providerId="AD" clId="Web-{B4ABC308-457F-4216-A1DB-440526455EBD}" dt="2022-09-28T16:36:27.324" v="8"/>
        <pc:sldMkLst>
          <pc:docMk/>
          <pc:sldMk cId="3153279786" sldId="327"/>
        </pc:sldMkLst>
      </pc:sldChg>
      <pc:sldChg chg="addSp delSp modSp new">
        <pc:chgData name="Mikaela Assunta Felix" userId="S::mife1761@colorado.edu::c844f12b-3aff-47d4-90cd-942ec02db708" providerId="AD" clId="Web-{B4ABC308-457F-4216-A1DB-440526455EBD}" dt="2022-09-28T16:38:39.107" v="99"/>
        <pc:sldMkLst>
          <pc:docMk/>
          <pc:sldMk cId="3395315157" sldId="327"/>
        </pc:sldMkLst>
        <pc:spChg chg="mod">
          <ac:chgData name="Mikaela Assunta Felix" userId="S::mife1761@colorado.edu::c844f12b-3aff-47d4-90cd-942ec02db708" providerId="AD" clId="Web-{B4ABC308-457F-4216-A1DB-440526455EBD}" dt="2022-09-28T16:38:35.138" v="97" actId="20577"/>
          <ac:spMkLst>
            <pc:docMk/>
            <pc:sldMk cId="3395315157" sldId="327"/>
            <ac:spMk id="2" creationId="{E5ECEFC2-1C10-9C48-8540-63E2CC2E04C5}"/>
          </ac:spMkLst>
        </pc:spChg>
        <pc:spChg chg="del">
          <ac:chgData name="Mikaela Assunta Felix" userId="S::mife1761@colorado.edu::c844f12b-3aff-47d4-90cd-942ec02db708" providerId="AD" clId="Web-{B4ABC308-457F-4216-A1DB-440526455EBD}" dt="2022-09-28T16:38:37.888" v="98"/>
          <ac:spMkLst>
            <pc:docMk/>
            <pc:sldMk cId="3395315157" sldId="327"/>
            <ac:spMk id="3" creationId="{E5AE0158-56B3-C21C-A87F-B13F88733307}"/>
          </ac:spMkLst>
        </pc:spChg>
        <pc:graphicFrameChg chg="add">
          <ac:chgData name="Mikaela Assunta Felix" userId="S::mife1761@colorado.edu::c844f12b-3aff-47d4-90cd-942ec02db708" providerId="AD" clId="Web-{B4ABC308-457F-4216-A1DB-440526455EBD}" dt="2022-09-28T16:38:39.107" v="99"/>
          <ac:graphicFrameMkLst>
            <pc:docMk/>
            <pc:sldMk cId="3395315157" sldId="327"/>
            <ac:graphicFrameMk id="6" creationId="{0C94AF3B-12C1-BBB5-7380-FC56C14DDDA9}"/>
          </ac:graphicFrameMkLst>
        </pc:graphicFrameChg>
      </pc:sldChg>
      <pc:sldChg chg="add del">
        <pc:chgData name="Mikaela Assunta Felix" userId="S::mife1761@colorado.edu::c844f12b-3aff-47d4-90cd-942ec02db708" providerId="AD" clId="Web-{B4ABC308-457F-4216-A1DB-440526455EBD}" dt="2022-09-28T16:36:25.730" v="7"/>
        <pc:sldMkLst>
          <pc:docMk/>
          <pc:sldMk cId="574604478" sldId="328"/>
        </pc:sldMkLst>
      </pc:sldChg>
      <pc:sldMasterChg chg="add addSldLayout">
        <pc:chgData name="Mikaela Assunta Felix" userId="S::mife1761@colorado.edu::c844f12b-3aff-47d4-90cd-942ec02db708" providerId="AD" clId="Web-{B4ABC308-457F-4216-A1DB-440526455EBD}" dt="2022-09-28T16:35:48.682" v="1"/>
        <pc:sldMasterMkLst>
          <pc:docMk/>
          <pc:sldMasterMk cId="4056972758" sldId="2147483648"/>
        </pc:sldMasterMkLst>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777249794" sldId="2147483649"/>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3494455422" sldId="2147483650"/>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680635219" sldId="2147483651"/>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3528194785" sldId="2147483652"/>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1560943336" sldId="2147483653"/>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1280182511" sldId="2147483654"/>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2915808369" sldId="2147483655"/>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2989640578" sldId="2147483656"/>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2435665571" sldId="2147483657"/>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1333436901" sldId="2147483658"/>
          </pc:sldLayoutMkLst>
        </pc:sldLayoutChg>
        <pc:sldLayoutChg chg="add">
          <pc:chgData name="Mikaela Assunta Felix" userId="S::mife1761@colorado.edu::c844f12b-3aff-47d4-90cd-942ec02db708" providerId="AD" clId="Web-{B4ABC308-457F-4216-A1DB-440526455EBD}" dt="2022-09-28T16:35:48.682" v="1"/>
          <pc:sldLayoutMkLst>
            <pc:docMk/>
            <pc:sldMasterMk cId="4056972758" sldId="2147483648"/>
            <pc:sldLayoutMk cId="1370907473" sldId="2147483659"/>
          </pc:sldLayoutMkLst>
        </pc:sldLayoutChg>
      </pc:sldMasterChg>
      <pc:sldMasterChg chg="replId modSldLayout">
        <pc:chgData name="Mikaela Assunta Felix" userId="S::mife1761@colorado.edu::c844f12b-3aff-47d4-90cd-942ec02db708" providerId="AD" clId="Web-{B4ABC308-457F-4216-A1DB-440526455EBD}" dt="2022-09-28T16:35:48.682" v="1"/>
        <pc:sldMasterMkLst>
          <pc:docMk/>
          <pc:sldMasterMk cId="745824782" sldId="2147483673"/>
        </pc:sldMasterMkLst>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215063535" sldId="2147483674"/>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357854844" sldId="2147483675"/>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512151508" sldId="2147483676"/>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408916358" sldId="2147483677"/>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502537084" sldId="2147483678"/>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880565715" sldId="2147483679"/>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358160528" sldId="2147483680"/>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000310133" sldId="2147483681"/>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1710416615" sldId="2147483682"/>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755949563" sldId="2147483683"/>
          </pc:sldLayoutMkLst>
        </pc:sldLayoutChg>
        <pc:sldLayoutChg chg="replId">
          <pc:chgData name="Mikaela Assunta Felix" userId="S::mife1761@colorado.edu::c844f12b-3aff-47d4-90cd-942ec02db708" providerId="AD" clId="Web-{B4ABC308-457F-4216-A1DB-440526455EBD}" dt="2022-09-28T16:35:48.682" v="1"/>
          <pc:sldLayoutMkLst>
            <pc:docMk/>
            <pc:sldMasterMk cId="745824782" sldId="2147483673"/>
            <pc:sldLayoutMk cId="731049689" sldId="2147483684"/>
          </pc:sldLayoutMkLst>
        </pc:sldLayoutChg>
      </pc:sldMasterChg>
    </pc:docChg>
  </pc:docChgLst>
  <pc:docChgLst>
    <pc:chgData name="Mikaela Assunta Felix" userId="S::mife1761@colorado.edu::c844f12b-3aff-47d4-90cd-942ec02db708" providerId="AD" clId="Web-{B0683943-6395-4405-95E8-302DEC02BA45}"/>
    <pc:docChg chg="addSld modSld">
      <pc:chgData name="Mikaela Assunta Felix" userId="S::mife1761@colorado.edu::c844f12b-3aff-47d4-90cd-942ec02db708" providerId="AD" clId="Web-{B0683943-6395-4405-95E8-302DEC02BA45}" dt="2022-09-28T16:27:43.512" v="25"/>
      <pc:docMkLst>
        <pc:docMk/>
      </pc:docMkLst>
      <pc:sldChg chg="addSp delSp">
        <pc:chgData name="Mikaela Assunta Felix" userId="S::mife1761@colorado.edu::c844f12b-3aff-47d4-90cd-942ec02db708" providerId="AD" clId="Web-{B0683943-6395-4405-95E8-302DEC02BA45}" dt="2022-09-28T16:27:14.136" v="1"/>
        <pc:sldMkLst>
          <pc:docMk/>
          <pc:sldMk cId="1287228828" sldId="286"/>
        </pc:sldMkLst>
        <pc:spChg chg="add del">
          <ac:chgData name="Mikaela Assunta Felix" userId="S::mife1761@colorado.edu::c844f12b-3aff-47d4-90cd-942ec02db708" providerId="AD" clId="Web-{B0683943-6395-4405-95E8-302DEC02BA45}" dt="2022-09-28T16:27:14.136" v="1"/>
          <ac:spMkLst>
            <pc:docMk/>
            <pc:sldMk cId="1287228828" sldId="286"/>
            <ac:spMk id="5" creationId="{CE6ED55F-D47A-7646-1B79-45616D8297B5}"/>
          </ac:spMkLst>
        </pc:spChg>
        <pc:spChg chg="add del">
          <ac:chgData name="Mikaela Assunta Felix" userId="S::mife1761@colorado.edu::c844f12b-3aff-47d4-90cd-942ec02db708" providerId="AD" clId="Web-{B0683943-6395-4405-95E8-302DEC02BA45}" dt="2022-09-28T16:27:14.136" v="1"/>
          <ac:spMkLst>
            <pc:docMk/>
            <pc:sldMk cId="1287228828" sldId="286"/>
            <ac:spMk id="6" creationId="{36D48444-0EA9-4B34-552D-CD969BF1650A}"/>
          </ac:spMkLst>
        </pc:spChg>
      </pc:sldChg>
      <pc:sldChg chg="addSp delSp modSp new">
        <pc:chgData name="Mikaela Assunta Felix" userId="S::mife1761@colorado.edu::c844f12b-3aff-47d4-90cd-942ec02db708" providerId="AD" clId="Web-{B0683943-6395-4405-95E8-302DEC02BA45}" dt="2022-09-28T16:27:43.512" v="25"/>
        <pc:sldMkLst>
          <pc:docMk/>
          <pc:sldMk cId="1098006535" sldId="324"/>
        </pc:sldMkLst>
        <pc:spChg chg="mod">
          <ac:chgData name="Mikaela Assunta Felix" userId="S::mife1761@colorado.edu::c844f12b-3aff-47d4-90cd-942ec02db708" providerId="AD" clId="Web-{B0683943-6395-4405-95E8-302DEC02BA45}" dt="2022-09-28T16:27:37.277" v="23" actId="20577"/>
          <ac:spMkLst>
            <pc:docMk/>
            <pc:sldMk cId="1098006535" sldId="324"/>
            <ac:spMk id="2" creationId="{0147C180-B7EB-E948-C992-A2BB0AD238CB}"/>
          </ac:spMkLst>
        </pc:spChg>
        <pc:spChg chg="del">
          <ac:chgData name="Mikaela Assunta Felix" userId="S::mife1761@colorado.edu::c844f12b-3aff-47d4-90cd-942ec02db708" providerId="AD" clId="Web-{B0683943-6395-4405-95E8-302DEC02BA45}" dt="2022-09-28T16:27:43.512" v="25"/>
          <ac:spMkLst>
            <pc:docMk/>
            <pc:sldMk cId="1098006535" sldId="324"/>
            <ac:spMk id="3" creationId="{8296AD54-7B30-BD0E-7CF3-896DFEDEF6E6}"/>
          </ac:spMkLst>
        </pc:spChg>
        <pc:spChg chg="add mod">
          <ac:chgData name="Mikaela Assunta Felix" userId="S::mife1761@colorado.edu::c844f12b-3aff-47d4-90cd-942ec02db708" providerId="AD" clId="Web-{B0683943-6395-4405-95E8-302DEC02BA45}" dt="2022-09-28T16:27:41.152" v="24" actId="20577"/>
          <ac:spMkLst>
            <pc:docMk/>
            <pc:sldMk cId="1098006535" sldId="324"/>
            <ac:spMk id="5" creationId="{CE6ED55F-D47A-7646-1B79-45616D8297B5}"/>
          </ac:spMkLst>
        </pc:spChg>
        <pc:spChg chg="add mod">
          <ac:chgData name="Mikaela Assunta Felix" userId="S::mife1761@colorado.edu::c844f12b-3aff-47d4-90cd-942ec02db708" providerId="AD" clId="Web-{B0683943-6395-4405-95E8-302DEC02BA45}" dt="2022-09-28T16:27:27.824" v="5" actId="1076"/>
          <ac:spMkLst>
            <pc:docMk/>
            <pc:sldMk cId="1098006535" sldId="324"/>
            <ac:spMk id="6" creationId="{36D48444-0EA9-4B34-552D-CD969BF1650A}"/>
          </ac:spMkLst>
        </pc:spChg>
      </pc:sldChg>
    </pc:docChg>
  </pc:docChgLst>
  <pc:docChgLst>
    <pc:chgData name="Brady C Hogoboom" userId="S::brho8281@colorado.edu::31d99c66-e1e5-4ea7-8f98-bdc50a4317d9" providerId="AD" clId="Web-{B950FB35-149D-41A4-B04E-AEA77BC2374B}"/>
    <pc:docChg chg="modSld">
      <pc:chgData name="Brady C Hogoboom" userId="S::brho8281@colorado.edu::31d99c66-e1e5-4ea7-8f98-bdc50a4317d9" providerId="AD" clId="Web-{B950FB35-149D-41A4-B04E-AEA77BC2374B}" dt="2022-10-02T15:49:25.108" v="203" actId="20577"/>
      <pc:docMkLst>
        <pc:docMk/>
      </pc:docMkLst>
      <pc:sldChg chg="modSp">
        <pc:chgData name="Brady C Hogoboom" userId="S::brho8281@colorado.edu::31d99c66-e1e5-4ea7-8f98-bdc50a4317d9" providerId="AD" clId="Web-{B950FB35-149D-41A4-B04E-AEA77BC2374B}" dt="2022-10-02T15:45:04.713" v="130"/>
        <pc:sldMkLst>
          <pc:docMk/>
          <pc:sldMk cId="2585415096" sldId="280"/>
        </pc:sldMkLst>
        <pc:spChg chg="mod">
          <ac:chgData name="Brady C Hogoboom" userId="S::brho8281@colorado.edu::31d99c66-e1e5-4ea7-8f98-bdc50a4317d9" providerId="AD" clId="Web-{B950FB35-149D-41A4-B04E-AEA77BC2374B}" dt="2022-10-02T15:44:53.385" v="126" actId="20577"/>
          <ac:spMkLst>
            <pc:docMk/>
            <pc:sldMk cId="2585415096" sldId="280"/>
            <ac:spMk id="2" creationId="{85F6AC56-88E5-5C8D-20E2-44EDAEBDE20A}"/>
          </ac:spMkLst>
        </pc:spChg>
        <pc:graphicFrameChg chg="mod modGraphic">
          <ac:chgData name="Brady C Hogoboom" userId="S::brho8281@colorado.edu::31d99c66-e1e5-4ea7-8f98-bdc50a4317d9" providerId="AD" clId="Web-{B950FB35-149D-41A4-B04E-AEA77BC2374B}" dt="2022-10-02T15:45:04.713" v="130"/>
          <ac:graphicFrameMkLst>
            <pc:docMk/>
            <pc:sldMk cId="2585415096" sldId="280"/>
            <ac:graphicFrameMk id="3" creationId="{8E229838-D6E7-E842-A369-EF802E6DBDA5}"/>
          </ac:graphicFrameMkLst>
        </pc:graphicFrameChg>
      </pc:sldChg>
      <pc:sldChg chg="modSp">
        <pc:chgData name="Brady C Hogoboom" userId="S::brho8281@colorado.edu::31d99c66-e1e5-4ea7-8f98-bdc50a4317d9" providerId="AD" clId="Web-{B950FB35-149D-41A4-B04E-AEA77BC2374B}" dt="2022-10-02T15:49:25.108" v="203" actId="20577"/>
        <pc:sldMkLst>
          <pc:docMk/>
          <pc:sldMk cId="2029800516" sldId="365"/>
        </pc:sldMkLst>
        <pc:spChg chg="mod">
          <ac:chgData name="Brady C Hogoboom" userId="S::brho8281@colorado.edu::31d99c66-e1e5-4ea7-8f98-bdc50a4317d9" providerId="AD" clId="Web-{B950FB35-149D-41A4-B04E-AEA77BC2374B}" dt="2022-10-02T15:49:25.108" v="203" actId="20577"/>
          <ac:spMkLst>
            <pc:docMk/>
            <pc:sldMk cId="2029800516" sldId="365"/>
            <ac:spMk id="3" creationId="{89C7E1B0-7BB1-5E01-F22D-0805F07CE71A}"/>
          </ac:spMkLst>
        </pc:spChg>
      </pc:sldChg>
      <pc:sldChg chg="modSp">
        <pc:chgData name="Brady C Hogoboom" userId="S::brho8281@colorado.edu::31d99c66-e1e5-4ea7-8f98-bdc50a4317d9" providerId="AD" clId="Web-{B950FB35-149D-41A4-B04E-AEA77BC2374B}" dt="2022-10-02T15:42:18.601" v="16" actId="20577"/>
        <pc:sldMkLst>
          <pc:docMk/>
          <pc:sldMk cId="1834946185" sldId="366"/>
        </pc:sldMkLst>
        <pc:spChg chg="mod">
          <ac:chgData name="Brady C Hogoboom" userId="S::brho8281@colorado.edu::31d99c66-e1e5-4ea7-8f98-bdc50a4317d9" providerId="AD" clId="Web-{B950FB35-149D-41A4-B04E-AEA77BC2374B}" dt="2022-10-02T15:42:18.601" v="16" actId="20577"/>
          <ac:spMkLst>
            <pc:docMk/>
            <pc:sldMk cId="1834946185" sldId="366"/>
            <ac:spMk id="3" creationId="{4F6D2447-EF67-B1E7-09B6-72F8C3A0BDC8}"/>
          </ac:spMkLst>
        </pc:spChg>
      </pc:sldChg>
      <pc:sldChg chg="modSp">
        <pc:chgData name="Brady C Hogoboom" userId="S::brho8281@colorado.edu::31d99c66-e1e5-4ea7-8f98-bdc50a4317d9" providerId="AD" clId="Web-{B950FB35-149D-41A4-B04E-AEA77BC2374B}" dt="2022-10-02T15:43:41.024" v="104" actId="20577"/>
        <pc:sldMkLst>
          <pc:docMk/>
          <pc:sldMk cId="2770485538" sldId="367"/>
        </pc:sldMkLst>
        <pc:spChg chg="mod">
          <ac:chgData name="Brady C Hogoboom" userId="S::brho8281@colorado.edu::31d99c66-e1e5-4ea7-8f98-bdc50a4317d9" providerId="AD" clId="Web-{B950FB35-149D-41A4-B04E-AEA77BC2374B}" dt="2022-10-02T15:43:41.024" v="104" actId="20577"/>
          <ac:spMkLst>
            <pc:docMk/>
            <pc:sldMk cId="2770485538" sldId="367"/>
            <ac:spMk id="3" creationId="{4E622601-1AA8-7D52-3870-BCC0E99123A4}"/>
          </ac:spMkLst>
        </pc:spChg>
      </pc:sldChg>
      <pc:sldChg chg="modSp">
        <pc:chgData name="Brady C Hogoboom" userId="S::brho8281@colorado.edu::31d99c66-e1e5-4ea7-8f98-bdc50a4317d9" providerId="AD" clId="Web-{B950FB35-149D-41A4-B04E-AEA77BC2374B}" dt="2022-10-02T15:40:29.568" v="0" actId="20577"/>
        <pc:sldMkLst>
          <pc:docMk/>
          <pc:sldMk cId="4171658755" sldId="385"/>
        </pc:sldMkLst>
        <pc:spChg chg="mod">
          <ac:chgData name="Brady C Hogoboom" userId="S::brho8281@colorado.edu::31d99c66-e1e5-4ea7-8f98-bdc50a4317d9" providerId="AD" clId="Web-{B950FB35-149D-41A4-B04E-AEA77BC2374B}" dt="2022-10-02T15:40:29.568" v="0" actId="20577"/>
          <ac:spMkLst>
            <pc:docMk/>
            <pc:sldMk cId="4171658755" sldId="385"/>
            <ac:spMk id="2" creationId="{BBFE5277-B8D5-FC4F-46C8-542142282982}"/>
          </ac:spMkLst>
        </pc:spChg>
      </pc:sldChg>
    </pc:docChg>
  </pc:docChgLst>
  <pc:docChgLst>
    <pc:chgData name="Mikaela Assunta Felix" userId="S::mife1761@colorado.edu::c844f12b-3aff-47d4-90cd-942ec02db708" providerId="AD" clId="Web-{78839C3A-AF49-4EA0-847A-3A1AF4B75420}"/>
    <pc:docChg chg="modSld">
      <pc:chgData name="Mikaela Assunta Felix" userId="S::mife1761@colorado.edu::c844f12b-3aff-47d4-90cd-942ec02db708" providerId="AD" clId="Web-{78839C3A-AF49-4EA0-847A-3A1AF4B75420}" dt="2022-10-02T22:36:58.819" v="30" actId="20577"/>
      <pc:docMkLst>
        <pc:docMk/>
      </pc:docMkLst>
      <pc:sldChg chg="modSp">
        <pc:chgData name="Mikaela Assunta Felix" userId="S::mife1761@colorado.edu::c844f12b-3aff-47d4-90cd-942ec02db708" providerId="AD" clId="Web-{78839C3A-AF49-4EA0-847A-3A1AF4B75420}" dt="2022-10-02T22:36:58.819" v="30" actId="20577"/>
        <pc:sldMkLst>
          <pc:docMk/>
          <pc:sldMk cId="987487295" sldId="283"/>
        </pc:sldMkLst>
        <pc:spChg chg="mod">
          <ac:chgData name="Mikaela Assunta Felix" userId="S::mife1761@colorado.edu::c844f12b-3aff-47d4-90cd-942ec02db708" providerId="AD" clId="Web-{78839C3A-AF49-4EA0-847A-3A1AF4B75420}" dt="2022-10-02T22:36:58.819" v="30" actId="20577"/>
          <ac:spMkLst>
            <pc:docMk/>
            <pc:sldMk cId="987487295" sldId="283"/>
            <ac:spMk id="11" creationId="{9F01943C-D1B6-0589-D725-8CF2E5BC420E}"/>
          </ac:spMkLst>
        </pc:spChg>
      </pc:sldChg>
      <pc:sldChg chg="delSp modSp">
        <pc:chgData name="Mikaela Assunta Felix" userId="S::mife1761@colorado.edu::c844f12b-3aff-47d4-90cd-942ec02db708" providerId="AD" clId="Web-{78839C3A-AF49-4EA0-847A-3A1AF4B75420}" dt="2022-10-02T22:36:10.568" v="21"/>
        <pc:sldMkLst>
          <pc:docMk/>
          <pc:sldMk cId="2499216708" sldId="328"/>
        </pc:sldMkLst>
        <pc:spChg chg="del mod">
          <ac:chgData name="Mikaela Assunta Felix" userId="S::mife1761@colorado.edu::c844f12b-3aff-47d4-90cd-942ec02db708" providerId="AD" clId="Web-{78839C3A-AF49-4EA0-847A-3A1AF4B75420}" dt="2022-10-02T22:36:10.568" v="21"/>
          <ac:spMkLst>
            <pc:docMk/>
            <pc:sldMk cId="2499216708" sldId="328"/>
            <ac:spMk id="9" creationId="{8444E73B-8B47-473E-1732-1AE7682B2334}"/>
          </ac:spMkLst>
        </pc:spChg>
      </pc:sldChg>
      <pc:sldChg chg="modSp">
        <pc:chgData name="Mikaela Assunta Felix" userId="S::mife1761@colorado.edu::c844f12b-3aff-47d4-90cd-942ec02db708" providerId="AD" clId="Web-{78839C3A-AF49-4EA0-847A-3A1AF4B75420}" dt="2022-10-02T22:33:10.378" v="19" actId="20577"/>
        <pc:sldMkLst>
          <pc:docMk/>
          <pc:sldMk cId="747003311" sldId="360"/>
        </pc:sldMkLst>
        <pc:spChg chg="mod">
          <ac:chgData name="Mikaela Assunta Felix" userId="S::mife1761@colorado.edu::c844f12b-3aff-47d4-90cd-942ec02db708" providerId="AD" clId="Web-{78839C3A-AF49-4EA0-847A-3A1AF4B75420}" dt="2022-10-02T22:33:10.378" v="19" actId="20577"/>
          <ac:spMkLst>
            <pc:docMk/>
            <pc:sldMk cId="747003311" sldId="360"/>
            <ac:spMk id="3" creationId="{01FC4758-869A-85C6-3668-9022BA2338C5}"/>
          </ac:spMkLst>
        </pc:spChg>
      </pc:sldChg>
      <pc:sldChg chg="modSp">
        <pc:chgData name="Mikaela Assunta Felix" userId="S::mife1761@colorado.edu::c844f12b-3aff-47d4-90cd-942ec02db708" providerId="AD" clId="Web-{78839C3A-AF49-4EA0-847A-3A1AF4B75420}" dt="2022-10-02T22:24:56.339" v="17"/>
        <pc:sldMkLst>
          <pc:docMk/>
          <pc:sldMk cId="1342451633" sldId="377"/>
        </pc:sldMkLst>
        <pc:graphicFrameChg chg="mod modGraphic">
          <ac:chgData name="Mikaela Assunta Felix" userId="S::mife1761@colorado.edu::c844f12b-3aff-47d4-90cd-942ec02db708" providerId="AD" clId="Web-{78839C3A-AF49-4EA0-847A-3A1AF4B75420}" dt="2022-10-02T22:24:56.339" v="17"/>
          <ac:graphicFrameMkLst>
            <pc:docMk/>
            <pc:sldMk cId="1342451633" sldId="377"/>
            <ac:graphicFrameMk id="12" creationId="{830CC6AD-E671-CFCE-F3EC-E97986A11846}"/>
          </ac:graphicFrameMkLst>
        </pc:graphicFrameChg>
      </pc:sldChg>
      <pc:sldChg chg="modSp">
        <pc:chgData name="Mikaela Assunta Felix" userId="S::mife1761@colorado.edu::c844f12b-3aff-47d4-90cd-942ec02db708" providerId="AD" clId="Web-{78839C3A-AF49-4EA0-847A-3A1AF4B75420}" dt="2022-10-02T22:23:10.775" v="1"/>
        <pc:sldMkLst>
          <pc:docMk/>
          <pc:sldMk cId="333173437" sldId="378"/>
        </pc:sldMkLst>
        <pc:graphicFrameChg chg="modGraphic">
          <ac:chgData name="Mikaela Assunta Felix" userId="S::mife1761@colorado.edu::c844f12b-3aff-47d4-90cd-942ec02db708" providerId="AD" clId="Web-{78839C3A-AF49-4EA0-847A-3A1AF4B75420}" dt="2022-10-02T22:23:10.775" v="1"/>
          <ac:graphicFrameMkLst>
            <pc:docMk/>
            <pc:sldMk cId="333173437" sldId="378"/>
            <ac:graphicFrameMk id="6" creationId="{9E3D2807-9245-9A5F-1D74-2C22E6249BD3}"/>
          </ac:graphicFrameMkLst>
        </pc:graphicFrameChg>
      </pc:sldChg>
    </pc:docChg>
  </pc:docChgLst>
  <pc:docChgLst>
    <pc:chgData name="Benon Granite Gattis" userId="S::bega5295@colorado.edu::c8f9f6b7-ac12-46f2-8e3a-7bb2983f33ad" providerId="AD" clId="Web-{6FBA044C-C7C5-41B3-AA29-CEB2314EDE76}"/>
    <pc:docChg chg="modSld">
      <pc:chgData name="Benon Granite Gattis" userId="S::bega5295@colorado.edu::c8f9f6b7-ac12-46f2-8e3a-7bb2983f33ad" providerId="AD" clId="Web-{6FBA044C-C7C5-41B3-AA29-CEB2314EDE76}" dt="2022-09-29T16:55:15.502" v="58" actId="20577"/>
      <pc:docMkLst>
        <pc:docMk/>
      </pc:docMkLst>
      <pc:sldChg chg="modSp">
        <pc:chgData name="Benon Granite Gattis" userId="S::bega5295@colorado.edu::c8f9f6b7-ac12-46f2-8e3a-7bb2983f33ad" providerId="AD" clId="Web-{6FBA044C-C7C5-41B3-AA29-CEB2314EDE76}" dt="2022-09-29T16:54:07.939" v="15" actId="20577"/>
        <pc:sldMkLst>
          <pc:docMk/>
          <pc:sldMk cId="3011908033" sldId="275"/>
        </pc:sldMkLst>
        <pc:spChg chg="mod">
          <ac:chgData name="Benon Granite Gattis" userId="S::bega5295@colorado.edu::c8f9f6b7-ac12-46f2-8e3a-7bb2983f33ad" providerId="AD" clId="Web-{6FBA044C-C7C5-41B3-AA29-CEB2314EDE76}" dt="2022-09-29T16:54:07.939" v="15" actId="20577"/>
          <ac:spMkLst>
            <pc:docMk/>
            <pc:sldMk cId="3011908033" sldId="275"/>
            <ac:spMk id="3" creationId="{6E0ACAB2-82B8-9B06-2CDC-7E819E6D1E6B}"/>
          </ac:spMkLst>
        </pc:spChg>
      </pc:sldChg>
      <pc:sldChg chg="modSp">
        <pc:chgData name="Benon Granite Gattis" userId="S::bega5295@colorado.edu::c8f9f6b7-ac12-46f2-8e3a-7bb2983f33ad" providerId="AD" clId="Web-{6FBA044C-C7C5-41B3-AA29-CEB2314EDE76}" dt="2022-09-29T16:55:15.502" v="58" actId="20577"/>
        <pc:sldMkLst>
          <pc:docMk/>
          <pc:sldMk cId="2774438933" sldId="329"/>
        </pc:sldMkLst>
        <pc:spChg chg="mod">
          <ac:chgData name="Benon Granite Gattis" userId="S::bega5295@colorado.edu::c8f9f6b7-ac12-46f2-8e3a-7bb2983f33ad" providerId="AD" clId="Web-{6FBA044C-C7C5-41B3-AA29-CEB2314EDE76}" dt="2022-09-29T16:54:14.189" v="24" actId="20577"/>
          <ac:spMkLst>
            <pc:docMk/>
            <pc:sldMk cId="2774438933" sldId="329"/>
            <ac:spMk id="2" creationId="{D67D301D-5C3F-59FE-977D-DD7DFAB90B4F}"/>
          </ac:spMkLst>
        </pc:spChg>
        <pc:spChg chg="mod">
          <ac:chgData name="Benon Granite Gattis" userId="S::bega5295@colorado.edu::c8f9f6b7-ac12-46f2-8e3a-7bb2983f33ad" providerId="AD" clId="Web-{6FBA044C-C7C5-41B3-AA29-CEB2314EDE76}" dt="2022-09-29T16:55:15.502" v="58" actId="20577"/>
          <ac:spMkLst>
            <pc:docMk/>
            <pc:sldMk cId="2774438933" sldId="329"/>
            <ac:spMk id="3" creationId="{B4EE52BD-4DD4-6EFF-16B9-5F01955D58AB}"/>
          </ac:spMkLst>
        </pc:spChg>
        <pc:spChg chg="mod">
          <ac:chgData name="Benon Granite Gattis" userId="S::bega5295@colorado.edu::c8f9f6b7-ac12-46f2-8e3a-7bb2983f33ad" providerId="AD" clId="Web-{6FBA044C-C7C5-41B3-AA29-CEB2314EDE76}" dt="2022-09-29T16:54:35.877" v="51" actId="20577"/>
          <ac:spMkLst>
            <pc:docMk/>
            <pc:sldMk cId="2774438933" sldId="329"/>
            <ac:spMk id="17" creationId="{26969199-DDE0-F00E-2136-4903C1F57A62}"/>
          </ac:spMkLst>
        </pc:spChg>
      </pc:sldChg>
    </pc:docChg>
  </pc:docChgLst>
  <pc:docChgLst>
    <pc:chgData name="Mikaela Assunta Felix" userId="S::mife1761@colorado.edu::c844f12b-3aff-47d4-90cd-942ec02db708" providerId="AD" clId="Web-{8F08D445-C702-4CEB-8D71-97943EB9778E}"/>
    <pc:docChg chg="modSld">
      <pc:chgData name="Mikaela Assunta Felix" userId="S::mife1761@colorado.edu::c844f12b-3aff-47d4-90cd-942ec02db708" providerId="AD" clId="Web-{8F08D445-C702-4CEB-8D71-97943EB9778E}" dt="2022-10-03T02:13:07.840" v="14" actId="20577"/>
      <pc:docMkLst>
        <pc:docMk/>
      </pc:docMkLst>
      <pc:sldChg chg="modSp">
        <pc:chgData name="Mikaela Assunta Felix" userId="S::mife1761@colorado.edu::c844f12b-3aff-47d4-90cd-942ec02db708" providerId="AD" clId="Web-{8F08D445-C702-4CEB-8D71-97943EB9778E}" dt="2022-10-03T02:13:07.840" v="14" actId="20577"/>
        <pc:sldMkLst>
          <pc:docMk/>
          <pc:sldMk cId="1386040890" sldId="391"/>
        </pc:sldMkLst>
        <pc:spChg chg="mod">
          <ac:chgData name="Mikaela Assunta Felix" userId="S::mife1761@colorado.edu::c844f12b-3aff-47d4-90cd-942ec02db708" providerId="AD" clId="Web-{8F08D445-C702-4CEB-8D71-97943EB9778E}" dt="2022-10-03T02:13:07.840" v="14" actId="20577"/>
          <ac:spMkLst>
            <pc:docMk/>
            <pc:sldMk cId="1386040890" sldId="391"/>
            <ac:spMk id="2" creationId="{607B164C-B18D-B159-3029-EADEA48DECFA}"/>
          </ac:spMkLst>
        </pc:spChg>
        <pc:spChg chg="mod">
          <ac:chgData name="Mikaela Assunta Felix" userId="S::mife1761@colorado.edu::c844f12b-3aff-47d4-90cd-942ec02db708" providerId="AD" clId="Web-{8F08D445-C702-4CEB-8D71-97943EB9778E}" dt="2022-10-03T02:12:58.731" v="9" actId="20577"/>
          <ac:spMkLst>
            <pc:docMk/>
            <pc:sldMk cId="1386040890" sldId="391"/>
            <ac:spMk id="3" creationId="{67C37F31-F8E7-E586-55EB-CA96AE35CB19}"/>
          </ac:spMkLst>
        </pc:spChg>
      </pc:sldChg>
    </pc:docChg>
  </pc:docChgLst>
  <pc:docChgLst>
    <pc:chgData name="Mikaela Assunta Felix" userId="S::mife1761@colorado.edu::c844f12b-3aff-47d4-90cd-942ec02db708" providerId="AD" clId="Web-{59AC9896-4F35-4F8D-839B-133040E4089A}"/>
    <pc:docChg chg="modSld">
      <pc:chgData name="Mikaela Assunta Felix" userId="S::mife1761@colorado.edu::c844f12b-3aff-47d4-90cd-942ec02db708" providerId="AD" clId="Web-{59AC9896-4F35-4F8D-839B-133040E4089A}" dt="2022-10-03T00:31:17.919" v="39"/>
      <pc:docMkLst>
        <pc:docMk/>
      </pc:docMkLst>
      <pc:sldChg chg="modSp">
        <pc:chgData name="Mikaela Assunta Felix" userId="S::mife1761@colorado.edu::c844f12b-3aff-47d4-90cd-942ec02db708" providerId="AD" clId="Web-{59AC9896-4F35-4F8D-839B-133040E4089A}" dt="2022-10-03T00:31:17.919" v="39"/>
        <pc:sldMkLst>
          <pc:docMk/>
          <pc:sldMk cId="3395315157" sldId="327"/>
        </pc:sldMkLst>
        <pc:graphicFrameChg chg="mod modGraphic">
          <ac:chgData name="Mikaela Assunta Felix" userId="S::mife1761@colorado.edu::c844f12b-3aff-47d4-90cd-942ec02db708" providerId="AD" clId="Web-{59AC9896-4F35-4F8D-839B-133040E4089A}" dt="2022-10-03T00:31:17.919" v="39"/>
          <ac:graphicFrameMkLst>
            <pc:docMk/>
            <pc:sldMk cId="3395315157" sldId="327"/>
            <ac:graphicFrameMk id="6" creationId="{0C94AF3B-12C1-BBB5-7380-FC56C14DDDA9}"/>
          </ac:graphicFrameMkLst>
        </pc:graphicFrameChg>
      </pc:sldChg>
    </pc:docChg>
  </pc:docChgLst>
  <pc:docChgLst>
    <pc:chgData name="Adam Pillari" userId="S::adpi4198@colorado.edu::10332208-c586-4cd5-9c54-08b313c6e7de" providerId="AD" clId="Web-{9CCB0B82-6888-4AAD-BD4E-74BC88ED1836}"/>
    <pc:docChg chg="modSld">
      <pc:chgData name="Adam Pillari" userId="S::adpi4198@colorado.edu::10332208-c586-4cd5-9c54-08b313c6e7de" providerId="AD" clId="Web-{9CCB0B82-6888-4AAD-BD4E-74BC88ED1836}" dt="2022-10-03T01:26:48.969" v="11" actId="20577"/>
      <pc:docMkLst>
        <pc:docMk/>
      </pc:docMkLst>
      <pc:sldChg chg="modSp">
        <pc:chgData name="Adam Pillari" userId="S::adpi4198@colorado.edu::10332208-c586-4cd5-9c54-08b313c6e7de" providerId="AD" clId="Web-{9CCB0B82-6888-4AAD-BD4E-74BC88ED1836}" dt="2022-10-03T01:26:48.969" v="11" actId="20577"/>
        <pc:sldMkLst>
          <pc:docMk/>
          <pc:sldMk cId="1098006535" sldId="324"/>
        </pc:sldMkLst>
        <pc:spChg chg="mod">
          <ac:chgData name="Adam Pillari" userId="S::adpi4198@colorado.edu::10332208-c586-4cd5-9c54-08b313c6e7de" providerId="AD" clId="Web-{9CCB0B82-6888-4AAD-BD4E-74BC88ED1836}" dt="2022-10-03T01:26:48.969" v="11" actId="20577"/>
          <ac:spMkLst>
            <pc:docMk/>
            <pc:sldMk cId="1098006535" sldId="324"/>
            <ac:spMk id="6" creationId="{36D48444-0EA9-4B34-552D-CD969BF1650A}"/>
          </ac:spMkLst>
        </pc:spChg>
      </pc:sldChg>
    </pc:docChg>
  </pc:docChgLst>
  <pc:docChgLst>
    <pc:chgData name="Devon Jeffery Paris" userId="S::depa2363@colorado.edu::f34e1b27-313a-4cca-8a41-8ef506598894" providerId="AD" clId="Web-{75C9C12B-29E5-4493-B659-C36385A18226}"/>
    <pc:docChg chg="mod addSld modSld">
      <pc:chgData name="Devon Jeffery Paris" userId="S::depa2363@colorado.edu::f34e1b27-313a-4cca-8a41-8ef506598894" providerId="AD" clId="Web-{75C9C12B-29E5-4493-B659-C36385A18226}" dt="2022-09-28T22:44:52.672" v="278" actId="20577"/>
      <pc:docMkLst>
        <pc:docMk/>
      </pc:docMkLst>
      <pc:sldChg chg="modSp">
        <pc:chgData name="Devon Jeffery Paris" userId="S::depa2363@colorado.edu::f34e1b27-313a-4cca-8a41-8ef506598894" providerId="AD" clId="Web-{75C9C12B-29E5-4493-B659-C36385A18226}" dt="2022-09-28T22:40:16.965" v="17" actId="1076"/>
        <pc:sldMkLst>
          <pc:docMk/>
          <pc:sldMk cId="1729624126" sldId="272"/>
        </pc:sldMkLst>
        <pc:spChg chg="mod">
          <ac:chgData name="Devon Jeffery Paris" userId="S::depa2363@colorado.edu::f34e1b27-313a-4cca-8a41-8ef506598894" providerId="AD" clId="Web-{75C9C12B-29E5-4493-B659-C36385A18226}" dt="2022-09-28T22:40:16.965" v="17" actId="1076"/>
          <ac:spMkLst>
            <pc:docMk/>
            <pc:sldMk cId="1729624126" sldId="272"/>
            <ac:spMk id="5" creationId="{C4E0F32F-2B39-2145-17DF-63E28BCE4F17}"/>
          </ac:spMkLst>
        </pc:spChg>
        <pc:spChg chg="mod">
          <ac:chgData name="Devon Jeffery Paris" userId="S::depa2363@colorado.edu::f34e1b27-313a-4cca-8a41-8ef506598894" providerId="AD" clId="Web-{75C9C12B-29E5-4493-B659-C36385A18226}" dt="2022-09-28T22:40:09.527" v="15" actId="1076"/>
          <ac:spMkLst>
            <pc:docMk/>
            <pc:sldMk cId="1729624126" sldId="272"/>
            <ac:spMk id="6" creationId="{5832B2C2-DD6A-8C81-D883-460AB750511F}"/>
          </ac:spMkLst>
        </pc:spChg>
      </pc:sldChg>
      <pc:sldChg chg="modSp addCm">
        <pc:chgData name="Devon Jeffery Paris" userId="S::depa2363@colorado.edu::f34e1b27-313a-4cca-8a41-8ef506598894" providerId="AD" clId="Web-{75C9C12B-29E5-4493-B659-C36385A18226}" dt="2022-09-28T22:39:37.730" v="13"/>
        <pc:sldMkLst>
          <pc:docMk/>
          <pc:sldMk cId="2585415096" sldId="280"/>
        </pc:sldMkLst>
        <pc:graphicFrameChg chg="mod modGraphic">
          <ac:chgData name="Devon Jeffery Paris" userId="S::depa2363@colorado.edu::f34e1b27-313a-4cca-8a41-8ef506598894" providerId="AD" clId="Web-{75C9C12B-29E5-4493-B659-C36385A18226}" dt="2022-09-28T22:39:37.730" v="13"/>
          <ac:graphicFrameMkLst>
            <pc:docMk/>
            <pc:sldMk cId="2585415096" sldId="280"/>
            <ac:graphicFrameMk id="3" creationId="{8E229838-D6E7-E842-A369-EF802E6DBDA5}"/>
          </ac:graphicFrameMkLst>
        </pc:graphicFrameChg>
      </pc:sldChg>
      <pc:sldChg chg="modSp">
        <pc:chgData name="Devon Jeffery Paris" userId="S::depa2363@colorado.edu::f34e1b27-313a-4cca-8a41-8ef506598894" providerId="AD" clId="Web-{75C9C12B-29E5-4493-B659-C36385A18226}" dt="2022-09-28T22:44:52.672" v="278" actId="20577"/>
        <pc:sldMkLst>
          <pc:docMk/>
          <pc:sldMk cId="3870617078" sldId="292"/>
        </pc:sldMkLst>
        <pc:spChg chg="mod">
          <ac:chgData name="Devon Jeffery Paris" userId="S::depa2363@colorado.edu::f34e1b27-313a-4cca-8a41-8ef506598894" providerId="AD" clId="Web-{75C9C12B-29E5-4493-B659-C36385A18226}" dt="2022-09-28T22:43:20.843" v="51" actId="20577"/>
          <ac:spMkLst>
            <pc:docMk/>
            <pc:sldMk cId="3870617078" sldId="292"/>
            <ac:spMk id="2" creationId="{58957F3F-93BF-D4FA-5531-91F283C78E29}"/>
          </ac:spMkLst>
        </pc:spChg>
        <pc:spChg chg="mod">
          <ac:chgData name="Devon Jeffery Paris" userId="S::depa2363@colorado.edu::f34e1b27-313a-4cca-8a41-8ef506598894" providerId="AD" clId="Web-{75C9C12B-29E5-4493-B659-C36385A18226}" dt="2022-09-28T22:44:52.672" v="278" actId="20577"/>
          <ac:spMkLst>
            <pc:docMk/>
            <pc:sldMk cId="3870617078" sldId="292"/>
            <ac:spMk id="3" creationId="{4B597337-042C-336A-F37B-8982C58EC3E9}"/>
          </ac:spMkLst>
        </pc:spChg>
      </pc:sldChg>
      <pc:sldChg chg="add">
        <pc:chgData name="Devon Jeffery Paris" userId="S::depa2363@colorado.edu::f34e1b27-313a-4cca-8a41-8ef506598894" providerId="AD" clId="Web-{75C9C12B-29E5-4493-B659-C36385A18226}" dt="2022-09-28T22:42:58.983" v="18"/>
        <pc:sldMkLst>
          <pc:docMk/>
          <pc:sldMk cId="1911476168" sldId="330"/>
        </pc:sldMkLst>
      </pc:sldChg>
      <pc:sldChg chg="add">
        <pc:chgData name="Devon Jeffery Paris" userId="S::depa2363@colorado.edu::f34e1b27-313a-4cca-8a41-8ef506598894" providerId="AD" clId="Web-{75C9C12B-29E5-4493-B659-C36385A18226}" dt="2022-09-28T22:42:59.061" v="19"/>
        <pc:sldMkLst>
          <pc:docMk/>
          <pc:sldMk cId="977670021" sldId="331"/>
        </pc:sldMkLst>
      </pc:sldChg>
      <pc:sldChg chg="add">
        <pc:chgData name="Devon Jeffery Paris" userId="S::depa2363@colorado.edu::f34e1b27-313a-4cca-8a41-8ef506598894" providerId="AD" clId="Web-{75C9C12B-29E5-4493-B659-C36385A18226}" dt="2022-09-28T22:42:59.170" v="20"/>
        <pc:sldMkLst>
          <pc:docMk/>
          <pc:sldMk cId="2367296082" sldId="332"/>
        </pc:sldMkLst>
      </pc:sldChg>
      <pc:sldChg chg="add">
        <pc:chgData name="Devon Jeffery Paris" userId="S::depa2363@colorado.edu::f34e1b27-313a-4cca-8a41-8ef506598894" providerId="AD" clId="Web-{75C9C12B-29E5-4493-B659-C36385A18226}" dt="2022-09-28T22:42:59.264" v="21"/>
        <pc:sldMkLst>
          <pc:docMk/>
          <pc:sldMk cId="590208248" sldId="333"/>
        </pc:sldMkLst>
      </pc:sldChg>
      <pc:sldChg chg="add">
        <pc:chgData name="Devon Jeffery Paris" userId="S::depa2363@colorado.edu::f34e1b27-313a-4cca-8a41-8ef506598894" providerId="AD" clId="Web-{75C9C12B-29E5-4493-B659-C36385A18226}" dt="2022-09-28T22:42:59.358" v="22"/>
        <pc:sldMkLst>
          <pc:docMk/>
          <pc:sldMk cId="2066938672" sldId="334"/>
        </pc:sldMkLst>
      </pc:sldChg>
      <pc:sldChg chg="add">
        <pc:chgData name="Devon Jeffery Paris" userId="S::depa2363@colorado.edu::f34e1b27-313a-4cca-8a41-8ef506598894" providerId="AD" clId="Web-{75C9C12B-29E5-4493-B659-C36385A18226}" dt="2022-09-28T22:42:59.467" v="23"/>
        <pc:sldMkLst>
          <pc:docMk/>
          <pc:sldMk cId="3072940490" sldId="335"/>
        </pc:sldMkLst>
      </pc:sldChg>
      <pc:sldChg chg="add">
        <pc:chgData name="Devon Jeffery Paris" userId="S::depa2363@colorado.edu::f34e1b27-313a-4cca-8a41-8ef506598894" providerId="AD" clId="Web-{75C9C12B-29E5-4493-B659-C36385A18226}" dt="2022-09-28T22:42:59.577" v="24"/>
        <pc:sldMkLst>
          <pc:docMk/>
          <pc:sldMk cId="803345992" sldId="336"/>
        </pc:sldMkLst>
      </pc:sldChg>
      <pc:sldChg chg="modSp add">
        <pc:chgData name="Devon Jeffery Paris" userId="S::depa2363@colorado.edu::f34e1b27-313a-4cca-8a41-8ef506598894" providerId="AD" clId="Web-{75C9C12B-29E5-4493-B659-C36385A18226}" dt="2022-09-28T22:43:15.561" v="43" actId="20577"/>
        <pc:sldMkLst>
          <pc:docMk/>
          <pc:sldMk cId="4254503003" sldId="337"/>
        </pc:sldMkLst>
        <pc:spChg chg="mod">
          <ac:chgData name="Devon Jeffery Paris" userId="S::depa2363@colorado.edu::f34e1b27-313a-4cca-8a41-8ef506598894" providerId="AD" clId="Web-{75C9C12B-29E5-4493-B659-C36385A18226}" dt="2022-09-28T22:43:15.561" v="43" actId="20577"/>
          <ac:spMkLst>
            <pc:docMk/>
            <pc:sldMk cId="4254503003" sldId="337"/>
            <ac:spMk id="2" creationId="{58957F3F-93BF-D4FA-5531-91F283C78E29}"/>
          </ac:spMkLst>
        </pc:spChg>
      </pc:sldChg>
    </pc:docChg>
  </pc:docChgLst>
  <pc:docChgLst>
    <pc:chgData name="Adam Pillari" userId="S::adpi4198@colorado.edu::10332208-c586-4cd5-9c54-08b313c6e7de" providerId="AD" clId="Web-{2A0C0B9E-41BC-49DF-A612-DD503544C87E}"/>
    <pc:docChg chg="modSld">
      <pc:chgData name="Adam Pillari" userId="S::adpi4198@colorado.edu::10332208-c586-4cd5-9c54-08b313c6e7de" providerId="AD" clId="Web-{2A0C0B9E-41BC-49DF-A612-DD503544C87E}" dt="2022-10-03T00:58:39.527" v="1"/>
      <pc:docMkLst>
        <pc:docMk/>
      </pc:docMkLst>
      <pc:sldChg chg="addSp delSp modSp">
        <pc:chgData name="Adam Pillari" userId="S::adpi4198@colorado.edu::10332208-c586-4cd5-9c54-08b313c6e7de" providerId="AD" clId="Web-{2A0C0B9E-41BC-49DF-A612-DD503544C87E}" dt="2022-10-03T00:58:39.527" v="1"/>
        <pc:sldMkLst>
          <pc:docMk/>
          <pc:sldMk cId="1098006535" sldId="324"/>
        </pc:sldMkLst>
        <pc:graphicFrameChg chg="add del mod">
          <ac:chgData name="Adam Pillari" userId="S::adpi4198@colorado.edu::10332208-c586-4cd5-9c54-08b313c6e7de" providerId="AD" clId="Web-{2A0C0B9E-41BC-49DF-A612-DD503544C87E}" dt="2022-10-03T00:58:39.527" v="1"/>
          <ac:graphicFrameMkLst>
            <pc:docMk/>
            <pc:sldMk cId="1098006535" sldId="324"/>
            <ac:graphicFrameMk id="12" creationId="{22D76092-8487-AF5F-AA2D-DA1EDA0B1B18}"/>
          </ac:graphicFrameMkLst>
        </pc:graphicFrameChg>
      </pc:sldChg>
    </pc:docChg>
  </pc:docChgLst>
  <pc:docChgLst>
    <pc:chgData name="Amanda Marlow" userId="S::amma6035@colorado.edu::9280eeb1-9044-4b9e-b28f-539e7049c8a0" providerId="AD" clId="Web-{4948E625-3695-4714-9E1B-3FF68386D486}"/>
    <pc:docChg chg="modSld">
      <pc:chgData name="Amanda Marlow" userId="S::amma6035@colorado.edu::9280eeb1-9044-4b9e-b28f-539e7049c8a0" providerId="AD" clId="Web-{4948E625-3695-4714-9E1B-3FF68386D486}" dt="2022-10-02T23:39:29.324" v="287" actId="20577"/>
      <pc:docMkLst>
        <pc:docMk/>
      </pc:docMkLst>
      <pc:sldChg chg="modSp">
        <pc:chgData name="Amanda Marlow" userId="S::amma6035@colorado.edu::9280eeb1-9044-4b9e-b28f-539e7049c8a0" providerId="AD" clId="Web-{4948E625-3695-4714-9E1B-3FF68386D486}" dt="2022-10-02T21:54:26.076" v="62" actId="20577"/>
        <pc:sldMkLst>
          <pc:docMk/>
          <pc:sldMk cId="1526231438" sldId="269"/>
        </pc:sldMkLst>
        <pc:spChg chg="mod">
          <ac:chgData name="Amanda Marlow" userId="S::amma6035@colorado.edu::9280eeb1-9044-4b9e-b28f-539e7049c8a0" providerId="AD" clId="Web-{4948E625-3695-4714-9E1B-3FF68386D486}" dt="2022-10-02T21:54:26.076" v="62" actId="20577"/>
          <ac:spMkLst>
            <pc:docMk/>
            <pc:sldMk cId="1526231438" sldId="269"/>
            <ac:spMk id="5" creationId="{8A300FFD-71B5-8457-D36E-E2D5F05CF6A0}"/>
          </ac:spMkLst>
        </pc:spChg>
      </pc:sldChg>
      <pc:sldChg chg="modSp">
        <pc:chgData name="Amanda Marlow" userId="S::amma6035@colorado.edu::9280eeb1-9044-4b9e-b28f-539e7049c8a0" providerId="AD" clId="Web-{4948E625-3695-4714-9E1B-3FF68386D486}" dt="2022-10-02T21:47:37.408" v="55"/>
        <pc:sldMkLst>
          <pc:docMk/>
          <pc:sldMk cId="2585415096" sldId="280"/>
        </pc:sldMkLst>
        <pc:graphicFrameChg chg="mod modGraphic">
          <ac:chgData name="Amanda Marlow" userId="S::amma6035@colorado.edu::9280eeb1-9044-4b9e-b28f-539e7049c8a0" providerId="AD" clId="Web-{4948E625-3695-4714-9E1B-3FF68386D486}" dt="2022-10-02T21:47:37.408" v="55"/>
          <ac:graphicFrameMkLst>
            <pc:docMk/>
            <pc:sldMk cId="2585415096" sldId="280"/>
            <ac:graphicFrameMk id="3" creationId="{8E229838-D6E7-E842-A369-EF802E6DBDA5}"/>
          </ac:graphicFrameMkLst>
        </pc:graphicFrameChg>
      </pc:sldChg>
      <pc:sldChg chg="modSp">
        <pc:chgData name="Amanda Marlow" userId="S::amma6035@colorado.edu::9280eeb1-9044-4b9e-b28f-539e7049c8a0" providerId="AD" clId="Web-{4948E625-3695-4714-9E1B-3FF68386D486}" dt="2022-10-02T23:39:29.324" v="287" actId="20577"/>
        <pc:sldMkLst>
          <pc:docMk/>
          <pc:sldMk cId="2356689253" sldId="351"/>
        </pc:sldMkLst>
        <pc:spChg chg="mod">
          <ac:chgData name="Amanda Marlow" userId="S::amma6035@colorado.edu::9280eeb1-9044-4b9e-b28f-539e7049c8a0" providerId="AD" clId="Web-{4948E625-3695-4714-9E1B-3FF68386D486}" dt="2022-10-02T23:39:29.324" v="287" actId="20577"/>
          <ac:spMkLst>
            <pc:docMk/>
            <pc:sldMk cId="2356689253" sldId="351"/>
            <ac:spMk id="3" creationId="{C4403622-8040-A20C-A7B5-91DFFAC220CB}"/>
          </ac:spMkLst>
        </pc:spChg>
      </pc:sldChg>
      <pc:sldChg chg="modSp">
        <pc:chgData name="Amanda Marlow" userId="S::amma6035@colorado.edu::9280eeb1-9044-4b9e-b28f-539e7049c8a0" providerId="AD" clId="Web-{4948E625-3695-4714-9E1B-3FF68386D486}" dt="2022-10-02T21:52:00.803" v="58" actId="20577"/>
        <pc:sldMkLst>
          <pc:docMk/>
          <pc:sldMk cId="1615142872" sldId="352"/>
        </pc:sldMkLst>
        <pc:spChg chg="mod">
          <ac:chgData name="Amanda Marlow" userId="S::amma6035@colorado.edu::9280eeb1-9044-4b9e-b28f-539e7049c8a0" providerId="AD" clId="Web-{4948E625-3695-4714-9E1B-3FF68386D486}" dt="2022-10-02T21:52:00.803" v="58" actId="20577"/>
          <ac:spMkLst>
            <pc:docMk/>
            <pc:sldMk cId="1615142872" sldId="352"/>
            <ac:spMk id="3" creationId="{6E0ACAB2-82B8-9B06-2CDC-7E819E6D1E6B}"/>
          </ac:spMkLst>
        </pc:spChg>
      </pc:sldChg>
      <pc:sldChg chg="modSp">
        <pc:chgData name="Amanda Marlow" userId="S::amma6035@colorado.edu::9280eeb1-9044-4b9e-b28f-539e7049c8a0" providerId="AD" clId="Web-{4948E625-3695-4714-9E1B-3FF68386D486}" dt="2022-10-02T23:35:54.051" v="146"/>
        <pc:sldMkLst>
          <pc:docMk/>
          <pc:sldMk cId="1342451633" sldId="377"/>
        </pc:sldMkLst>
        <pc:graphicFrameChg chg="mod modGraphic">
          <ac:chgData name="Amanda Marlow" userId="S::amma6035@colorado.edu::9280eeb1-9044-4b9e-b28f-539e7049c8a0" providerId="AD" clId="Web-{4948E625-3695-4714-9E1B-3FF68386D486}" dt="2022-10-02T23:35:54.051" v="146"/>
          <ac:graphicFrameMkLst>
            <pc:docMk/>
            <pc:sldMk cId="1342451633" sldId="377"/>
            <ac:graphicFrameMk id="12" creationId="{830CC6AD-E671-CFCE-F3EC-E97986A11846}"/>
          </ac:graphicFrameMkLst>
        </pc:graphicFrameChg>
      </pc:sldChg>
      <pc:sldChg chg="modSp">
        <pc:chgData name="Amanda Marlow" userId="S::amma6035@colorado.edu::9280eeb1-9044-4b9e-b28f-539e7049c8a0" providerId="AD" clId="Web-{4948E625-3695-4714-9E1B-3FF68386D486}" dt="2022-10-02T23:35:02.238" v="112"/>
        <pc:sldMkLst>
          <pc:docMk/>
          <pc:sldMk cId="333173437" sldId="378"/>
        </pc:sldMkLst>
        <pc:graphicFrameChg chg="mod modGraphic">
          <ac:chgData name="Amanda Marlow" userId="S::amma6035@colorado.edu::9280eeb1-9044-4b9e-b28f-539e7049c8a0" providerId="AD" clId="Web-{4948E625-3695-4714-9E1B-3FF68386D486}" dt="2022-10-02T23:35:02.238" v="112"/>
          <ac:graphicFrameMkLst>
            <pc:docMk/>
            <pc:sldMk cId="333173437" sldId="378"/>
            <ac:graphicFrameMk id="6" creationId="{9E3D2807-9245-9A5F-1D74-2C22E6249BD3}"/>
          </ac:graphicFrameMkLst>
        </pc:graphicFrameChg>
      </pc:sldChg>
    </pc:docChg>
  </pc:docChgLst>
  <pc:docChgLst>
    <pc:chgData name="Alexander William Fitzgerald" userId="S::alfi1633@colorado.edu::bf106a97-d9b7-4b7f-8ce5-01a770de4d27" providerId="AD" clId="Web-{07B62A1B-9DE8-420D-8053-C3839312C69A}"/>
    <pc:docChg chg="modSld">
      <pc:chgData name="Alexander William Fitzgerald" userId="S::alfi1633@colorado.edu::bf106a97-d9b7-4b7f-8ce5-01a770de4d27" providerId="AD" clId="Web-{07B62A1B-9DE8-420D-8053-C3839312C69A}" dt="2022-09-29T00:58:47.303" v="3169"/>
      <pc:docMkLst>
        <pc:docMk/>
      </pc:docMkLst>
      <pc:sldChg chg="modNotes">
        <pc:chgData name="Alexander William Fitzgerald" userId="S::alfi1633@colorado.edu::bf106a97-d9b7-4b7f-8ce5-01a770de4d27" providerId="AD" clId="Web-{07B62A1B-9DE8-420D-8053-C3839312C69A}" dt="2022-09-29T00:51:45.436" v="2351"/>
        <pc:sldMkLst>
          <pc:docMk/>
          <pc:sldMk cId="3359403454" sldId="270"/>
        </pc:sldMkLst>
      </pc:sldChg>
      <pc:sldChg chg="modNotes">
        <pc:chgData name="Alexander William Fitzgerald" userId="S::alfi1633@colorado.edu::bf106a97-d9b7-4b7f-8ce5-01a770de4d27" providerId="AD" clId="Web-{07B62A1B-9DE8-420D-8053-C3839312C69A}" dt="2022-09-29T00:38:25.485" v="1283"/>
        <pc:sldMkLst>
          <pc:docMk/>
          <pc:sldMk cId="1712542900" sldId="282"/>
        </pc:sldMkLst>
      </pc:sldChg>
      <pc:sldChg chg="modNotes">
        <pc:chgData name="Alexander William Fitzgerald" userId="S::alfi1633@colorado.edu::bf106a97-d9b7-4b7f-8ce5-01a770de4d27" providerId="AD" clId="Web-{07B62A1B-9DE8-420D-8053-C3839312C69A}" dt="2022-09-29T00:57:23.567" v="2996"/>
        <pc:sldMkLst>
          <pc:docMk/>
          <pc:sldMk cId="1287228828" sldId="286"/>
        </pc:sldMkLst>
      </pc:sldChg>
      <pc:sldChg chg="modNotes">
        <pc:chgData name="Alexander William Fitzgerald" userId="S::alfi1633@colorado.edu::bf106a97-d9b7-4b7f-8ce5-01a770de4d27" providerId="AD" clId="Web-{07B62A1B-9DE8-420D-8053-C3839312C69A}" dt="2022-09-29T00:58:47.303" v="3169"/>
        <pc:sldMkLst>
          <pc:docMk/>
          <pc:sldMk cId="2499216708" sldId="328"/>
        </pc:sldMkLst>
      </pc:sldChg>
    </pc:docChg>
  </pc:docChgLst>
  <pc:docChgLst>
    <pc:chgData name="Amanda Marlow" userId="S::amma6035@colorado.edu::9280eeb1-9044-4b9e-b28f-539e7049c8a0" providerId="AD" clId="Web-{1C10555A-4B07-480F-A957-9245A8379C6A}"/>
    <pc:docChg chg="addSld modSld sldOrd">
      <pc:chgData name="Amanda Marlow" userId="S::amma6035@colorado.edu::9280eeb1-9044-4b9e-b28f-539e7049c8a0" providerId="AD" clId="Web-{1C10555A-4B07-480F-A957-9245A8379C6A}" dt="2022-09-27T17:43:11.733" v="7" actId="20577"/>
      <pc:docMkLst>
        <pc:docMk/>
      </pc:docMkLst>
      <pc:sldChg chg="modSp new ord">
        <pc:chgData name="Amanda Marlow" userId="S::amma6035@colorado.edu::9280eeb1-9044-4b9e-b28f-539e7049c8a0" providerId="AD" clId="Web-{1C10555A-4B07-480F-A957-9245A8379C6A}" dt="2022-09-27T17:43:11.733" v="7" actId="20577"/>
        <pc:sldMkLst>
          <pc:docMk/>
          <pc:sldMk cId="987487295" sldId="283"/>
        </pc:sldMkLst>
        <pc:spChg chg="mod">
          <ac:chgData name="Amanda Marlow" userId="S::amma6035@colorado.edu::9280eeb1-9044-4b9e-b28f-539e7049c8a0" providerId="AD" clId="Web-{1C10555A-4B07-480F-A957-9245A8379C6A}" dt="2022-09-27T17:43:11.733" v="7" actId="20577"/>
          <ac:spMkLst>
            <pc:docMk/>
            <pc:sldMk cId="987487295" sldId="283"/>
            <ac:spMk id="2" creationId="{4009C54F-6D93-3E6D-CFF7-0158F79FF411}"/>
          </ac:spMkLst>
        </pc:spChg>
      </pc:sldChg>
    </pc:docChg>
  </pc:docChgLst>
  <pc:docChgLst>
    <pc:chgData name="Benon Granite Gattis" userId="S::bega5295@colorado.edu::c8f9f6b7-ac12-46f2-8e3a-7bb2983f33ad" providerId="AD" clId="Web-{179F244E-7114-4CB9-BA7C-F22DB276196E}"/>
    <pc:docChg chg="modSld">
      <pc:chgData name="Benon Granite Gattis" userId="S::bega5295@colorado.edu::c8f9f6b7-ac12-46f2-8e3a-7bb2983f33ad" providerId="AD" clId="Web-{179F244E-7114-4CB9-BA7C-F22DB276196E}" dt="2022-09-28T03:51:58.719" v="91" actId="20577"/>
      <pc:docMkLst>
        <pc:docMk/>
      </pc:docMkLst>
      <pc:sldChg chg="modSp">
        <pc:chgData name="Benon Granite Gattis" userId="S::bega5295@colorado.edu::c8f9f6b7-ac12-46f2-8e3a-7bb2983f33ad" providerId="AD" clId="Web-{179F244E-7114-4CB9-BA7C-F22DB276196E}" dt="2022-09-28T03:51:58.719" v="91" actId="20577"/>
        <pc:sldMkLst>
          <pc:docMk/>
          <pc:sldMk cId="3011908033" sldId="275"/>
        </pc:sldMkLst>
        <pc:spChg chg="mod">
          <ac:chgData name="Benon Granite Gattis" userId="S::bega5295@colorado.edu::c8f9f6b7-ac12-46f2-8e3a-7bb2983f33ad" providerId="AD" clId="Web-{179F244E-7114-4CB9-BA7C-F22DB276196E}" dt="2022-09-28T03:51:58.719" v="91" actId="20577"/>
          <ac:spMkLst>
            <pc:docMk/>
            <pc:sldMk cId="3011908033" sldId="275"/>
            <ac:spMk id="3" creationId="{6E0ACAB2-82B8-9B06-2CDC-7E819E6D1E6B}"/>
          </ac:spMkLst>
        </pc:spChg>
      </pc:sldChg>
      <pc:sldChg chg="addSp delSp modSp">
        <pc:chgData name="Benon Granite Gattis" userId="S::bega5295@colorado.edu::c8f9f6b7-ac12-46f2-8e3a-7bb2983f33ad" providerId="AD" clId="Web-{179F244E-7114-4CB9-BA7C-F22DB276196E}" dt="2022-09-28T03:50:50.187" v="25"/>
        <pc:sldMkLst>
          <pc:docMk/>
          <pc:sldMk cId="1712542900" sldId="282"/>
        </pc:sldMkLst>
        <pc:picChg chg="add mod">
          <ac:chgData name="Benon Granite Gattis" userId="S::bega5295@colorado.edu::c8f9f6b7-ac12-46f2-8e3a-7bb2983f33ad" providerId="AD" clId="Web-{179F244E-7114-4CB9-BA7C-F22DB276196E}" dt="2022-09-28T03:43:12.681" v="1" actId="14100"/>
          <ac:picMkLst>
            <pc:docMk/>
            <pc:sldMk cId="1712542900" sldId="282"/>
            <ac:picMk id="7" creationId="{83A5277B-A56F-87F4-FED4-4CB21904E8BA}"/>
          </ac:picMkLst>
        </pc:picChg>
        <pc:picChg chg="add del mod">
          <ac:chgData name="Benon Granite Gattis" userId="S::bega5295@colorado.edu::c8f9f6b7-ac12-46f2-8e3a-7bb2983f33ad" providerId="AD" clId="Web-{179F244E-7114-4CB9-BA7C-F22DB276196E}" dt="2022-09-28T03:50:50.187" v="25"/>
          <ac:picMkLst>
            <pc:docMk/>
            <pc:sldMk cId="1712542900" sldId="282"/>
            <ac:picMk id="15" creationId="{7A43EE46-22AE-7BBA-FD8A-18FDBF0B1D49}"/>
          </ac:picMkLst>
        </pc:picChg>
      </pc:sldChg>
    </pc:docChg>
  </pc:docChgLst>
  <pc:docChgLst>
    <pc:chgData name="Amanda Marlow" userId="S::amma6035@colorado.edu::9280eeb1-9044-4b9e-b28f-539e7049c8a0" providerId="AD" clId="Web-{810B8B17-5D3F-4201-8A73-F481B08F1C5D}"/>
    <pc:docChg chg="modSld">
      <pc:chgData name="Amanda Marlow" userId="S::amma6035@colorado.edu::9280eeb1-9044-4b9e-b28f-539e7049c8a0" providerId="AD" clId="Web-{810B8B17-5D3F-4201-8A73-F481B08F1C5D}" dt="2022-10-03T05:09:43.737" v="6193"/>
      <pc:docMkLst>
        <pc:docMk/>
      </pc:docMkLst>
      <pc:sldChg chg="modNotes">
        <pc:chgData name="Amanda Marlow" userId="S::amma6035@colorado.edu::9280eeb1-9044-4b9e-b28f-539e7049c8a0" providerId="AD" clId="Web-{810B8B17-5D3F-4201-8A73-F481B08F1C5D}" dt="2022-10-03T03:39:01.989" v="2227"/>
        <pc:sldMkLst>
          <pc:docMk/>
          <pc:sldMk cId="302405028" sldId="268"/>
        </pc:sldMkLst>
      </pc:sldChg>
      <pc:sldChg chg="modNotes">
        <pc:chgData name="Amanda Marlow" userId="S::amma6035@colorado.edu::9280eeb1-9044-4b9e-b28f-539e7049c8a0" providerId="AD" clId="Web-{810B8B17-5D3F-4201-8A73-F481B08F1C5D}" dt="2022-10-03T05:09:43.737" v="6193"/>
        <pc:sldMkLst>
          <pc:docMk/>
          <pc:sldMk cId="1526231438" sldId="269"/>
        </pc:sldMkLst>
      </pc:sldChg>
      <pc:sldChg chg="modNotes">
        <pc:chgData name="Amanda Marlow" userId="S::amma6035@colorado.edu::9280eeb1-9044-4b9e-b28f-539e7049c8a0" providerId="AD" clId="Web-{810B8B17-5D3F-4201-8A73-F481B08F1C5D}" dt="2022-10-03T04:51:13.572" v="6084"/>
        <pc:sldMkLst>
          <pc:docMk/>
          <pc:sldMk cId="3359403454" sldId="270"/>
        </pc:sldMkLst>
      </pc:sldChg>
      <pc:sldChg chg="modNotes">
        <pc:chgData name="Amanda Marlow" userId="S::amma6035@colorado.edu::9280eeb1-9044-4b9e-b28f-539e7049c8a0" providerId="AD" clId="Web-{810B8B17-5D3F-4201-8A73-F481B08F1C5D}" dt="2022-10-03T05:08:08.766" v="6114"/>
        <pc:sldMkLst>
          <pc:docMk/>
          <pc:sldMk cId="1712542900" sldId="282"/>
        </pc:sldMkLst>
      </pc:sldChg>
      <pc:sldChg chg="modNotes">
        <pc:chgData name="Amanda Marlow" userId="S::amma6035@colorado.edu::9280eeb1-9044-4b9e-b28f-539e7049c8a0" providerId="AD" clId="Web-{810B8B17-5D3F-4201-8A73-F481B08F1C5D}" dt="2022-10-03T05:00:46.103" v="6089"/>
        <pc:sldMkLst>
          <pc:docMk/>
          <pc:sldMk cId="987487295" sldId="283"/>
        </pc:sldMkLst>
      </pc:sldChg>
      <pc:sldChg chg="modSp">
        <pc:chgData name="Amanda Marlow" userId="S::amma6035@colorado.edu::9280eeb1-9044-4b9e-b28f-539e7049c8a0" providerId="AD" clId="Web-{810B8B17-5D3F-4201-8A73-F481B08F1C5D}" dt="2022-10-03T02:11:45.411" v="20" actId="20577"/>
        <pc:sldMkLst>
          <pc:docMk/>
          <pc:sldMk cId="250772320" sldId="285"/>
        </pc:sldMkLst>
        <pc:spChg chg="mod">
          <ac:chgData name="Amanda Marlow" userId="S::amma6035@colorado.edu::9280eeb1-9044-4b9e-b28f-539e7049c8a0" providerId="AD" clId="Web-{810B8B17-5D3F-4201-8A73-F481B08F1C5D}" dt="2022-10-03T02:11:45.411" v="20" actId="20577"/>
          <ac:spMkLst>
            <pc:docMk/>
            <pc:sldMk cId="250772320" sldId="285"/>
            <ac:spMk id="3" creationId="{D29A5439-01C9-A0D0-E317-5D82C6CBDA4E}"/>
          </ac:spMkLst>
        </pc:spChg>
      </pc:sldChg>
      <pc:sldChg chg="modNotes">
        <pc:chgData name="Amanda Marlow" userId="S::amma6035@colorado.edu::9280eeb1-9044-4b9e-b28f-539e7049c8a0" providerId="AD" clId="Web-{810B8B17-5D3F-4201-8A73-F481B08F1C5D}" dt="2022-10-03T05:02:12.245" v="6100"/>
        <pc:sldMkLst>
          <pc:docMk/>
          <pc:sldMk cId="1287228828" sldId="286"/>
        </pc:sldMkLst>
      </pc:sldChg>
      <pc:sldChg chg="modNotes">
        <pc:chgData name="Amanda Marlow" userId="S::amma6035@colorado.edu::9280eeb1-9044-4b9e-b28f-539e7049c8a0" providerId="AD" clId="Web-{810B8B17-5D3F-4201-8A73-F481B08F1C5D}" dt="2022-10-03T03:57:24.227" v="4035"/>
        <pc:sldMkLst>
          <pc:docMk/>
          <pc:sldMk cId="2356689253" sldId="351"/>
        </pc:sldMkLst>
      </pc:sldChg>
      <pc:sldChg chg="modSp modNotes">
        <pc:chgData name="Amanda Marlow" userId="S::amma6035@colorado.edu::9280eeb1-9044-4b9e-b28f-539e7049c8a0" providerId="AD" clId="Web-{810B8B17-5D3F-4201-8A73-F481B08F1C5D}" dt="2022-10-03T05:03:19.528" v="6111"/>
        <pc:sldMkLst>
          <pc:docMk/>
          <pc:sldMk cId="1615142872" sldId="352"/>
        </pc:sldMkLst>
        <pc:spChg chg="mod">
          <ac:chgData name="Amanda Marlow" userId="S::amma6035@colorado.edu::9280eeb1-9044-4b9e-b28f-539e7049c8a0" providerId="AD" clId="Web-{810B8B17-5D3F-4201-8A73-F481B08F1C5D}" dt="2022-10-03T03:16:00.554" v="24" actId="20577"/>
          <ac:spMkLst>
            <pc:docMk/>
            <pc:sldMk cId="1615142872" sldId="352"/>
            <ac:spMk id="2" creationId="{81B672C9-CFA8-64A3-2A21-D7AA752B0DFB}"/>
          </ac:spMkLst>
        </pc:spChg>
      </pc:sldChg>
      <pc:sldChg chg="modNotes">
        <pc:chgData name="Amanda Marlow" userId="S::amma6035@colorado.edu::9280eeb1-9044-4b9e-b28f-539e7049c8a0" providerId="AD" clId="Web-{810B8B17-5D3F-4201-8A73-F481B08F1C5D}" dt="2022-10-03T04:45:25.879" v="5997"/>
        <pc:sldMkLst>
          <pc:docMk/>
          <pc:sldMk cId="2092128683" sldId="382"/>
        </pc:sldMkLst>
      </pc:sldChg>
    </pc:docChg>
  </pc:docChgLst>
  <pc:docChgLst>
    <pc:chgData name="Alexander William Fitzgerald" userId="S::alfi1633@colorado.edu::bf106a97-d9b7-4b7f-8ce5-01a770de4d27" providerId="AD" clId="Web-{921506FC-A71A-4A4D-AC92-A7B0B7F605B8}"/>
    <pc:docChg chg="addSld modSld">
      <pc:chgData name="Alexander William Fitzgerald" userId="S::alfi1633@colorado.edu::bf106a97-d9b7-4b7f-8ce5-01a770de4d27" providerId="AD" clId="Web-{921506FC-A71A-4A4D-AC92-A7B0B7F605B8}" dt="2022-09-28T04:13:04.728" v="491" actId="20577"/>
      <pc:docMkLst>
        <pc:docMk/>
      </pc:docMkLst>
      <pc:sldChg chg="addSp delSp modSp">
        <pc:chgData name="Alexander William Fitzgerald" userId="S::alfi1633@colorado.edu::bf106a97-d9b7-4b7f-8ce5-01a770de4d27" providerId="AD" clId="Web-{921506FC-A71A-4A4D-AC92-A7B0B7F605B8}" dt="2022-09-28T03:58:40.805" v="58" actId="1076"/>
        <pc:sldMkLst>
          <pc:docMk/>
          <pc:sldMk cId="3359403454" sldId="270"/>
        </pc:sldMkLst>
        <pc:spChg chg="mod">
          <ac:chgData name="Alexander William Fitzgerald" userId="S::alfi1633@colorado.edu::bf106a97-d9b7-4b7f-8ce5-01a770de4d27" providerId="AD" clId="Web-{921506FC-A71A-4A4D-AC92-A7B0B7F605B8}" dt="2022-09-28T03:54:36.408" v="11" actId="20577"/>
          <ac:spMkLst>
            <pc:docMk/>
            <pc:sldMk cId="3359403454" sldId="270"/>
            <ac:spMk id="2" creationId="{F507EC71-D236-EFD8-8A41-1C013129A22C}"/>
          </ac:spMkLst>
        </pc:spChg>
        <pc:graphicFrameChg chg="del mod modGraphic">
          <ac:chgData name="Alexander William Fitzgerald" userId="S::alfi1633@colorado.edu::bf106a97-d9b7-4b7f-8ce5-01a770de4d27" providerId="AD" clId="Web-{921506FC-A71A-4A4D-AC92-A7B0B7F605B8}" dt="2022-09-28T03:55:14.800" v="32"/>
          <ac:graphicFrameMkLst>
            <pc:docMk/>
            <pc:sldMk cId="3359403454" sldId="270"/>
            <ac:graphicFrameMk id="19" creationId="{E1278304-6EA6-987E-57DC-1FE2F8827382}"/>
          </ac:graphicFrameMkLst>
        </pc:graphicFrameChg>
        <pc:picChg chg="mod">
          <ac:chgData name="Alexander William Fitzgerald" userId="S::alfi1633@colorado.edu::bf106a97-d9b7-4b7f-8ce5-01a770de4d27" providerId="AD" clId="Web-{921506FC-A71A-4A4D-AC92-A7B0B7F605B8}" dt="2022-09-28T03:58:40.805" v="58" actId="1076"/>
          <ac:picMkLst>
            <pc:docMk/>
            <pc:sldMk cId="3359403454" sldId="270"/>
            <ac:picMk id="8" creationId="{5D359794-01DD-B200-64B4-34B8B8E35C68}"/>
          </ac:picMkLst>
        </pc:picChg>
        <pc:picChg chg="del mod">
          <ac:chgData name="Alexander William Fitzgerald" userId="S::alfi1633@colorado.edu::bf106a97-d9b7-4b7f-8ce5-01a770de4d27" providerId="AD" clId="Web-{921506FC-A71A-4A4D-AC92-A7B0B7F605B8}" dt="2022-09-28T03:54:26.642" v="2"/>
          <ac:picMkLst>
            <pc:docMk/>
            <pc:sldMk cId="3359403454" sldId="270"/>
            <ac:picMk id="14" creationId="{94F857B6-2FD7-873E-0040-AE10D2F7C8EE}"/>
          </ac:picMkLst>
        </pc:picChg>
        <pc:picChg chg="add mod">
          <ac:chgData name="Alexander William Fitzgerald" userId="S::alfi1633@colorado.edu::bf106a97-d9b7-4b7f-8ce5-01a770de4d27" providerId="AD" clId="Web-{921506FC-A71A-4A4D-AC92-A7B0B7F605B8}" dt="2022-09-28T03:58:35.023" v="57" actId="1076"/>
          <ac:picMkLst>
            <pc:docMk/>
            <pc:sldMk cId="3359403454" sldId="270"/>
            <ac:picMk id="18" creationId="{11181FE9-C55F-67AA-436C-994AD6E34302}"/>
          </ac:picMkLst>
        </pc:picChg>
      </pc:sldChg>
      <pc:sldChg chg="delSp modSp">
        <pc:chgData name="Alexander William Fitzgerald" userId="S::alfi1633@colorado.edu::bf106a97-d9b7-4b7f-8ce5-01a770de4d27" providerId="AD" clId="Web-{921506FC-A71A-4A4D-AC92-A7B0B7F605B8}" dt="2022-09-28T03:55:41.409" v="35" actId="1076"/>
        <pc:sldMkLst>
          <pc:docMk/>
          <pc:sldMk cId="1712542900" sldId="282"/>
        </pc:sldMkLst>
        <pc:graphicFrameChg chg="del">
          <ac:chgData name="Alexander William Fitzgerald" userId="S::alfi1633@colorado.edu::bf106a97-d9b7-4b7f-8ce5-01a770de4d27" providerId="AD" clId="Web-{921506FC-A71A-4A4D-AC92-A7B0B7F605B8}" dt="2022-09-28T03:55:33.300" v="34"/>
          <ac:graphicFrameMkLst>
            <pc:docMk/>
            <pc:sldMk cId="1712542900" sldId="282"/>
            <ac:graphicFrameMk id="22" creationId="{F3B9197D-8134-8ADD-BD5D-D963037B76D7}"/>
          </ac:graphicFrameMkLst>
        </pc:graphicFrameChg>
        <pc:picChg chg="mod">
          <ac:chgData name="Alexander William Fitzgerald" userId="S::alfi1633@colorado.edu::bf106a97-d9b7-4b7f-8ce5-01a770de4d27" providerId="AD" clId="Web-{921506FC-A71A-4A4D-AC92-A7B0B7F605B8}" dt="2022-09-28T03:55:41.409" v="35" actId="1076"/>
          <ac:picMkLst>
            <pc:docMk/>
            <pc:sldMk cId="1712542900" sldId="282"/>
            <ac:picMk id="8" creationId="{6F2237A3-2435-9E75-80F0-B831C414C342}"/>
          </ac:picMkLst>
        </pc:picChg>
      </pc:sldChg>
      <pc:sldChg chg="addSp delSp modSp add replId">
        <pc:chgData name="Alexander William Fitzgerald" userId="S::alfi1633@colorado.edu::bf106a97-d9b7-4b7f-8ce5-01a770de4d27" providerId="AD" clId="Web-{921506FC-A71A-4A4D-AC92-A7B0B7F605B8}" dt="2022-09-28T04:13:04.728" v="491" actId="20577"/>
        <pc:sldMkLst>
          <pc:docMk/>
          <pc:sldMk cId="1287228828" sldId="286"/>
        </pc:sldMkLst>
        <pc:spChg chg="mod">
          <ac:chgData name="Alexander William Fitzgerald" userId="S::alfi1633@colorado.edu::bf106a97-d9b7-4b7f-8ce5-01a770de4d27" providerId="AD" clId="Web-{921506FC-A71A-4A4D-AC92-A7B0B7F605B8}" dt="2022-09-28T03:54:47.815" v="18" actId="20577"/>
          <ac:spMkLst>
            <pc:docMk/>
            <pc:sldMk cId="1287228828" sldId="286"/>
            <ac:spMk id="2" creationId="{F507EC71-D236-EFD8-8A41-1C013129A22C}"/>
          </ac:spMkLst>
        </pc:spChg>
        <pc:spChg chg="del">
          <ac:chgData name="Alexander William Fitzgerald" userId="S::alfi1633@colorado.edu::bf106a97-d9b7-4b7f-8ce5-01a770de4d27" providerId="AD" clId="Web-{921506FC-A71A-4A4D-AC92-A7B0B7F605B8}" dt="2022-09-28T03:59:29.681" v="65"/>
          <ac:spMkLst>
            <pc:docMk/>
            <pc:sldMk cId="1287228828" sldId="286"/>
            <ac:spMk id="7" creationId="{95176976-FC4B-23FA-C207-F03EFDA631B3}"/>
          </ac:spMkLst>
        </pc:spChg>
        <pc:spChg chg="del">
          <ac:chgData name="Alexander William Fitzgerald" userId="S::alfi1633@colorado.edu::bf106a97-d9b7-4b7f-8ce5-01a770de4d27" providerId="AD" clId="Web-{921506FC-A71A-4A4D-AC92-A7B0B7F605B8}" dt="2022-09-28T03:59:28.321" v="64"/>
          <ac:spMkLst>
            <pc:docMk/>
            <pc:sldMk cId="1287228828" sldId="286"/>
            <ac:spMk id="13" creationId="{165D683B-10D8-4798-F113-614F69263F9F}"/>
          </ac:spMkLst>
        </pc:spChg>
        <pc:spChg chg="del">
          <ac:chgData name="Alexander William Fitzgerald" userId="S::alfi1633@colorado.edu::bf106a97-d9b7-4b7f-8ce5-01a770de4d27" providerId="AD" clId="Web-{921506FC-A71A-4A4D-AC92-A7B0B7F605B8}" dt="2022-09-28T03:54:54.971" v="21"/>
          <ac:spMkLst>
            <pc:docMk/>
            <pc:sldMk cId="1287228828" sldId="286"/>
            <ac:spMk id="16" creationId="{3829405B-BD89-0383-6E6E-AB368C644E74}"/>
          </ac:spMkLst>
        </pc:spChg>
        <pc:spChg chg="del">
          <ac:chgData name="Alexander William Fitzgerald" userId="S::alfi1633@colorado.edu::bf106a97-d9b7-4b7f-8ce5-01a770de4d27" providerId="AD" clId="Web-{921506FC-A71A-4A4D-AC92-A7B0B7F605B8}" dt="2022-09-28T03:54:58.112" v="22"/>
          <ac:spMkLst>
            <pc:docMk/>
            <pc:sldMk cId="1287228828" sldId="286"/>
            <ac:spMk id="24" creationId="{7F9172D7-F1A3-AD49-3653-DD1C95758034}"/>
          </ac:spMkLst>
        </pc:spChg>
        <pc:spChg chg="add mod">
          <ac:chgData name="Alexander William Fitzgerald" userId="S::alfi1633@colorado.edu::bf106a97-d9b7-4b7f-8ce5-01a770de4d27" providerId="AD" clId="Web-{921506FC-A71A-4A4D-AC92-A7B0B7F605B8}" dt="2022-09-28T04:04:47.093" v="222" actId="1076"/>
          <ac:spMkLst>
            <pc:docMk/>
            <pc:sldMk cId="1287228828" sldId="286"/>
            <ac:spMk id="25" creationId="{50650EC8-08E3-ED34-0072-FEFFDC7E3A40}"/>
          </ac:spMkLst>
        </pc:spChg>
        <pc:spChg chg="add mod">
          <ac:chgData name="Alexander William Fitzgerald" userId="S::alfi1633@colorado.edu::bf106a97-d9b7-4b7f-8ce5-01a770de4d27" providerId="AD" clId="Web-{921506FC-A71A-4A4D-AC92-A7B0B7F605B8}" dt="2022-09-28T04:04:47.171" v="224" actId="1076"/>
          <ac:spMkLst>
            <pc:docMk/>
            <pc:sldMk cId="1287228828" sldId="286"/>
            <ac:spMk id="27" creationId="{58CB84B3-FFF6-7624-DE37-DBB782B72D07}"/>
          </ac:spMkLst>
        </pc:spChg>
        <pc:spChg chg="add mod">
          <ac:chgData name="Alexander William Fitzgerald" userId="S::alfi1633@colorado.edu::bf106a97-d9b7-4b7f-8ce5-01a770de4d27" providerId="AD" clId="Web-{921506FC-A71A-4A4D-AC92-A7B0B7F605B8}" dt="2022-09-28T04:13:04.728" v="491" actId="20577"/>
          <ac:spMkLst>
            <pc:docMk/>
            <pc:sldMk cId="1287228828" sldId="286"/>
            <ac:spMk id="28" creationId="{EBFD138B-7A3A-B829-19EC-7E0740B15D71}"/>
          </ac:spMkLst>
        </pc:spChg>
        <pc:graphicFrameChg chg="mod modGraphic">
          <ac:chgData name="Alexander William Fitzgerald" userId="S::alfi1633@colorado.edu::bf106a97-d9b7-4b7f-8ce5-01a770de4d27" providerId="AD" clId="Web-{921506FC-A71A-4A4D-AC92-A7B0B7F605B8}" dt="2022-09-28T04:04:47.140" v="223" actId="1076"/>
          <ac:graphicFrameMkLst>
            <pc:docMk/>
            <pc:sldMk cId="1287228828" sldId="286"/>
            <ac:graphicFrameMk id="19" creationId="{E1278304-6EA6-987E-57DC-1FE2F8827382}"/>
          </ac:graphicFrameMkLst>
        </pc:graphicFrameChg>
        <pc:graphicFrameChg chg="add mod modGraphic">
          <ac:chgData name="Alexander William Fitzgerald" userId="S::alfi1633@colorado.edu::bf106a97-d9b7-4b7f-8ce5-01a770de4d27" providerId="AD" clId="Web-{921506FC-A71A-4A4D-AC92-A7B0B7F605B8}" dt="2022-09-28T04:08:28.676" v="399"/>
          <ac:graphicFrameMkLst>
            <pc:docMk/>
            <pc:sldMk cId="1287228828" sldId="286"/>
            <ac:graphicFrameMk id="22" creationId="{0BC68D42-E1FE-9C96-430D-8538F3E57530}"/>
          </ac:graphicFrameMkLst>
        </pc:graphicFrameChg>
        <pc:picChg chg="del">
          <ac:chgData name="Alexander William Fitzgerald" userId="S::alfi1633@colorado.edu::bf106a97-d9b7-4b7f-8ce5-01a770de4d27" providerId="AD" clId="Web-{921506FC-A71A-4A4D-AC92-A7B0B7F605B8}" dt="2022-09-28T03:54:58.127" v="28"/>
          <ac:picMkLst>
            <pc:docMk/>
            <pc:sldMk cId="1287228828" sldId="286"/>
            <ac:picMk id="5" creationId="{7CCCD460-3924-EF07-4B2F-D3BA7587B4D2}"/>
          </ac:picMkLst>
        </pc:picChg>
        <pc:picChg chg="del">
          <ac:chgData name="Alexander William Fitzgerald" userId="S::alfi1633@colorado.edu::bf106a97-d9b7-4b7f-8ce5-01a770de4d27" providerId="AD" clId="Web-{921506FC-A71A-4A4D-AC92-A7B0B7F605B8}" dt="2022-09-28T03:54:58.127" v="27"/>
          <ac:picMkLst>
            <pc:docMk/>
            <pc:sldMk cId="1287228828" sldId="286"/>
            <ac:picMk id="6" creationId="{59BFF924-577A-6F4D-D890-195174166B61}"/>
          </ac:picMkLst>
        </pc:picChg>
        <pc:picChg chg="del">
          <ac:chgData name="Alexander William Fitzgerald" userId="S::alfi1633@colorado.edu::bf106a97-d9b7-4b7f-8ce5-01a770de4d27" providerId="AD" clId="Web-{921506FC-A71A-4A4D-AC92-A7B0B7F605B8}" dt="2022-09-28T03:54:53.252" v="20"/>
          <ac:picMkLst>
            <pc:docMk/>
            <pc:sldMk cId="1287228828" sldId="286"/>
            <ac:picMk id="8" creationId="{5D359794-01DD-B200-64B4-34B8B8E35C68}"/>
          </ac:picMkLst>
        </pc:picChg>
        <pc:picChg chg="del mod">
          <ac:chgData name="Alexander William Fitzgerald" userId="S::alfi1633@colorado.edu::bf106a97-d9b7-4b7f-8ce5-01a770de4d27" providerId="AD" clId="Web-{921506FC-A71A-4A4D-AC92-A7B0B7F605B8}" dt="2022-09-28T03:58:16.460" v="50"/>
          <ac:picMkLst>
            <pc:docMk/>
            <pc:sldMk cId="1287228828" sldId="286"/>
            <ac:picMk id="14" creationId="{94F857B6-2FD7-873E-0040-AE10D2F7C8EE}"/>
          </ac:picMkLst>
        </pc:picChg>
        <pc:picChg chg="del">
          <ac:chgData name="Alexander William Fitzgerald" userId="S::alfi1633@colorado.edu::bf106a97-d9b7-4b7f-8ce5-01a770de4d27" providerId="AD" clId="Web-{921506FC-A71A-4A4D-AC92-A7B0B7F605B8}" dt="2022-09-28T03:54:58.127" v="26"/>
          <ac:picMkLst>
            <pc:docMk/>
            <pc:sldMk cId="1287228828" sldId="286"/>
            <ac:picMk id="15" creationId="{93A4A481-733F-EE59-3F5B-90B0C173BD5B}"/>
          </ac:picMkLst>
        </pc:picChg>
        <pc:picChg chg="del">
          <ac:chgData name="Alexander William Fitzgerald" userId="S::alfi1633@colorado.edu::bf106a97-d9b7-4b7f-8ce5-01a770de4d27" providerId="AD" clId="Web-{921506FC-A71A-4A4D-AC92-A7B0B7F605B8}" dt="2022-09-28T03:54:58.112" v="23"/>
          <ac:picMkLst>
            <pc:docMk/>
            <pc:sldMk cId="1287228828" sldId="286"/>
            <ac:picMk id="23" creationId="{B117D412-13C3-3679-4AF9-820147BD3DAF}"/>
          </ac:picMkLst>
        </pc:picChg>
        <pc:picChg chg="add del mod">
          <ac:chgData name="Alexander William Fitzgerald" userId="S::alfi1633@colorado.edu::bf106a97-d9b7-4b7f-8ce5-01a770de4d27" providerId="AD" clId="Web-{921506FC-A71A-4A4D-AC92-A7B0B7F605B8}" dt="2022-09-28T04:00:41.745" v="126"/>
          <ac:picMkLst>
            <pc:docMk/>
            <pc:sldMk cId="1287228828" sldId="286"/>
            <ac:picMk id="26" creationId="{AB230829-DFA9-3A70-32C9-AE401DB0597F}"/>
          </ac:picMkLst>
        </pc:picChg>
        <pc:cxnChg chg="del">
          <ac:chgData name="Alexander William Fitzgerald" userId="S::alfi1633@colorado.edu::bf106a97-d9b7-4b7f-8ce5-01a770de4d27" providerId="AD" clId="Web-{921506FC-A71A-4A4D-AC92-A7B0B7F605B8}" dt="2022-09-28T03:54:58.127" v="25"/>
          <ac:cxnSpMkLst>
            <pc:docMk/>
            <pc:sldMk cId="1287228828" sldId="286"/>
            <ac:cxnSpMk id="20" creationId="{F351345E-5938-E744-4BBC-79479AEC1B41}"/>
          </ac:cxnSpMkLst>
        </pc:cxnChg>
        <pc:cxnChg chg="del">
          <ac:chgData name="Alexander William Fitzgerald" userId="S::alfi1633@colorado.edu::bf106a97-d9b7-4b7f-8ce5-01a770de4d27" providerId="AD" clId="Web-{921506FC-A71A-4A4D-AC92-A7B0B7F605B8}" dt="2022-09-28T03:54:58.112" v="24"/>
          <ac:cxnSpMkLst>
            <pc:docMk/>
            <pc:sldMk cId="1287228828" sldId="286"/>
            <ac:cxnSpMk id="21" creationId="{5036708D-900B-DF82-D353-B57AEB94076B}"/>
          </ac:cxnSpMkLst>
        </pc:cxnChg>
      </pc:sldChg>
    </pc:docChg>
  </pc:docChgLst>
  <pc:docChgLst>
    <pc:chgData name="Jacob Ramsey" userId="S::jara1699@colorado.edu::8305d3f8-470d-4619-946c-f740f40f537c" providerId="AD" clId="Web-{6E4D3377-0805-4552-A8FD-93701663AF36}"/>
    <pc:docChg chg="modSld">
      <pc:chgData name="Jacob Ramsey" userId="S::jara1699@colorado.edu::8305d3f8-470d-4619-946c-f740f40f537c" providerId="AD" clId="Web-{6E4D3377-0805-4552-A8FD-93701663AF36}" dt="2022-09-30T08:38:35.365" v="50" actId="20577"/>
      <pc:docMkLst>
        <pc:docMk/>
      </pc:docMkLst>
      <pc:sldChg chg="modSp">
        <pc:chgData name="Jacob Ramsey" userId="S::jara1699@colorado.edu::8305d3f8-470d-4619-946c-f740f40f537c" providerId="AD" clId="Web-{6E4D3377-0805-4552-A8FD-93701663AF36}" dt="2022-09-30T08:34:50.204" v="35" actId="20577"/>
        <pc:sldMkLst>
          <pc:docMk/>
          <pc:sldMk cId="1911476168" sldId="330"/>
        </pc:sldMkLst>
        <pc:spChg chg="mod">
          <ac:chgData name="Jacob Ramsey" userId="S::jara1699@colorado.edu::8305d3f8-470d-4619-946c-f740f40f537c" providerId="AD" clId="Web-{6E4D3377-0805-4552-A8FD-93701663AF36}" dt="2022-09-30T08:34:50.204" v="35" actId="20577"/>
          <ac:spMkLst>
            <pc:docMk/>
            <pc:sldMk cId="1911476168" sldId="330"/>
            <ac:spMk id="11" creationId="{239795CC-C1DA-1B78-5898-B376354C1FF1}"/>
          </ac:spMkLst>
        </pc:spChg>
        <pc:spChg chg="mod">
          <ac:chgData name="Jacob Ramsey" userId="S::jara1699@colorado.edu::8305d3f8-470d-4619-946c-f740f40f537c" providerId="AD" clId="Web-{6E4D3377-0805-4552-A8FD-93701663AF36}" dt="2022-09-30T08:34:35.407" v="26" actId="20577"/>
          <ac:spMkLst>
            <pc:docMk/>
            <pc:sldMk cId="1911476168" sldId="330"/>
            <ac:spMk id="12" creationId="{D31AB05A-4C0C-BEB6-AC06-985A3F72854C}"/>
          </ac:spMkLst>
        </pc:spChg>
      </pc:sldChg>
      <pc:sldChg chg="addSp delSp modSp">
        <pc:chgData name="Jacob Ramsey" userId="S::jara1699@colorado.edu::8305d3f8-470d-4619-946c-f740f40f537c" providerId="AD" clId="Web-{6E4D3377-0805-4552-A8FD-93701663AF36}" dt="2022-09-30T08:37:33.770" v="46" actId="1076"/>
        <pc:sldMkLst>
          <pc:docMk/>
          <pc:sldMk cId="3546075676" sldId="357"/>
        </pc:sldMkLst>
        <pc:spChg chg="add del mod">
          <ac:chgData name="Jacob Ramsey" userId="S::jara1699@colorado.edu::8305d3f8-470d-4619-946c-f740f40f537c" providerId="AD" clId="Web-{6E4D3377-0805-4552-A8FD-93701663AF36}" dt="2022-09-30T08:36:22.378" v="41"/>
          <ac:spMkLst>
            <pc:docMk/>
            <pc:sldMk cId="3546075676" sldId="357"/>
            <ac:spMk id="8" creationId="{92195F9D-705D-73CD-F9EA-8F8FC2A96D7F}"/>
          </ac:spMkLst>
        </pc:spChg>
        <pc:picChg chg="del">
          <ac:chgData name="Jacob Ramsey" userId="S::jara1699@colorado.edu::8305d3f8-470d-4619-946c-f740f40f537c" providerId="AD" clId="Web-{6E4D3377-0805-4552-A8FD-93701663AF36}" dt="2022-09-30T08:35:24.970" v="36"/>
          <ac:picMkLst>
            <pc:docMk/>
            <pc:sldMk cId="3546075676" sldId="357"/>
            <ac:picMk id="5" creationId="{F0374A78-F770-182D-2C97-56DFC095805D}"/>
          </ac:picMkLst>
        </pc:picChg>
        <pc:picChg chg="add mod">
          <ac:chgData name="Jacob Ramsey" userId="S::jara1699@colorado.edu::8305d3f8-470d-4619-946c-f740f40f537c" providerId="AD" clId="Web-{6E4D3377-0805-4552-A8FD-93701663AF36}" dt="2022-09-30T08:37:33.770" v="46" actId="1076"/>
          <ac:picMkLst>
            <pc:docMk/>
            <pc:sldMk cId="3546075676" sldId="357"/>
            <ac:picMk id="10" creationId="{6CCB5859-9614-1293-08A8-03296470D941}"/>
          </ac:picMkLst>
        </pc:picChg>
      </pc:sldChg>
      <pc:sldChg chg="modSp">
        <pc:chgData name="Jacob Ramsey" userId="S::jara1699@colorado.edu::8305d3f8-470d-4619-946c-f740f40f537c" providerId="AD" clId="Web-{6E4D3377-0805-4552-A8FD-93701663AF36}" dt="2022-09-30T08:38:35.365" v="50" actId="20577"/>
        <pc:sldMkLst>
          <pc:docMk/>
          <pc:sldMk cId="4267376632" sldId="358"/>
        </pc:sldMkLst>
        <pc:spChg chg="mod">
          <ac:chgData name="Jacob Ramsey" userId="S::jara1699@colorado.edu::8305d3f8-470d-4619-946c-f740f40f537c" providerId="AD" clId="Web-{6E4D3377-0805-4552-A8FD-93701663AF36}" dt="2022-09-30T08:38:35.365" v="50" actId="20577"/>
          <ac:spMkLst>
            <pc:docMk/>
            <pc:sldMk cId="4267376632" sldId="358"/>
            <ac:spMk id="3" creationId="{F4C45A84-F437-FD63-A6CC-71061F9F2287}"/>
          </ac:spMkLst>
        </pc:spChg>
      </pc:sldChg>
    </pc:docChg>
  </pc:docChgLst>
  <pc:docChgLst>
    <pc:chgData name="Alexander William Fitzgerald" userId="S::alfi1633@colorado.edu::bf106a97-d9b7-4b7f-8ce5-01a770de4d27" providerId="AD" clId="Web-{89111B6D-5CCE-4EE3-BB97-C92D4A9EADC3}"/>
    <pc:docChg chg="delSld modSld">
      <pc:chgData name="Alexander William Fitzgerald" userId="S::alfi1633@colorado.edu::bf106a97-d9b7-4b7f-8ce5-01a770de4d27" providerId="AD" clId="Web-{89111B6D-5CCE-4EE3-BB97-C92D4A9EADC3}" dt="2022-09-29T15:36:03.560" v="49"/>
      <pc:docMkLst>
        <pc:docMk/>
      </pc:docMkLst>
      <pc:sldChg chg="del">
        <pc:chgData name="Alexander William Fitzgerald" userId="S::alfi1633@colorado.edu::bf106a97-d9b7-4b7f-8ce5-01a770de4d27" providerId="AD" clId="Web-{89111B6D-5CCE-4EE3-BB97-C92D4A9EADC3}" dt="2022-09-29T15:29:18.258" v="0"/>
        <pc:sldMkLst>
          <pc:docMk/>
          <pc:sldMk cId="4189780592" sldId="288"/>
        </pc:sldMkLst>
      </pc:sldChg>
      <pc:sldChg chg="modSp">
        <pc:chgData name="Alexander William Fitzgerald" userId="S::alfi1633@colorado.edu::bf106a97-d9b7-4b7f-8ce5-01a770de4d27" providerId="AD" clId="Web-{89111B6D-5CCE-4EE3-BB97-C92D4A9EADC3}" dt="2022-09-29T15:36:03.560" v="49"/>
        <pc:sldMkLst>
          <pc:docMk/>
          <pc:sldMk cId="2499216708" sldId="328"/>
        </pc:sldMkLst>
        <pc:graphicFrameChg chg="mod modGraphic">
          <ac:chgData name="Alexander William Fitzgerald" userId="S::alfi1633@colorado.edu::bf106a97-d9b7-4b7f-8ce5-01a770de4d27" providerId="AD" clId="Web-{89111B6D-5CCE-4EE3-BB97-C92D4A9EADC3}" dt="2022-09-29T15:36:03.560" v="49"/>
          <ac:graphicFrameMkLst>
            <pc:docMk/>
            <pc:sldMk cId="2499216708" sldId="328"/>
            <ac:graphicFrameMk id="8" creationId="{EBABC08E-A197-E8A2-6D43-A05F69CE10AD}"/>
          </ac:graphicFrameMkLst>
        </pc:graphicFrameChg>
      </pc:sldChg>
    </pc:docChg>
  </pc:docChgLst>
  <pc:docChgLst>
    <pc:chgData name="Devon Jeffery Paris" userId="S::depa2363@colorado.edu::f34e1b27-313a-4cca-8a41-8ef506598894" providerId="AD" clId="Web-{8F2FF81B-758D-44DB-821F-71B8DBD2CEEE}"/>
    <pc:docChg chg="delSld modSld modSection">
      <pc:chgData name="Devon Jeffery Paris" userId="S::depa2363@colorado.edu::f34e1b27-313a-4cca-8a41-8ef506598894" providerId="AD" clId="Web-{8F2FF81B-758D-44DB-821F-71B8DBD2CEEE}" dt="2022-10-01T22:04:58.803" v="409" actId="20577"/>
      <pc:docMkLst>
        <pc:docMk/>
      </pc:docMkLst>
      <pc:sldChg chg="addSp modSp">
        <pc:chgData name="Devon Jeffery Paris" userId="S::depa2363@colorado.edu::f34e1b27-313a-4cca-8a41-8ef506598894" providerId="AD" clId="Web-{8F2FF81B-758D-44DB-821F-71B8DBD2CEEE}" dt="2022-10-01T22:04:58.803" v="409" actId="20577"/>
        <pc:sldMkLst>
          <pc:docMk/>
          <pc:sldMk cId="398625765" sldId="362"/>
        </pc:sldMkLst>
        <pc:spChg chg="mod">
          <ac:chgData name="Devon Jeffery Paris" userId="S::depa2363@colorado.edu::f34e1b27-313a-4cca-8a41-8ef506598894" providerId="AD" clId="Web-{8F2FF81B-758D-44DB-821F-71B8DBD2CEEE}" dt="2022-10-01T21:58:10.544" v="278" actId="20577"/>
          <ac:spMkLst>
            <pc:docMk/>
            <pc:sldMk cId="398625765" sldId="362"/>
            <ac:spMk id="3" creationId="{62A8CCCB-0102-50AA-42AB-D44DAF304C70}"/>
          </ac:spMkLst>
        </pc:spChg>
        <pc:spChg chg="add mod">
          <ac:chgData name="Devon Jeffery Paris" userId="S::depa2363@colorado.edu::f34e1b27-313a-4cca-8a41-8ef506598894" providerId="AD" clId="Web-{8F2FF81B-758D-44DB-821F-71B8DBD2CEEE}" dt="2022-10-01T22:04:58.803" v="409" actId="20577"/>
          <ac:spMkLst>
            <pc:docMk/>
            <pc:sldMk cId="398625765" sldId="362"/>
            <ac:spMk id="6" creationId="{6E4C4FA4-2CBB-417E-ADE4-22B090FB38BD}"/>
          </ac:spMkLst>
        </pc:spChg>
        <pc:picChg chg="add mod">
          <ac:chgData name="Devon Jeffery Paris" userId="S::depa2363@colorado.edu::f34e1b27-313a-4cca-8a41-8ef506598894" providerId="AD" clId="Web-{8F2FF81B-758D-44DB-821F-71B8DBD2CEEE}" dt="2022-10-01T22:04:17.115" v="360" actId="1076"/>
          <ac:picMkLst>
            <pc:docMk/>
            <pc:sldMk cId="398625765" sldId="362"/>
            <ac:picMk id="5" creationId="{9C4E56ED-50E6-970B-DB6E-9120BD156747}"/>
          </ac:picMkLst>
        </pc:picChg>
      </pc:sldChg>
      <pc:sldChg chg="modSp">
        <pc:chgData name="Devon Jeffery Paris" userId="S::depa2363@colorado.edu::f34e1b27-313a-4cca-8a41-8ef506598894" providerId="AD" clId="Web-{8F2FF81B-758D-44DB-821F-71B8DBD2CEEE}" dt="2022-10-01T22:02:31.863" v="354" actId="20577"/>
        <pc:sldMkLst>
          <pc:docMk/>
          <pc:sldMk cId="2029800516" sldId="365"/>
        </pc:sldMkLst>
        <pc:spChg chg="mod">
          <ac:chgData name="Devon Jeffery Paris" userId="S::depa2363@colorado.edu::f34e1b27-313a-4cca-8a41-8ef506598894" providerId="AD" clId="Web-{8F2FF81B-758D-44DB-821F-71B8DBD2CEEE}" dt="2022-10-01T22:02:31.863" v="354" actId="20577"/>
          <ac:spMkLst>
            <pc:docMk/>
            <pc:sldMk cId="2029800516" sldId="365"/>
            <ac:spMk id="3" creationId="{89C7E1B0-7BB1-5E01-F22D-0805F07CE71A}"/>
          </ac:spMkLst>
        </pc:spChg>
      </pc:sldChg>
      <pc:sldChg chg="del">
        <pc:chgData name="Devon Jeffery Paris" userId="S::depa2363@colorado.edu::f34e1b27-313a-4cca-8a41-8ef506598894" providerId="AD" clId="Web-{8F2FF81B-758D-44DB-821F-71B8DBD2CEEE}" dt="2022-10-01T21:43:35.555" v="0"/>
        <pc:sldMkLst>
          <pc:docMk/>
          <pc:sldMk cId="3895522466" sldId="379"/>
        </pc:sldMkLst>
      </pc:sldChg>
    </pc:docChg>
  </pc:docChgLst>
  <pc:docChgLst>
    <pc:chgData name="Amanda Marlow" userId="S::amma6035@colorado.edu::9280eeb1-9044-4b9e-b28f-539e7049c8a0" providerId="AD" clId="Web-{1608FD69-0A44-4587-902F-120C802F0035}"/>
    <pc:docChg chg="addSld delSld modSld modSection">
      <pc:chgData name="Amanda Marlow" userId="S::amma6035@colorado.edu::9280eeb1-9044-4b9e-b28f-539e7049c8a0" providerId="AD" clId="Web-{1608FD69-0A44-4587-902F-120C802F0035}" dt="2022-10-02T01:23:49.958" v="645" actId="1076"/>
      <pc:docMkLst>
        <pc:docMk/>
      </pc:docMkLst>
      <pc:sldChg chg="addSp delSp modSp">
        <pc:chgData name="Amanda Marlow" userId="S::amma6035@colorado.edu::9280eeb1-9044-4b9e-b28f-539e7049c8a0" providerId="AD" clId="Web-{1608FD69-0A44-4587-902F-120C802F0035}" dt="2022-10-02T01:16:25.156" v="558" actId="1076"/>
        <pc:sldMkLst>
          <pc:docMk/>
          <pc:sldMk cId="747003311" sldId="360"/>
        </pc:sldMkLst>
        <pc:spChg chg="mod">
          <ac:chgData name="Amanda Marlow" userId="S::amma6035@colorado.edu::9280eeb1-9044-4b9e-b28f-539e7049c8a0" providerId="AD" clId="Web-{1608FD69-0A44-4587-902F-120C802F0035}" dt="2022-10-02T01:16:18.672" v="557" actId="20577"/>
          <ac:spMkLst>
            <pc:docMk/>
            <pc:sldMk cId="747003311" sldId="360"/>
            <ac:spMk id="3" creationId="{01FC4758-869A-85C6-3668-9022BA2338C5}"/>
          </ac:spMkLst>
        </pc:spChg>
        <pc:spChg chg="add del">
          <ac:chgData name="Amanda Marlow" userId="S::amma6035@colorado.edu::9280eeb1-9044-4b9e-b28f-539e7049c8a0" providerId="AD" clId="Web-{1608FD69-0A44-4587-902F-120C802F0035}" dt="2022-10-02T01:14:38.499" v="523"/>
          <ac:spMkLst>
            <pc:docMk/>
            <pc:sldMk cId="747003311" sldId="360"/>
            <ac:spMk id="9" creationId="{B9C04E05-497A-6156-5EF1-AB46BE842788}"/>
          </ac:spMkLst>
        </pc:spChg>
        <pc:cxnChg chg="add mod">
          <ac:chgData name="Amanda Marlow" userId="S::amma6035@colorado.edu::9280eeb1-9044-4b9e-b28f-539e7049c8a0" providerId="AD" clId="Web-{1608FD69-0A44-4587-902F-120C802F0035}" dt="2022-10-02T01:16:25.156" v="558" actId="1076"/>
          <ac:cxnSpMkLst>
            <pc:docMk/>
            <pc:sldMk cId="747003311" sldId="360"/>
            <ac:cxnSpMk id="10" creationId="{31105CAD-E7E8-14BC-CCCA-E3A55ABCE625}"/>
          </ac:cxnSpMkLst>
        </pc:cxnChg>
      </pc:sldChg>
      <pc:sldChg chg="addSp delSp modSp new mod modClrScheme chgLayout">
        <pc:chgData name="Amanda Marlow" userId="S::amma6035@colorado.edu::9280eeb1-9044-4b9e-b28f-539e7049c8a0" providerId="AD" clId="Web-{1608FD69-0A44-4587-902F-120C802F0035}" dt="2022-10-02T01:19:37.174" v="599" actId="14100"/>
        <pc:sldMkLst>
          <pc:docMk/>
          <pc:sldMk cId="816390054" sldId="383"/>
        </pc:sldMkLst>
        <pc:spChg chg="mod ord">
          <ac:chgData name="Amanda Marlow" userId="S::amma6035@colorado.edu::9280eeb1-9044-4b9e-b28f-539e7049c8a0" providerId="AD" clId="Web-{1608FD69-0A44-4587-902F-120C802F0035}" dt="2022-10-02T01:18:56.580" v="593" actId="20577"/>
          <ac:spMkLst>
            <pc:docMk/>
            <pc:sldMk cId="816390054" sldId="383"/>
            <ac:spMk id="2" creationId="{6973B4AE-05F0-44D2-A505-41D8DA561BDE}"/>
          </ac:spMkLst>
        </pc:spChg>
        <pc:spChg chg="mod ord">
          <ac:chgData name="Amanda Marlow" userId="S::amma6035@colorado.edu::9280eeb1-9044-4b9e-b28f-539e7049c8a0" providerId="AD" clId="Web-{1608FD69-0A44-4587-902F-120C802F0035}" dt="2022-10-02T01:17:34.563" v="560"/>
          <ac:spMkLst>
            <pc:docMk/>
            <pc:sldMk cId="816390054" sldId="383"/>
            <ac:spMk id="3" creationId="{87683CF9-C34D-01C7-52E5-493C6AA272F5}"/>
          </ac:spMkLst>
        </pc:spChg>
        <pc:spChg chg="add del mod ord">
          <ac:chgData name="Amanda Marlow" userId="S::amma6035@colorado.edu::9280eeb1-9044-4b9e-b28f-539e7049c8a0" providerId="AD" clId="Web-{1608FD69-0A44-4587-902F-120C802F0035}" dt="2022-10-02T01:18:58.236" v="594"/>
          <ac:spMkLst>
            <pc:docMk/>
            <pc:sldMk cId="816390054" sldId="383"/>
            <ac:spMk id="4" creationId="{45678E1D-2A76-923D-B7AC-C23BC08D6C97}"/>
          </ac:spMkLst>
        </pc:spChg>
        <pc:picChg chg="add mod ord">
          <ac:chgData name="Amanda Marlow" userId="S::amma6035@colorado.edu::9280eeb1-9044-4b9e-b28f-539e7049c8a0" providerId="AD" clId="Web-{1608FD69-0A44-4587-902F-120C802F0035}" dt="2022-10-02T01:19:00.517" v="595" actId="1076"/>
          <ac:picMkLst>
            <pc:docMk/>
            <pc:sldMk cId="816390054" sldId="383"/>
            <ac:picMk id="5" creationId="{195A39FC-EF21-1359-5182-9709F5CE05FC}"/>
          </ac:picMkLst>
        </pc:picChg>
        <pc:picChg chg="add mod">
          <ac:chgData name="Amanda Marlow" userId="S::amma6035@colorado.edu::9280eeb1-9044-4b9e-b28f-539e7049c8a0" providerId="AD" clId="Web-{1608FD69-0A44-4587-902F-120C802F0035}" dt="2022-10-02T01:19:37.174" v="599" actId="14100"/>
          <ac:picMkLst>
            <pc:docMk/>
            <pc:sldMk cId="816390054" sldId="383"/>
            <ac:picMk id="6" creationId="{2FC820A2-27F5-8371-2325-2D6B586B2AAB}"/>
          </ac:picMkLst>
        </pc:picChg>
      </pc:sldChg>
      <pc:sldChg chg="addSp delSp modSp new">
        <pc:chgData name="Amanda Marlow" userId="S::amma6035@colorado.edu::9280eeb1-9044-4b9e-b28f-539e7049c8a0" providerId="AD" clId="Web-{1608FD69-0A44-4587-902F-120C802F0035}" dt="2022-10-02T01:23:49.958" v="645" actId="1076"/>
        <pc:sldMkLst>
          <pc:docMk/>
          <pc:sldMk cId="3829781228" sldId="384"/>
        </pc:sldMkLst>
        <pc:spChg chg="mod">
          <ac:chgData name="Amanda Marlow" userId="S::amma6035@colorado.edu::9280eeb1-9044-4b9e-b28f-539e7049c8a0" providerId="AD" clId="Web-{1608FD69-0A44-4587-902F-120C802F0035}" dt="2022-10-02T01:22:14.160" v="624" actId="20577"/>
          <ac:spMkLst>
            <pc:docMk/>
            <pc:sldMk cId="3829781228" sldId="384"/>
            <ac:spMk id="2" creationId="{64E47F58-17C8-8B4D-ACA3-75A12B565782}"/>
          </ac:spMkLst>
        </pc:spChg>
        <pc:spChg chg="del">
          <ac:chgData name="Amanda Marlow" userId="S::amma6035@colorado.edu::9280eeb1-9044-4b9e-b28f-539e7049c8a0" providerId="AD" clId="Web-{1608FD69-0A44-4587-902F-120C802F0035}" dt="2022-10-02T01:22:17.442" v="625"/>
          <ac:spMkLst>
            <pc:docMk/>
            <pc:sldMk cId="3829781228" sldId="384"/>
            <ac:spMk id="3" creationId="{8A38B0D9-AE3C-B0B1-C28B-AF90EF411C1D}"/>
          </ac:spMkLst>
        </pc:spChg>
        <pc:picChg chg="add mod ord modCrop">
          <ac:chgData name="Amanda Marlow" userId="S::amma6035@colorado.edu::9280eeb1-9044-4b9e-b28f-539e7049c8a0" providerId="AD" clId="Web-{1608FD69-0A44-4587-902F-120C802F0035}" dt="2022-10-02T01:23:31.489" v="641" actId="1076"/>
          <ac:picMkLst>
            <pc:docMk/>
            <pc:sldMk cId="3829781228" sldId="384"/>
            <ac:picMk id="5" creationId="{CA77C7B3-3E39-FEF5-9108-F6A12E7716D1}"/>
          </ac:picMkLst>
        </pc:picChg>
        <pc:picChg chg="add mod modCrop">
          <ac:chgData name="Amanda Marlow" userId="S::amma6035@colorado.edu::9280eeb1-9044-4b9e-b28f-539e7049c8a0" providerId="AD" clId="Web-{1608FD69-0A44-4587-902F-120C802F0035}" dt="2022-10-02T01:23:49.958" v="645" actId="1076"/>
          <ac:picMkLst>
            <pc:docMk/>
            <pc:sldMk cId="3829781228" sldId="384"/>
            <ac:picMk id="6" creationId="{DCBCFE54-E6BB-38FB-0258-B01288827E5B}"/>
          </ac:picMkLst>
        </pc:picChg>
      </pc:sldChg>
      <pc:sldChg chg="add del replId">
        <pc:chgData name="Amanda Marlow" userId="S::amma6035@colorado.edu::9280eeb1-9044-4b9e-b28f-539e7049c8a0" providerId="AD" clId="Web-{1608FD69-0A44-4587-902F-120C802F0035}" dt="2022-10-02T01:22:56.083" v="633"/>
        <pc:sldMkLst>
          <pc:docMk/>
          <pc:sldMk cId="1976989503" sldId="385"/>
        </pc:sldMkLst>
      </pc:sldChg>
    </pc:docChg>
  </pc:docChgLst>
  <pc:docChgLst>
    <pc:chgData name="Alexander William Fitzgerald" userId="S::alfi1633@colorado.edu::bf106a97-d9b7-4b7f-8ce5-01a770de4d27" providerId="AD" clId="Web-{4207475C-A74C-4FA3-AF4D-4ECE67898F65}"/>
    <pc:docChg chg="addSld modSld sldOrd">
      <pc:chgData name="Alexander William Fitzgerald" userId="S::alfi1633@colorado.edu::bf106a97-d9b7-4b7f-8ce5-01a770de4d27" providerId="AD" clId="Web-{4207475C-A74C-4FA3-AF4D-4ECE67898F65}" dt="2022-09-27T02:01:25.615" v="448" actId="1076"/>
      <pc:docMkLst>
        <pc:docMk/>
      </pc:docMkLst>
      <pc:sldChg chg="addSp modSp">
        <pc:chgData name="Alexander William Fitzgerald" userId="S::alfi1633@colorado.edu::bf106a97-d9b7-4b7f-8ce5-01a770de4d27" providerId="AD" clId="Web-{4207475C-A74C-4FA3-AF4D-4ECE67898F65}" dt="2022-09-27T01:45:24.175" v="122" actId="20577"/>
        <pc:sldMkLst>
          <pc:docMk/>
          <pc:sldMk cId="3359403454" sldId="270"/>
        </pc:sldMkLst>
        <pc:spChg chg="mod">
          <ac:chgData name="Alexander William Fitzgerald" userId="S::alfi1633@colorado.edu::bf106a97-d9b7-4b7f-8ce5-01a770de4d27" providerId="AD" clId="Web-{4207475C-A74C-4FA3-AF4D-4ECE67898F65}" dt="2022-09-27T01:40:18.717" v="33" actId="20577"/>
          <ac:spMkLst>
            <pc:docMk/>
            <pc:sldMk cId="3359403454" sldId="270"/>
            <ac:spMk id="2" creationId="{F507EC71-D236-EFD8-8A41-1C013129A22C}"/>
          </ac:spMkLst>
        </pc:spChg>
        <pc:spChg chg="mod">
          <ac:chgData name="Alexander William Fitzgerald" userId="S::alfi1633@colorado.edu::bf106a97-d9b7-4b7f-8ce5-01a770de4d27" providerId="AD" clId="Web-{4207475C-A74C-4FA3-AF4D-4ECE67898F65}" dt="2022-09-27T01:45:24.175" v="122" actId="20577"/>
          <ac:spMkLst>
            <pc:docMk/>
            <pc:sldMk cId="3359403454" sldId="270"/>
            <ac:spMk id="3" creationId="{3B7DCF01-B4F8-1B51-3D69-920E9213AFEF}"/>
          </ac:spMkLst>
        </pc:spChg>
        <pc:picChg chg="mod">
          <ac:chgData name="Alexander William Fitzgerald" userId="S::alfi1633@colorado.edu::bf106a97-d9b7-4b7f-8ce5-01a770de4d27" providerId="AD" clId="Web-{4207475C-A74C-4FA3-AF4D-4ECE67898F65}" dt="2022-09-27T01:37:24.496" v="7" actId="1076"/>
          <ac:picMkLst>
            <pc:docMk/>
            <pc:sldMk cId="3359403454" sldId="270"/>
            <ac:picMk id="5" creationId="{7CCCD460-3924-EF07-4B2F-D3BA7587B4D2}"/>
          </ac:picMkLst>
        </pc:picChg>
        <pc:picChg chg="add mod">
          <ac:chgData name="Alexander William Fitzgerald" userId="S::alfi1633@colorado.edu::bf106a97-d9b7-4b7f-8ce5-01a770de4d27" providerId="AD" clId="Web-{4207475C-A74C-4FA3-AF4D-4ECE67898F65}" dt="2022-09-27T01:37:25.527" v="8" actId="1076"/>
          <ac:picMkLst>
            <pc:docMk/>
            <pc:sldMk cId="3359403454" sldId="270"/>
            <ac:picMk id="6" creationId="{59BFF924-577A-6F4D-D890-195174166B61}"/>
          </ac:picMkLst>
        </pc:picChg>
        <pc:picChg chg="mod">
          <ac:chgData name="Alexander William Fitzgerald" userId="S::alfi1633@colorado.edu::bf106a97-d9b7-4b7f-8ce5-01a770de4d27" providerId="AD" clId="Web-{4207475C-A74C-4FA3-AF4D-4ECE67898F65}" dt="2022-09-27T01:37:23.512" v="6" actId="1076"/>
          <ac:picMkLst>
            <pc:docMk/>
            <pc:sldMk cId="3359403454" sldId="270"/>
            <ac:picMk id="8" creationId="{5D359794-01DD-B200-64B4-34B8B8E35C68}"/>
          </ac:picMkLst>
        </pc:picChg>
        <pc:picChg chg="mod">
          <ac:chgData name="Alexander William Fitzgerald" userId="S::alfi1633@colorado.edu::bf106a97-d9b7-4b7f-8ce5-01a770de4d27" providerId="AD" clId="Web-{4207475C-A74C-4FA3-AF4D-4ECE67898F65}" dt="2022-09-27T01:43:44.017" v="39" actId="1076"/>
          <ac:picMkLst>
            <pc:docMk/>
            <pc:sldMk cId="3359403454" sldId="270"/>
            <ac:picMk id="14" creationId="{94F857B6-2FD7-873E-0040-AE10D2F7C8EE}"/>
          </ac:picMkLst>
        </pc:picChg>
        <pc:picChg chg="add mod">
          <ac:chgData name="Alexander William Fitzgerald" userId="S::alfi1633@colorado.edu::bf106a97-d9b7-4b7f-8ce5-01a770de4d27" providerId="AD" clId="Web-{4207475C-A74C-4FA3-AF4D-4ECE67898F65}" dt="2022-09-27T01:44:51.925" v="86" actId="1076"/>
          <ac:picMkLst>
            <pc:docMk/>
            <pc:sldMk cId="3359403454" sldId="270"/>
            <ac:picMk id="15" creationId="{93A4A481-733F-EE59-3F5B-90B0C173BD5B}"/>
          </ac:picMkLst>
        </pc:picChg>
      </pc:sldChg>
      <pc:sldChg chg="addSp delSp modSp add ord replId">
        <pc:chgData name="Alexander William Fitzgerald" userId="S::alfi1633@colorado.edu::bf106a97-d9b7-4b7f-8ce5-01a770de4d27" providerId="AD" clId="Web-{4207475C-A74C-4FA3-AF4D-4ECE67898F65}" dt="2022-09-27T02:01:25.615" v="448" actId="1076"/>
        <pc:sldMkLst>
          <pc:docMk/>
          <pc:sldMk cId="1712542900" sldId="282"/>
        </pc:sldMkLst>
        <pc:spChg chg="del">
          <ac:chgData name="Alexander William Fitzgerald" userId="S::alfi1633@colorado.edu::bf106a97-d9b7-4b7f-8ce5-01a770de4d27" providerId="AD" clId="Web-{4207475C-A74C-4FA3-AF4D-4ECE67898F65}" dt="2022-09-27T01:37:56.809" v="15"/>
          <ac:spMkLst>
            <pc:docMk/>
            <pc:sldMk cId="1712542900" sldId="282"/>
            <ac:spMk id="7" creationId="{95176976-FC4B-23FA-C207-F03EFDA631B3}"/>
          </ac:spMkLst>
        </pc:spChg>
        <pc:spChg chg="del">
          <ac:chgData name="Alexander William Fitzgerald" userId="S::alfi1633@colorado.edu::bf106a97-d9b7-4b7f-8ce5-01a770de4d27" providerId="AD" clId="Web-{4207475C-A74C-4FA3-AF4D-4ECE67898F65}" dt="2022-09-27T01:37:53.871" v="14"/>
          <ac:spMkLst>
            <pc:docMk/>
            <pc:sldMk cId="1712542900" sldId="282"/>
            <ac:spMk id="13" creationId="{165D683B-10D8-4798-F113-614F69263F9F}"/>
          </ac:spMkLst>
        </pc:spChg>
        <pc:spChg chg="add del mod">
          <ac:chgData name="Alexander William Fitzgerald" userId="S::alfi1633@colorado.edu::bf106a97-d9b7-4b7f-8ce5-01a770de4d27" providerId="AD" clId="Web-{4207475C-A74C-4FA3-AF4D-4ECE67898F65}" dt="2022-09-27T01:45:38.769" v="125"/>
          <ac:spMkLst>
            <pc:docMk/>
            <pc:sldMk cId="1712542900" sldId="282"/>
            <ac:spMk id="19" creationId="{A59D83B8-1704-A2BF-2735-2EEFB081985B}"/>
          </ac:spMkLst>
        </pc:spChg>
        <pc:graphicFrameChg chg="add del">
          <ac:chgData name="Alexander William Fitzgerald" userId="S::alfi1633@colorado.edu::bf106a97-d9b7-4b7f-8ce5-01a770de4d27" providerId="AD" clId="Web-{4207475C-A74C-4FA3-AF4D-4ECE67898F65}" dt="2022-09-27T01:38:23.544" v="17"/>
          <ac:graphicFrameMkLst>
            <pc:docMk/>
            <pc:sldMk cId="1712542900" sldId="282"/>
            <ac:graphicFrameMk id="16" creationId="{EA605986-E86A-799C-F063-5502943631E5}"/>
          </ac:graphicFrameMkLst>
        </pc:graphicFrameChg>
        <pc:graphicFrameChg chg="add del mod modGraphic">
          <ac:chgData name="Alexander William Fitzgerald" userId="S::alfi1633@colorado.edu::bf106a97-d9b7-4b7f-8ce5-01a770de4d27" providerId="AD" clId="Web-{4207475C-A74C-4FA3-AF4D-4ECE67898F65}" dt="2022-09-27T01:55:22.403" v="323"/>
          <ac:graphicFrameMkLst>
            <pc:docMk/>
            <pc:sldMk cId="1712542900" sldId="282"/>
            <ac:graphicFrameMk id="17" creationId="{21A1327B-1531-E426-19DA-F492A479FE09}"/>
          </ac:graphicFrameMkLst>
        </pc:graphicFrameChg>
        <pc:graphicFrameChg chg="add del mod modGraphic">
          <ac:chgData name="Alexander William Fitzgerald" userId="S::alfi1633@colorado.edu::bf106a97-d9b7-4b7f-8ce5-01a770de4d27" providerId="AD" clId="Web-{4207475C-A74C-4FA3-AF4D-4ECE67898F65}" dt="2022-09-27T01:55:11.512" v="320"/>
          <ac:graphicFrameMkLst>
            <pc:docMk/>
            <pc:sldMk cId="1712542900" sldId="282"/>
            <ac:graphicFrameMk id="20" creationId="{D007E42F-9156-0944-E30D-1499C8CE2464}"/>
          </ac:graphicFrameMkLst>
        </pc:graphicFrameChg>
        <pc:graphicFrameChg chg="add mod modGraphic">
          <ac:chgData name="Alexander William Fitzgerald" userId="S::alfi1633@colorado.edu::bf106a97-d9b7-4b7f-8ce5-01a770de4d27" providerId="AD" clId="Web-{4207475C-A74C-4FA3-AF4D-4ECE67898F65}" dt="2022-09-27T02:01:25.615" v="448" actId="1076"/>
          <ac:graphicFrameMkLst>
            <pc:docMk/>
            <pc:sldMk cId="1712542900" sldId="282"/>
            <ac:graphicFrameMk id="22" creationId="{F3B9197D-8134-8ADD-BD5D-D963037B76D7}"/>
          </ac:graphicFrameMkLst>
        </pc:graphicFrameChg>
        <pc:picChg chg="del">
          <ac:chgData name="Alexander William Fitzgerald" userId="S::alfi1633@colorado.edu::bf106a97-d9b7-4b7f-8ce5-01a770de4d27" providerId="AD" clId="Web-{4207475C-A74C-4FA3-AF4D-4ECE67898F65}" dt="2022-09-27T01:37:47.840" v="10"/>
          <ac:picMkLst>
            <pc:docMk/>
            <pc:sldMk cId="1712542900" sldId="282"/>
            <ac:picMk id="5" creationId="{7CCCD460-3924-EF07-4B2F-D3BA7587B4D2}"/>
          </ac:picMkLst>
        </pc:picChg>
        <pc:picChg chg="del">
          <ac:chgData name="Alexander William Fitzgerald" userId="S::alfi1633@colorado.edu::bf106a97-d9b7-4b7f-8ce5-01a770de4d27" providerId="AD" clId="Web-{4207475C-A74C-4FA3-AF4D-4ECE67898F65}" dt="2022-09-27T01:37:49.215" v="11"/>
          <ac:picMkLst>
            <pc:docMk/>
            <pc:sldMk cId="1712542900" sldId="282"/>
            <ac:picMk id="6" creationId="{59BFF924-577A-6F4D-D890-195174166B61}"/>
          </ac:picMkLst>
        </pc:picChg>
        <pc:picChg chg="del">
          <ac:chgData name="Alexander William Fitzgerald" userId="S::alfi1633@colorado.edu::bf106a97-d9b7-4b7f-8ce5-01a770de4d27" providerId="AD" clId="Web-{4207475C-A74C-4FA3-AF4D-4ECE67898F65}" dt="2022-09-27T01:37:50.574" v="12"/>
          <ac:picMkLst>
            <pc:docMk/>
            <pc:sldMk cId="1712542900" sldId="282"/>
            <ac:picMk id="8" creationId="{5D359794-01DD-B200-64B4-34B8B8E35C68}"/>
          </ac:picMkLst>
        </pc:picChg>
        <pc:picChg chg="del">
          <ac:chgData name="Alexander William Fitzgerald" userId="S::alfi1633@colorado.edu::bf106a97-d9b7-4b7f-8ce5-01a770de4d27" providerId="AD" clId="Web-{4207475C-A74C-4FA3-AF4D-4ECE67898F65}" dt="2022-09-27T01:37:51.496" v="13"/>
          <ac:picMkLst>
            <pc:docMk/>
            <pc:sldMk cId="1712542900" sldId="282"/>
            <ac:picMk id="14" creationId="{94F857B6-2FD7-873E-0040-AE10D2F7C8EE}"/>
          </ac:picMkLst>
        </pc:picChg>
      </pc:sldChg>
    </pc:docChg>
  </pc:docChgLst>
  <pc:docChgLst>
    <pc:chgData name="Amanda Marlow" userId="S::amma6035@colorado.edu::9280eeb1-9044-4b9e-b28f-539e7049c8a0" providerId="AD" clId="Web-{56C55CB6-E604-449E-A667-A7C42928CD83}"/>
    <pc:docChg chg="modSld">
      <pc:chgData name="Amanda Marlow" userId="S::amma6035@colorado.edu::9280eeb1-9044-4b9e-b28f-539e7049c8a0" providerId="AD" clId="Web-{56C55CB6-E604-449E-A667-A7C42928CD83}" dt="2022-09-27T18:38:01.680" v="62"/>
      <pc:docMkLst>
        <pc:docMk/>
      </pc:docMkLst>
      <pc:sldChg chg="addSp delSp modSp">
        <pc:chgData name="Amanda Marlow" userId="S::amma6035@colorado.edu::9280eeb1-9044-4b9e-b28f-539e7049c8a0" providerId="AD" clId="Web-{56C55CB6-E604-449E-A667-A7C42928CD83}" dt="2022-09-27T18:38:01.680" v="62"/>
        <pc:sldMkLst>
          <pc:docMk/>
          <pc:sldMk cId="487896845" sldId="276"/>
        </pc:sldMkLst>
        <pc:spChg chg="add del mod">
          <ac:chgData name="Amanda Marlow" userId="S::amma6035@colorado.edu::9280eeb1-9044-4b9e-b28f-539e7049c8a0" providerId="AD" clId="Web-{56C55CB6-E604-449E-A667-A7C42928CD83}" dt="2022-09-27T18:38:01.680" v="62"/>
          <ac:spMkLst>
            <pc:docMk/>
            <pc:sldMk cId="487896845" sldId="276"/>
            <ac:spMk id="9" creationId="{F3D26400-0F89-69A0-486C-31B6E0852AE4}"/>
          </ac:spMkLst>
        </pc:spChg>
        <pc:graphicFrameChg chg="mod">
          <ac:chgData name="Amanda Marlow" userId="S::amma6035@colorado.edu::9280eeb1-9044-4b9e-b28f-539e7049c8a0" providerId="AD" clId="Web-{56C55CB6-E604-449E-A667-A7C42928CD83}" dt="2022-09-27T18:36:15.132" v="0" actId="1076"/>
          <ac:graphicFrameMkLst>
            <pc:docMk/>
            <pc:sldMk cId="487896845" sldId="276"/>
            <ac:graphicFrameMk id="8" creationId="{EBABC08E-A197-E8A2-6D43-A05F69CE10AD}"/>
          </ac:graphicFrameMkLst>
        </pc:graphicFrameChg>
      </pc:sldChg>
    </pc:docChg>
  </pc:docChgLst>
  <pc:docChgLst>
    <pc:chgData name="Adam Pillari" userId="S::adpi4198@colorado.edu::10332208-c586-4cd5-9c54-08b313c6e7de" providerId="AD" clId="Web-{5BDD6D8D-A85B-48C3-A4C0-C4A6D44AD6A7}"/>
    <pc:docChg chg="addSld modSection">
      <pc:chgData name="Adam Pillari" userId="S::adpi4198@colorado.edu::10332208-c586-4cd5-9c54-08b313c6e7de" providerId="AD" clId="Web-{5BDD6D8D-A85B-48C3-A4C0-C4A6D44AD6A7}" dt="2022-10-03T00:00:47.606" v="2"/>
      <pc:docMkLst>
        <pc:docMk/>
      </pc:docMkLst>
      <pc:sldChg chg="add">
        <pc:chgData name="Adam Pillari" userId="S::adpi4198@colorado.edu::10332208-c586-4cd5-9c54-08b313c6e7de" providerId="AD" clId="Web-{5BDD6D8D-A85B-48C3-A4C0-C4A6D44AD6A7}" dt="2022-10-03T00:00:47.418" v="0"/>
        <pc:sldMkLst>
          <pc:docMk/>
          <pc:sldMk cId="353342487" sldId="387"/>
        </pc:sldMkLst>
      </pc:sldChg>
      <pc:sldChg chg="add">
        <pc:chgData name="Adam Pillari" userId="S::adpi4198@colorado.edu::10332208-c586-4cd5-9c54-08b313c6e7de" providerId="AD" clId="Web-{5BDD6D8D-A85B-48C3-A4C0-C4A6D44AD6A7}" dt="2022-10-03T00:00:47.512" v="1"/>
        <pc:sldMkLst>
          <pc:docMk/>
          <pc:sldMk cId="65212753" sldId="388"/>
        </pc:sldMkLst>
      </pc:sldChg>
      <pc:sldChg chg="add">
        <pc:chgData name="Adam Pillari" userId="S::adpi4198@colorado.edu::10332208-c586-4cd5-9c54-08b313c6e7de" providerId="AD" clId="Web-{5BDD6D8D-A85B-48C3-A4C0-C4A6D44AD6A7}" dt="2022-10-03T00:00:47.606" v="2"/>
        <pc:sldMkLst>
          <pc:docMk/>
          <pc:sldMk cId="3488976609" sldId="389"/>
        </pc:sldMkLst>
      </pc:sldChg>
    </pc:docChg>
  </pc:docChgLst>
  <pc:docChgLst>
    <pc:chgData name="Adam Pillari" userId="S::adpi4198@colorado.edu::10332208-c586-4cd5-9c54-08b313c6e7de" providerId="AD" clId="Web-{1782C9CE-89B6-4443-B0C8-FC0A8509D824}"/>
    <pc:docChg chg="modSld">
      <pc:chgData name="Adam Pillari" userId="S::adpi4198@colorado.edu::10332208-c586-4cd5-9c54-08b313c6e7de" providerId="AD" clId="Web-{1782C9CE-89B6-4443-B0C8-FC0A8509D824}" dt="2022-10-03T02:05:45.833" v="91"/>
      <pc:docMkLst>
        <pc:docMk/>
      </pc:docMkLst>
      <pc:sldChg chg="modSp">
        <pc:chgData name="Adam Pillari" userId="S::adpi4198@colorado.edu::10332208-c586-4cd5-9c54-08b313c6e7de" providerId="AD" clId="Web-{1782C9CE-89B6-4443-B0C8-FC0A8509D824}" dt="2022-10-03T02:05:45.833" v="91"/>
        <pc:sldMkLst>
          <pc:docMk/>
          <pc:sldMk cId="1960347452" sldId="390"/>
        </pc:sldMkLst>
        <pc:graphicFrameChg chg="mod modGraphic">
          <ac:chgData name="Adam Pillari" userId="S::adpi4198@colorado.edu::10332208-c586-4cd5-9c54-08b313c6e7de" providerId="AD" clId="Web-{1782C9CE-89B6-4443-B0C8-FC0A8509D824}" dt="2022-10-03T02:05:45.833" v="91"/>
          <ac:graphicFrameMkLst>
            <pc:docMk/>
            <pc:sldMk cId="1960347452" sldId="390"/>
            <ac:graphicFrameMk id="9" creationId="{FDA4B7F9-0644-D789-13C3-8BDF755E3211}"/>
          </ac:graphicFrameMkLst>
        </pc:graphicFrameChg>
      </pc:sldChg>
    </pc:docChg>
  </pc:docChgLst>
  <pc:docChgLst>
    <pc:chgData name="Benon Granite Gattis" userId="S::bega5295@colorado.edu::c8f9f6b7-ac12-46f2-8e3a-7bb2983f33ad" providerId="AD" clId="Web-{08BE144C-D7E5-438C-85DF-C8D64D1AFE7C}"/>
    <pc:docChg chg="addSld modSld">
      <pc:chgData name="Benon Granite Gattis" userId="S::bega5295@colorado.edu::c8f9f6b7-ac12-46f2-8e3a-7bb2983f33ad" providerId="AD" clId="Web-{08BE144C-D7E5-438C-85DF-C8D64D1AFE7C}" dt="2022-09-28T16:33:19.217" v="3179" actId="20577"/>
      <pc:docMkLst>
        <pc:docMk/>
      </pc:docMkLst>
      <pc:sldChg chg="modSp">
        <pc:chgData name="Benon Granite Gattis" userId="S::bega5295@colorado.edu::c8f9f6b7-ac12-46f2-8e3a-7bb2983f33ad" providerId="AD" clId="Web-{08BE144C-D7E5-438C-85DF-C8D64D1AFE7C}" dt="2022-09-28T16:33:19.217" v="3179" actId="20577"/>
        <pc:sldMkLst>
          <pc:docMk/>
          <pc:sldMk cId="1872825735" sldId="266"/>
        </pc:sldMkLst>
        <pc:spChg chg="mod">
          <ac:chgData name="Benon Granite Gattis" userId="S::bega5295@colorado.edu::c8f9f6b7-ac12-46f2-8e3a-7bb2983f33ad" providerId="AD" clId="Web-{08BE144C-D7E5-438C-85DF-C8D64D1AFE7C}" dt="2022-09-28T16:33:19.217" v="3179" actId="20577"/>
          <ac:spMkLst>
            <pc:docMk/>
            <pc:sldMk cId="1872825735" sldId="266"/>
            <ac:spMk id="6" creationId="{BCABF06C-0E46-496C-E2D2-7D84F0E04EF8}"/>
          </ac:spMkLst>
        </pc:spChg>
      </pc:sldChg>
      <pc:sldChg chg="delSp modSp">
        <pc:chgData name="Benon Granite Gattis" userId="S::bega5295@colorado.edu::c8f9f6b7-ac12-46f2-8e3a-7bb2983f33ad" providerId="AD" clId="Web-{08BE144C-D7E5-438C-85DF-C8D64D1AFE7C}" dt="2022-09-28T15:53:19.444" v="1840" actId="14100"/>
        <pc:sldMkLst>
          <pc:docMk/>
          <pc:sldMk cId="3629574400" sldId="273"/>
        </pc:sldMkLst>
        <pc:spChg chg="mod">
          <ac:chgData name="Benon Granite Gattis" userId="S::bega5295@colorado.edu::c8f9f6b7-ac12-46f2-8e3a-7bb2983f33ad" providerId="AD" clId="Web-{08BE144C-D7E5-438C-85DF-C8D64D1AFE7C}" dt="2022-09-28T15:53:19.444" v="1840" actId="14100"/>
          <ac:spMkLst>
            <pc:docMk/>
            <pc:sldMk cId="3629574400" sldId="273"/>
            <ac:spMk id="2" creationId="{EC15634A-6700-3F4A-9A90-1F6F00C6EE83}"/>
          </ac:spMkLst>
        </pc:spChg>
        <pc:spChg chg="del">
          <ac:chgData name="Benon Granite Gattis" userId="S::bega5295@colorado.edu::c8f9f6b7-ac12-46f2-8e3a-7bb2983f33ad" providerId="AD" clId="Web-{08BE144C-D7E5-438C-85DF-C8D64D1AFE7C}" dt="2022-09-28T15:33:43.519" v="712"/>
          <ac:spMkLst>
            <pc:docMk/>
            <pc:sldMk cId="3629574400" sldId="273"/>
            <ac:spMk id="5" creationId="{D4BDE92D-8F92-C9E5-3645-5BD3E6EAADB8}"/>
          </ac:spMkLst>
        </pc:spChg>
        <pc:graphicFrameChg chg="mod modGraphic">
          <ac:chgData name="Benon Granite Gattis" userId="S::bega5295@colorado.edu::c8f9f6b7-ac12-46f2-8e3a-7bb2983f33ad" providerId="AD" clId="Web-{08BE144C-D7E5-438C-85DF-C8D64D1AFE7C}" dt="2022-09-28T15:36:38.694" v="830"/>
          <ac:graphicFrameMkLst>
            <pc:docMk/>
            <pc:sldMk cId="3629574400" sldId="273"/>
            <ac:graphicFrameMk id="8" creationId="{EBABC08E-A197-E8A2-6D43-A05F69CE10AD}"/>
          </ac:graphicFrameMkLst>
        </pc:graphicFrameChg>
      </pc:sldChg>
      <pc:sldChg chg="addSp delSp modSp">
        <pc:chgData name="Benon Granite Gattis" userId="S::bega5295@colorado.edu::c8f9f6b7-ac12-46f2-8e3a-7bb2983f33ad" providerId="AD" clId="Web-{08BE144C-D7E5-438C-85DF-C8D64D1AFE7C}" dt="2022-09-28T16:31:58.841" v="3176" actId="20577"/>
        <pc:sldMkLst>
          <pc:docMk/>
          <pc:sldMk cId="3011908033" sldId="275"/>
        </pc:sldMkLst>
        <pc:spChg chg="mod">
          <ac:chgData name="Benon Granite Gattis" userId="S::bega5295@colorado.edu::c8f9f6b7-ac12-46f2-8e3a-7bb2983f33ad" providerId="AD" clId="Web-{08BE144C-D7E5-438C-85DF-C8D64D1AFE7C}" dt="2022-09-28T16:31:58.841" v="3176" actId="20577"/>
          <ac:spMkLst>
            <pc:docMk/>
            <pc:sldMk cId="3011908033" sldId="275"/>
            <ac:spMk id="3" creationId="{6E0ACAB2-82B8-9B06-2CDC-7E819E6D1E6B}"/>
          </ac:spMkLst>
        </pc:spChg>
        <pc:graphicFrameChg chg="add del mod modGraphic">
          <ac:chgData name="Benon Granite Gattis" userId="S::bega5295@colorado.edu::c8f9f6b7-ac12-46f2-8e3a-7bb2983f33ad" providerId="AD" clId="Web-{08BE144C-D7E5-438C-85DF-C8D64D1AFE7C}" dt="2022-09-28T16:23:08.692" v="2972"/>
          <ac:graphicFrameMkLst>
            <pc:docMk/>
            <pc:sldMk cId="3011908033" sldId="275"/>
            <ac:graphicFrameMk id="9" creationId="{B3EB9F76-6CE6-CE4D-52D6-3F0F5F8607AA}"/>
          </ac:graphicFrameMkLst>
        </pc:graphicFrameChg>
        <pc:graphicFrameChg chg="add del mod">
          <ac:chgData name="Benon Granite Gattis" userId="S::bega5295@colorado.edu::c8f9f6b7-ac12-46f2-8e3a-7bb2983f33ad" providerId="AD" clId="Web-{08BE144C-D7E5-438C-85DF-C8D64D1AFE7C}" dt="2022-09-28T16:24:22.240" v="2976"/>
          <ac:graphicFrameMkLst>
            <pc:docMk/>
            <pc:sldMk cId="3011908033" sldId="275"/>
            <ac:graphicFrameMk id="11" creationId="{D941C71C-889B-2E1C-F77F-A3CD4CF850E4}"/>
          </ac:graphicFrameMkLst>
        </pc:graphicFrameChg>
        <pc:picChg chg="del">
          <ac:chgData name="Benon Granite Gattis" userId="S::bega5295@colorado.edu::c8f9f6b7-ac12-46f2-8e3a-7bb2983f33ad" providerId="AD" clId="Web-{08BE144C-D7E5-438C-85DF-C8D64D1AFE7C}" dt="2022-09-28T16:25:59.179" v="3075"/>
          <ac:picMkLst>
            <pc:docMk/>
            <pc:sldMk cId="3011908033" sldId="275"/>
            <ac:picMk id="10" creationId="{20DF9CA0-437C-05A7-1A66-8076FF3F4C05}"/>
          </ac:picMkLst>
        </pc:picChg>
      </pc:sldChg>
      <pc:sldChg chg="addSp delSp modSp new">
        <pc:chgData name="Benon Granite Gattis" userId="S::bega5295@colorado.edu::c8f9f6b7-ac12-46f2-8e3a-7bb2983f33ad" providerId="AD" clId="Web-{08BE144C-D7E5-438C-85DF-C8D64D1AFE7C}" dt="2022-09-28T15:53:23.007" v="1841" actId="20577"/>
        <pc:sldMkLst>
          <pc:docMk/>
          <pc:sldMk cId="536055585" sldId="289"/>
        </pc:sldMkLst>
        <pc:spChg chg="mod">
          <ac:chgData name="Benon Granite Gattis" userId="S::bega5295@colorado.edu::c8f9f6b7-ac12-46f2-8e3a-7bb2983f33ad" providerId="AD" clId="Web-{08BE144C-D7E5-438C-85DF-C8D64D1AFE7C}" dt="2022-09-28T15:53:23.007" v="1841" actId="20577"/>
          <ac:spMkLst>
            <pc:docMk/>
            <pc:sldMk cId="536055585" sldId="289"/>
            <ac:spMk id="2" creationId="{B8FB4A7E-C1C1-F4FF-F7B7-5D67B531F393}"/>
          </ac:spMkLst>
        </pc:spChg>
        <pc:spChg chg="del">
          <ac:chgData name="Benon Granite Gattis" userId="S::bega5295@colorado.edu::c8f9f6b7-ac12-46f2-8e3a-7bb2983f33ad" providerId="AD" clId="Web-{08BE144C-D7E5-438C-85DF-C8D64D1AFE7C}" dt="2022-09-28T15:41:40.933" v="846"/>
          <ac:spMkLst>
            <pc:docMk/>
            <pc:sldMk cId="536055585" sldId="289"/>
            <ac:spMk id="3" creationId="{9C0EBF0E-582B-CA3B-DD5F-6AD32256FA76}"/>
          </ac:spMkLst>
        </pc:spChg>
        <pc:graphicFrameChg chg="add mod modGraphic">
          <ac:chgData name="Benon Granite Gattis" userId="S::bega5295@colorado.edu::c8f9f6b7-ac12-46f2-8e3a-7bb2983f33ad" providerId="AD" clId="Web-{08BE144C-D7E5-438C-85DF-C8D64D1AFE7C}" dt="2022-09-28T15:52:26.006" v="1805"/>
          <ac:graphicFrameMkLst>
            <pc:docMk/>
            <pc:sldMk cId="536055585" sldId="289"/>
            <ac:graphicFrameMk id="6" creationId="{3D50FC01-0FB6-2418-89F3-E80713EB3AA6}"/>
          </ac:graphicFrameMkLst>
        </pc:graphicFrameChg>
      </pc:sldChg>
      <pc:sldChg chg="addSp delSp modSp new">
        <pc:chgData name="Benon Granite Gattis" userId="S::bega5295@colorado.edu::c8f9f6b7-ac12-46f2-8e3a-7bb2983f33ad" providerId="AD" clId="Web-{08BE144C-D7E5-438C-85DF-C8D64D1AFE7C}" dt="2022-09-28T16:00:52.529" v="2299"/>
        <pc:sldMkLst>
          <pc:docMk/>
          <pc:sldMk cId="2159385588" sldId="290"/>
        </pc:sldMkLst>
        <pc:spChg chg="mod">
          <ac:chgData name="Benon Granite Gattis" userId="S::bega5295@colorado.edu::c8f9f6b7-ac12-46f2-8e3a-7bb2983f33ad" providerId="AD" clId="Web-{08BE144C-D7E5-438C-85DF-C8D64D1AFE7C}" dt="2022-09-28T15:53:15.006" v="1839" actId="14100"/>
          <ac:spMkLst>
            <pc:docMk/>
            <pc:sldMk cId="2159385588" sldId="290"/>
            <ac:spMk id="2" creationId="{9525E528-1023-5ADF-D895-2BE228917D5B}"/>
          </ac:spMkLst>
        </pc:spChg>
        <pc:spChg chg="del mod">
          <ac:chgData name="Benon Granite Gattis" userId="S::bega5295@colorado.edu::c8f9f6b7-ac12-46f2-8e3a-7bb2983f33ad" providerId="AD" clId="Web-{08BE144C-D7E5-438C-85DF-C8D64D1AFE7C}" dt="2022-09-28T16:00:52.529" v="2299"/>
          <ac:spMkLst>
            <pc:docMk/>
            <pc:sldMk cId="2159385588" sldId="290"/>
            <ac:spMk id="3" creationId="{A607BC0C-51C1-1B2A-3FD0-4C26F0124B91}"/>
          </ac:spMkLst>
        </pc:spChg>
        <pc:graphicFrameChg chg="add mod modGraphic">
          <ac:chgData name="Benon Granite Gattis" userId="S::bega5295@colorado.edu::c8f9f6b7-ac12-46f2-8e3a-7bb2983f33ad" providerId="AD" clId="Web-{08BE144C-D7E5-438C-85DF-C8D64D1AFE7C}" dt="2022-09-28T16:00:47.529" v="2298"/>
          <ac:graphicFrameMkLst>
            <pc:docMk/>
            <pc:sldMk cId="2159385588" sldId="290"/>
            <ac:graphicFrameMk id="6" creationId="{7BA05815-00B5-8DF4-12E8-0E6886D7CDC6}"/>
          </ac:graphicFrameMkLst>
        </pc:graphicFrameChg>
      </pc:sldChg>
      <pc:sldChg chg="modSp new">
        <pc:chgData name="Benon Granite Gattis" userId="S::bega5295@colorado.edu::c8f9f6b7-ac12-46f2-8e3a-7bb2983f33ad" providerId="AD" clId="Web-{08BE144C-D7E5-438C-85DF-C8D64D1AFE7C}" dt="2022-09-28T16:19:12.235" v="2738" actId="20577"/>
        <pc:sldMkLst>
          <pc:docMk/>
          <pc:sldMk cId="556620743" sldId="291"/>
        </pc:sldMkLst>
        <pc:spChg chg="mod">
          <ac:chgData name="Benon Granite Gattis" userId="S::bega5295@colorado.edu::c8f9f6b7-ac12-46f2-8e3a-7bb2983f33ad" providerId="AD" clId="Web-{08BE144C-D7E5-438C-85DF-C8D64D1AFE7C}" dt="2022-09-28T16:13:57.042" v="2322" actId="20577"/>
          <ac:spMkLst>
            <pc:docMk/>
            <pc:sldMk cId="556620743" sldId="291"/>
            <ac:spMk id="2" creationId="{C01A7766-A07D-707B-5B73-C00AB34790BE}"/>
          </ac:spMkLst>
        </pc:spChg>
        <pc:spChg chg="mod">
          <ac:chgData name="Benon Granite Gattis" userId="S::bega5295@colorado.edu::c8f9f6b7-ac12-46f2-8e3a-7bb2983f33ad" providerId="AD" clId="Web-{08BE144C-D7E5-438C-85DF-C8D64D1AFE7C}" dt="2022-09-28T16:19:12.235" v="2738" actId="20577"/>
          <ac:spMkLst>
            <pc:docMk/>
            <pc:sldMk cId="556620743" sldId="291"/>
            <ac:spMk id="3" creationId="{2FD71B91-B2CB-03DE-4F59-0C32C426B85B}"/>
          </ac:spMkLst>
        </pc:spChg>
      </pc:sldChg>
    </pc:docChg>
  </pc:docChgLst>
  <pc:docChgLst>
    <pc:chgData name="Mikaela Assunta Felix" userId="S::mife1761@colorado.edu::c844f12b-3aff-47d4-90cd-942ec02db708" providerId="AD" clId="Web-{8186A3FD-145E-4E35-9BE0-9B7096BCF4CB}"/>
    <pc:docChg chg="modSld">
      <pc:chgData name="Mikaela Assunta Felix" userId="S::mife1761@colorado.edu::c844f12b-3aff-47d4-90cd-942ec02db708" providerId="AD" clId="Web-{8186A3FD-145E-4E35-9BE0-9B7096BCF4CB}" dt="2022-09-28T16:43:19.213" v="133"/>
      <pc:docMkLst>
        <pc:docMk/>
      </pc:docMkLst>
      <pc:sldChg chg="modSp">
        <pc:chgData name="Mikaela Assunta Felix" userId="S::mife1761@colorado.edu::c844f12b-3aff-47d4-90cd-942ec02db708" providerId="AD" clId="Web-{8186A3FD-145E-4E35-9BE0-9B7096BCF4CB}" dt="2022-09-28T16:43:19.213" v="133"/>
        <pc:sldMkLst>
          <pc:docMk/>
          <pc:sldMk cId="389534370" sldId="287"/>
        </pc:sldMkLst>
        <pc:graphicFrameChg chg="mod modGraphic">
          <ac:chgData name="Mikaela Assunta Felix" userId="S::mife1761@colorado.edu::c844f12b-3aff-47d4-90cd-942ec02db708" providerId="AD" clId="Web-{8186A3FD-145E-4E35-9BE0-9B7096BCF4CB}" dt="2022-09-28T16:43:19.213" v="133"/>
          <ac:graphicFrameMkLst>
            <pc:docMk/>
            <pc:sldMk cId="389534370" sldId="287"/>
            <ac:graphicFrameMk id="8" creationId="{EBABC08E-A197-E8A2-6D43-A05F69CE10AD}"/>
          </ac:graphicFrameMkLst>
        </pc:graphicFrameChg>
      </pc:sldChg>
    </pc:docChg>
  </pc:docChgLst>
  <pc:docChgLst>
    <pc:chgData name="Amanda Marlow" userId="S::amma6035@colorado.edu::9280eeb1-9044-4b9e-b28f-539e7049c8a0" providerId="AD" clId="Web-{71D9C6A4-4C36-4BFC-AA29-5973FCA4BAB4}"/>
    <pc:docChg chg="modSld">
      <pc:chgData name="Amanda Marlow" userId="S::amma6035@colorado.edu::9280eeb1-9044-4b9e-b28f-539e7049c8a0" providerId="AD" clId="Web-{71D9C6A4-4C36-4BFC-AA29-5973FCA4BAB4}" dt="2022-10-01T22:18:07.381" v="222" actId="20577"/>
      <pc:docMkLst>
        <pc:docMk/>
      </pc:docMkLst>
      <pc:sldChg chg="modSp">
        <pc:chgData name="Amanda Marlow" userId="S::amma6035@colorado.edu::9280eeb1-9044-4b9e-b28f-539e7049c8a0" providerId="AD" clId="Web-{71D9C6A4-4C36-4BFC-AA29-5973FCA4BAB4}" dt="2022-10-01T22:18:07.381" v="222" actId="20577"/>
        <pc:sldMkLst>
          <pc:docMk/>
          <pc:sldMk cId="1615142872" sldId="352"/>
        </pc:sldMkLst>
        <pc:spChg chg="mod">
          <ac:chgData name="Amanda Marlow" userId="S::amma6035@colorado.edu::9280eeb1-9044-4b9e-b28f-539e7049c8a0" providerId="AD" clId="Web-{71D9C6A4-4C36-4BFC-AA29-5973FCA4BAB4}" dt="2022-10-01T22:18:07.381" v="222" actId="20577"/>
          <ac:spMkLst>
            <pc:docMk/>
            <pc:sldMk cId="1615142872" sldId="352"/>
            <ac:spMk id="3" creationId="{6E0ACAB2-82B8-9B06-2CDC-7E819E6D1E6B}"/>
          </ac:spMkLst>
        </pc:spChg>
      </pc:sldChg>
    </pc:docChg>
  </pc:docChgLst>
  <pc:docChgLst>
    <pc:chgData name="Mikaela Assunta Felix" userId="S::mife1761@colorado.edu::c844f12b-3aff-47d4-90cd-942ec02db708" providerId="AD" clId="Web-{8584F7AC-E9BC-4DC3-BC15-D5C8F11D664F}"/>
    <pc:docChg chg="modSld">
      <pc:chgData name="Mikaela Assunta Felix" userId="S::mife1761@colorado.edu::c844f12b-3aff-47d4-90cd-942ec02db708" providerId="AD" clId="Web-{8584F7AC-E9BC-4DC3-BC15-D5C8F11D664F}" dt="2022-09-28T14:22:00.797" v="77"/>
      <pc:docMkLst>
        <pc:docMk/>
      </pc:docMkLst>
      <pc:sldChg chg="modSp">
        <pc:chgData name="Mikaela Assunta Felix" userId="S::mife1761@colorado.edu::c844f12b-3aff-47d4-90cd-942ec02db708" providerId="AD" clId="Web-{8584F7AC-E9BC-4DC3-BC15-D5C8F11D664F}" dt="2022-09-28T14:22:00.797" v="77"/>
        <pc:sldMkLst>
          <pc:docMk/>
          <pc:sldMk cId="487896845" sldId="276"/>
        </pc:sldMkLst>
        <pc:graphicFrameChg chg="mod modGraphic">
          <ac:chgData name="Mikaela Assunta Felix" userId="S::mife1761@colorado.edu::c844f12b-3aff-47d4-90cd-942ec02db708" providerId="AD" clId="Web-{8584F7AC-E9BC-4DC3-BC15-D5C8F11D664F}" dt="2022-09-28T14:22:00.797" v="77"/>
          <ac:graphicFrameMkLst>
            <pc:docMk/>
            <pc:sldMk cId="487896845" sldId="276"/>
            <ac:graphicFrameMk id="8" creationId="{EBABC08E-A197-E8A2-6D43-A05F69CE10AD}"/>
          </ac:graphicFrameMkLst>
        </pc:graphicFrameChg>
      </pc:sldChg>
    </pc:docChg>
  </pc:docChgLst>
  <pc:docChgLst>
    <pc:chgData name="Mikaela Assunta Felix" userId="S::mife1761@colorado.edu::c844f12b-3aff-47d4-90cd-942ec02db708" providerId="AD" clId="Web-{9DCB4210-7F36-4CE2-A379-2DFFAA85E919}"/>
    <pc:docChg chg="addSld modSld">
      <pc:chgData name="Mikaela Assunta Felix" userId="S::mife1761@colorado.edu::c844f12b-3aff-47d4-90cd-942ec02db708" providerId="AD" clId="Web-{9DCB4210-7F36-4CE2-A379-2DFFAA85E919}" dt="2022-09-29T02:34:12.762" v="602"/>
      <pc:docMkLst>
        <pc:docMk/>
      </pc:docMkLst>
      <pc:sldChg chg="modSp">
        <pc:chgData name="Mikaela Assunta Felix" userId="S::mife1761@colorado.edu::c844f12b-3aff-47d4-90cd-942ec02db708" providerId="AD" clId="Web-{9DCB4210-7F36-4CE2-A379-2DFFAA85E919}" dt="2022-09-29T02:34:12.762" v="602"/>
        <pc:sldMkLst>
          <pc:docMk/>
          <pc:sldMk cId="3395315157" sldId="327"/>
        </pc:sldMkLst>
        <pc:graphicFrameChg chg="mod modGraphic">
          <ac:chgData name="Mikaela Assunta Felix" userId="S::mife1761@colorado.edu::c844f12b-3aff-47d4-90cd-942ec02db708" providerId="AD" clId="Web-{9DCB4210-7F36-4CE2-A379-2DFFAA85E919}" dt="2022-09-29T02:34:12.762" v="602"/>
          <ac:graphicFrameMkLst>
            <pc:docMk/>
            <pc:sldMk cId="3395315157" sldId="327"/>
            <ac:graphicFrameMk id="6" creationId="{0C94AF3B-12C1-BBB5-7380-FC56C14DDDA9}"/>
          </ac:graphicFrameMkLst>
        </pc:graphicFrameChg>
      </pc:sldChg>
      <pc:sldChg chg="modSp add replId">
        <pc:chgData name="Mikaela Assunta Felix" userId="S::mife1761@colorado.edu::c844f12b-3aff-47d4-90cd-942ec02db708" providerId="AD" clId="Web-{9DCB4210-7F36-4CE2-A379-2DFFAA85E919}" dt="2022-09-29T02:27:25.428" v="165"/>
        <pc:sldMkLst>
          <pc:docMk/>
          <pc:sldMk cId="3097712710" sldId="338"/>
        </pc:sldMkLst>
        <pc:graphicFrameChg chg="mod modGraphic">
          <ac:chgData name="Mikaela Assunta Felix" userId="S::mife1761@colorado.edu::c844f12b-3aff-47d4-90cd-942ec02db708" providerId="AD" clId="Web-{9DCB4210-7F36-4CE2-A379-2DFFAA85E919}" dt="2022-09-29T02:27:25.428" v="165"/>
          <ac:graphicFrameMkLst>
            <pc:docMk/>
            <pc:sldMk cId="3097712710" sldId="338"/>
            <ac:graphicFrameMk id="6" creationId="{0C94AF3B-12C1-BBB5-7380-FC56C14DDDA9}"/>
          </ac:graphicFrameMkLst>
        </pc:graphicFrameChg>
      </pc:sldChg>
    </pc:docChg>
  </pc:docChgLst>
  <pc:docChgLst>
    <pc:chgData name="Alexander William Fitzgerald" userId="S::alfi1633@colorado.edu::bf106a97-d9b7-4b7f-8ce5-01a770de4d27" providerId="AD" clId="Web-{AA4718D8-A363-434B-839D-504918A9FA79}"/>
    <pc:docChg chg="modSld">
      <pc:chgData name="Alexander William Fitzgerald" userId="S::alfi1633@colorado.edu::bf106a97-d9b7-4b7f-8ce5-01a770de4d27" providerId="AD" clId="Web-{AA4718D8-A363-434B-839D-504918A9FA79}" dt="2022-10-03T01:46:32.503" v="6"/>
      <pc:docMkLst>
        <pc:docMk/>
      </pc:docMkLst>
      <pc:sldChg chg="modSp">
        <pc:chgData name="Alexander William Fitzgerald" userId="S::alfi1633@colorado.edu::bf106a97-d9b7-4b7f-8ce5-01a770de4d27" providerId="AD" clId="Web-{AA4718D8-A363-434B-839D-504918A9FA79}" dt="2022-10-03T01:46:32.503" v="6"/>
        <pc:sldMkLst>
          <pc:docMk/>
          <pc:sldMk cId="2499216708" sldId="328"/>
        </pc:sldMkLst>
        <pc:graphicFrameChg chg="mod modGraphic">
          <ac:chgData name="Alexander William Fitzgerald" userId="S::alfi1633@colorado.edu::bf106a97-d9b7-4b7f-8ce5-01a770de4d27" providerId="AD" clId="Web-{AA4718D8-A363-434B-839D-504918A9FA79}" dt="2022-10-03T01:46:32.503" v="6"/>
          <ac:graphicFrameMkLst>
            <pc:docMk/>
            <pc:sldMk cId="2499216708" sldId="328"/>
            <ac:graphicFrameMk id="8" creationId="{EBABC08E-A197-E8A2-6D43-A05F69CE10AD}"/>
          </ac:graphicFrameMkLst>
        </pc:graphicFrameChg>
      </pc:sldChg>
    </pc:docChg>
  </pc:docChgLst>
  <pc:docChgLst>
    <pc:chgData name="Jacob Ramsey" userId="S::jara1699@colorado.edu::8305d3f8-470d-4619-946c-f740f40f537c" providerId="AD" clId="Web-{1CE5C40B-0304-4FB5-ACFD-E69E4E35CAF0}"/>
    <pc:docChg chg="modSld">
      <pc:chgData name="Jacob Ramsey" userId="S::jara1699@colorado.edu::8305d3f8-470d-4619-946c-f740f40f537c" providerId="AD" clId="Web-{1CE5C40B-0304-4FB5-ACFD-E69E4E35CAF0}" dt="2022-09-30T19:18:50.205" v="563" actId="20577"/>
      <pc:docMkLst>
        <pc:docMk/>
      </pc:docMkLst>
      <pc:sldChg chg="modSp">
        <pc:chgData name="Jacob Ramsey" userId="S::jara1699@colorado.edu::8305d3f8-470d-4619-946c-f740f40f537c" providerId="AD" clId="Web-{1CE5C40B-0304-4FB5-ACFD-E69E4E35CAF0}" dt="2022-09-30T19:18:50.205" v="563" actId="20577"/>
        <pc:sldMkLst>
          <pc:docMk/>
          <pc:sldMk cId="1911476168" sldId="330"/>
        </pc:sldMkLst>
        <pc:spChg chg="mod">
          <ac:chgData name="Jacob Ramsey" userId="S::jara1699@colorado.edu::8305d3f8-470d-4619-946c-f740f40f537c" providerId="AD" clId="Web-{1CE5C40B-0304-4FB5-ACFD-E69E4E35CAF0}" dt="2022-09-30T19:18:50.205" v="563" actId="20577"/>
          <ac:spMkLst>
            <pc:docMk/>
            <pc:sldMk cId="1911476168" sldId="330"/>
            <ac:spMk id="11" creationId="{239795CC-C1DA-1B78-5898-B376354C1FF1}"/>
          </ac:spMkLst>
        </pc:spChg>
        <pc:spChg chg="mod">
          <ac:chgData name="Jacob Ramsey" userId="S::jara1699@colorado.edu::8305d3f8-470d-4619-946c-f740f40f537c" providerId="AD" clId="Web-{1CE5C40B-0304-4FB5-ACFD-E69E4E35CAF0}" dt="2022-09-30T19:18:37.002" v="557" actId="20577"/>
          <ac:spMkLst>
            <pc:docMk/>
            <pc:sldMk cId="1911476168" sldId="330"/>
            <ac:spMk id="12" creationId="{D31AB05A-4C0C-BEB6-AC06-985A3F72854C}"/>
          </ac:spMkLst>
        </pc:spChg>
      </pc:sldChg>
      <pc:sldChg chg="modSp">
        <pc:chgData name="Jacob Ramsey" userId="S::jara1699@colorado.edu::8305d3f8-470d-4619-946c-f740f40f537c" providerId="AD" clId="Web-{1CE5C40B-0304-4FB5-ACFD-E69E4E35CAF0}" dt="2022-09-30T19:04:39.209" v="268" actId="20577"/>
        <pc:sldMkLst>
          <pc:docMk/>
          <pc:sldMk cId="977670021" sldId="331"/>
        </pc:sldMkLst>
        <pc:spChg chg="mod">
          <ac:chgData name="Jacob Ramsey" userId="S::jara1699@colorado.edu::8305d3f8-470d-4619-946c-f740f40f537c" providerId="AD" clId="Web-{1CE5C40B-0304-4FB5-ACFD-E69E4E35CAF0}" dt="2022-09-30T18:59:11.314" v="182" actId="20577"/>
          <ac:spMkLst>
            <pc:docMk/>
            <pc:sldMk cId="977670021" sldId="331"/>
            <ac:spMk id="5" creationId="{9AB745E2-C9A2-1D32-E844-5F03CB725B32}"/>
          </ac:spMkLst>
        </pc:spChg>
        <pc:spChg chg="mod">
          <ac:chgData name="Jacob Ramsey" userId="S::jara1699@colorado.edu::8305d3f8-470d-4619-946c-f740f40f537c" providerId="AD" clId="Web-{1CE5C40B-0304-4FB5-ACFD-E69E4E35CAF0}" dt="2022-09-30T19:04:39.209" v="268" actId="20577"/>
          <ac:spMkLst>
            <pc:docMk/>
            <pc:sldMk cId="977670021" sldId="331"/>
            <ac:spMk id="6" creationId="{7933584E-B567-6FF4-760B-599ECB68D9C5}"/>
          </ac:spMkLst>
        </pc:spChg>
        <pc:picChg chg="mod">
          <ac:chgData name="Jacob Ramsey" userId="S::jara1699@colorado.edu::8305d3f8-470d-4619-946c-f740f40f537c" providerId="AD" clId="Web-{1CE5C40B-0304-4FB5-ACFD-E69E4E35CAF0}" dt="2022-09-30T19:02:44.238" v="262" actId="14100"/>
          <ac:picMkLst>
            <pc:docMk/>
            <pc:sldMk cId="977670021" sldId="331"/>
            <ac:picMk id="10" creationId="{08951FFD-75A2-0A9D-B4BC-036138251BD5}"/>
          </ac:picMkLst>
        </pc:picChg>
      </pc:sldChg>
      <pc:sldChg chg="modSp">
        <pc:chgData name="Jacob Ramsey" userId="S::jara1699@colorado.edu::8305d3f8-470d-4619-946c-f740f40f537c" providerId="AD" clId="Web-{1CE5C40B-0304-4FB5-ACFD-E69E4E35CAF0}" dt="2022-09-30T19:09:37.400" v="368" actId="20577"/>
        <pc:sldMkLst>
          <pc:docMk/>
          <pc:sldMk cId="3546075676" sldId="357"/>
        </pc:sldMkLst>
        <pc:spChg chg="mod">
          <ac:chgData name="Jacob Ramsey" userId="S::jara1699@colorado.edu::8305d3f8-470d-4619-946c-f740f40f537c" providerId="AD" clId="Web-{1CE5C40B-0304-4FB5-ACFD-E69E4E35CAF0}" dt="2022-09-30T19:07:03.820" v="309" actId="20577"/>
          <ac:spMkLst>
            <pc:docMk/>
            <pc:sldMk cId="3546075676" sldId="357"/>
            <ac:spMk id="7" creationId="{2086757D-8B10-25DF-1EEE-A2C8D328D8B3}"/>
          </ac:spMkLst>
        </pc:spChg>
        <pc:spChg chg="mod">
          <ac:chgData name="Jacob Ramsey" userId="S::jara1699@colorado.edu::8305d3f8-470d-4619-946c-f740f40f537c" providerId="AD" clId="Web-{1CE5C40B-0304-4FB5-ACFD-E69E4E35CAF0}" dt="2022-09-30T19:09:37.400" v="368" actId="20577"/>
          <ac:spMkLst>
            <pc:docMk/>
            <pc:sldMk cId="3546075676" sldId="357"/>
            <ac:spMk id="17" creationId="{259C4DA5-7683-6DC7-22F4-0F42AA367D6D}"/>
          </ac:spMkLst>
        </pc:spChg>
      </pc:sldChg>
      <pc:sldChg chg="modSp">
        <pc:chgData name="Jacob Ramsey" userId="S::jara1699@colorado.edu::8305d3f8-470d-4619-946c-f740f40f537c" providerId="AD" clId="Web-{1CE5C40B-0304-4FB5-ACFD-E69E4E35CAF0}" dt="2022-09-30T18:53:36.434" v="115" actId="20577"/>
        <pc:sldMkLst>
          <pc:docMk/>
          <pc:sldMk cId="4267376632" sldId="358"/>
        </pc:sldMkLst>
        <pc:spChg chg="mod">
          <ac:chgData name="Jacob Ramsey" userId="S::jara1699@colorado.edu::8305d3f8-470d-4619-946c-f740f40f537c" providerId="AD" clId="Web-{1CE5C40B-0304-4FB5-ACFD-E69E4E35CAF0}" dt="2022-09-30T18:53:36.434" v="115" actId="20577"/>
          <ac:spMkLst>
            <pc:docMk/>
            <pc:sldMk cId="4267376632" sldId="358"/>
            <ac:spMk id="3" creationId="{F4C45A84-F437-FD63-A6CC-71061F9F2287}"/>
          </ac:spMkLst>
        </pc:spChg>
      </pc:sldChg>
    </pc:docChg>
  </pc:docChgLst>
  <pc:docChgLst>
    <pc:chgData name="Amanda Marlow" userId="S::amma6035@colorado.edu::9280eeb1-9044-4b9e-b28f-539e7049c8a0" providerId="AD" clId="Web-{DBC68E01-7D87-4144-9FAB-9CA921F3AD5E}"/>
    <pc:docChg chg="modSld sldOrd">
      <pc:chgData name="Amanda Marlow" userId="S::amma6035@colorado.edu::9280eeb1-9044-4b9e-b28f-539e7049c8a0" providerId="AD" clId="Web-{DBC68E01-7D87-4144-9FAB-9CA921F3AD5E}" dt="2022-10-03T02:06:31.687" v="24"/>
      <pc:docMkLst>
        <pc:docMk/>
      </pc:docMkLst>
      <pc:sldChg chg="ord">
        <pc:chgData name="Amanda Marlow" userId="S::amma6035@colorado.edu::9280eeb1-9044-4b9e-b28f-539e7049c8a0" providerId="AD" clId="Web-{DBC68E01-7D87-4144-9FAB-9CA921F3AD5E}" dt="2022-10-03T02:06:31.687" v="24"/>
        <pc:sldMkLst>
          <pc:docMk/>
          <pc:sldMk cId="250772320" sldId="285"/>
        </pc:sldMkLst>
      </pc:sldChg>
      <pc:sldChg chg="modSp">
        <pc:chgData name="Amanda Marlow" userId="S::amma6035@colorado.edu::9280eeb1-9044-4b9e-b28f-539e7049c8a0" providerId="AD" clId="Web-{DBC68E01-7D87-4144-9FAB-9CA921F3AD5E}" dt="2022-10-03T01:42:09.400" v="23" actId="20577"/>
        <pc:sldMkLst>
          <pc:docMk/>
          <pc:sldMk cId="1287228828" sldId="286"/>
        </pc:sldMkLst>
        <pc:spChg chg="mod">
          <ac:chgData name="Amanda Marlow" userId="S::amma6035@colorado.edu::9280eeb1-9044-4b9e-b28f-539e7049c8a0" providerId="AD" clId="Web-{DBC68E01-7D87-4144-9FAB-9CA921F3AD5E}" dt="2022-10-03T01:42:09.400" v="23" actId="20577"/>
          <ac:spMkLst>
            <pc:docMk/>
            <pc:sldMk cId="1287228828" sldId="286"/>
            <ac:spMk id="28" creationId="{EBFD138B-7A3A-B829-19EC-7E0740B15D71}"/>
          </ac:spMkLst>
        </pc:spChg>
      </pc:sldChg>
      <pc:sldChg chg="modSp">
        <pc:chgData name="Amanda Marlow" userId="S::amma6035@colorado.edu::9280eeb1-9044-4b9e-b28f-539e7049c8a0" providerId="AD" clId="Web-{DBC68E01-7D87-4144-9FAB-9CA921F3AD5E}" dt="2022-10-03T01:41:36.931" v="13" actId="20577"/>
        <pc:sldMkLst>
          <pc:docMk/>
          <pc:sldMk cId="2356689253" sldId="351"/>
        </pc:sldMkLst>
        <pc:spChg chg="mod">
          <ac:chgData name="Amanda Marlow" userId="S::amma6035@colorado.edu::9280eeb1-9044-4b9e-b28f-539e7049c8a0" providerId="AD" clId="Web-{DBC68E01-7D87-4144-9FAB-9CA921F3AD5E}" dt="2022-10-03T01:41:36.931" v="13" actId="20577"/>
          <ac:spMkLst>
            <pc:docMk/>
            <pc:sldMk cId="2356689253" sldId="351"/>
            <ac:spMk id="3" creationId="{C4403622-8040-A20C-A7B5-91DFFAC220CB}"/>
          </ac:spMkLst>
        </pc:spChg>
      </pc:sldChg>
      <pc:sldChg chg="modSp">
        <pc:chgData name="Amanda Marlow" userId="S::amma6035@colorado.edu::9280eeb1-9044-4b9e-b28f-539e7049c8a0" providerId="AD" clId="Web-{DBC68E01-7D87-4144-9FAB-9CA921F3AD5E}" dt="2022-10-03T01:41:00.946" v="3" actId="20577"/>
        <pc:sldMkLst>
          <pc:docMk/>
          <pc:sldMk cId="1615142872" sldId="352"/>
        </pc:sldMkLst>
        <pc:spChg chg="mod">
          <ac:chgData name="Amanda Marlow" userId="S::amma6035@colorado.edu::9280eeb1-9044-4b9e-b28f-539e7049c8a0" providerId="AD" clId="Web-{DBC68E01-7D87-4144-9FAB-9CA921F3AD5E}" dt="2022-10-03T01:41:00.946" v="3" actId="20577"/>
          <ac:spMkLst>
            <pc:docMk/>
            <pc:sldMk cId="1615142872" sldId="352"/>
            <ac:spMk id="3" creationId="{6E0ACAB2-82B8-9B06-2CDC-7E819E6D1E6B}"/>
          </ac:spMkLst>
        </pc:spChg>
      </pc:sldChg>
    </pc:docChg>
  </pc:docChgLst>
  <pc:docChgLst>
    <pc:chgData name="Brady C Hogoboom" userId="S::brho8281@colorado.edu::31d99c66-e1e5-4ea7-8f98-bdc50a4317d9" providerId="AD" clId="Web-{930DA3FC-C04D-4CF0-9349-E377B7F74A2D}"/>
    <pc:docChg chg="addSld modSld">
      <pc:chgData name="Brady C Hogoboom" userId="S::brho8281@colorado.edu::31d99c66-e1e5-4ea7-8f98-bdc50a4317d9" providerId="AD" clId="Web-{930DA3FC-C04D-4CF0-9349-E377B7F74A2D}" dt="2022-09-26T18:17:39.817" v="449" actId="1076"/>
      <pc:docMkLst>
        <pc:docMk/>
      </pc:docMkLst>
      <pc:sldChg chg="modSp">
        <pc:chgData name="Brady C Hogoboom" userId="S::brho8281@colorado.edu::31d99c66-e1e5-4ea7-8f98-bdc50a4317d9" providerId="AD" clId="Web-{930DA3FC-C04D-4CF0-9349-E377B7F74A2D}" dt="2022-09-26T18:13:06.047" v="405" actId="20577"/>
        <pc:sldMkLst>
          <pc:docMk/>
          <pc:sldMk cId="1427873806" sldId="264"/>
        </pc:sldMkLst>
        <pc:spChg chg="mod">
          <ac:chgData name="Brady C Hogoboom" userId="S::brho8281@colorado.edu::31d99c66-e1e5-4ea7-8f98-bdc50a4317d9" providerId="AD" clId="Web-{930DA3FC-C04D-4CF0-9349-E377B7F74A2D}" dt="2022-09-26T17:59:21.097" v="10" actId="20577"/>
          <ac:spMkLst>
            <pc:docMk/>
            <pc:sldMk cId="1427873806" sldId="264"/>
            <ac:spMk id="2" creationId="{00000000-0000-0000-0000-000000000000}"/>
          </ac:spMkLst>
        </pc:spChg>
        <pc:spChg chg="mod">
          <ac:chgData name="Brady C Hogoboom" userId="S::brho8281@colorado.edu::31d99c66-e1e5-4ea7-8f98-bdc50a4317d9" providerId="AD" clId="Web-{930DA3FC-C04D-4CF0-9349-E377B7F74A2D}" dt="2022-09-26T18:13:06.047" v="405" actId="20577"/>
          <ac:spMkLst>
            <pc:docMk/>
            <pc:sldMk cId="1427873806" sldId="264"/>
            <ac:spMk id="3" creationId="{00000000-0000-0000-0000-000000000000}"/>
          </ac:spMkLst>
        </pc:spChg>
      </pc:sldChg>
      <pc:sldChg chg="modSp add replId">
        <pc:chgData name="Brady C Hogoboom" userId="S::brho8281@colorado.edu::31d99c66-e1e5-4ea7-8f98-bdc50a4317d9" providerId="AD" clId="Web-{930DA3FC-C04D-4CF0-9349-E377B7F74A2D}" dt="2022-09-26T17:59:41.582" v="32" actId="20577"/>
        <pc:sldMkLst>
          <pc:docMk/>
          <pc:sldMk cId="1729624126" sldId="272"/>
        </pc:sldMkLst>
        <pc:spChg chg="mod">
          <ac:chgData name="Brady C Hogoboom" userId="S::brho8281@colorado.edu::31d99c66-e1e5-4ea7-8f98-bdc50a4317d9" providerId="AD" clId="Web-{930DA3FC-C04D-4CF0-9349-E377B7F74A2D}" dt="2022-09-26T17:59:37.488" v="30" actId="20577"/>
          <ac:spMkLst>
            <pc:docMk/>
            <pc:sldMk cId="1729624126" sldId="272"/>
            <ac:spMk id="2" creationId="{00000000-0000-0000-0000-000000000000}"/>
          </ac:spMkLst>
        </pc:spChg>
        <pc:spChg chg="mod">
          <ac:chgData name="Brady C Hogoboom" userId="S::brho8281@colorado.edu::31d99c66-e1e5-4ea7-8f98-bdc50a4317d9" providerId="AD" clId="Web-{930DA3FC-C04D-4CF0-9349-E377B7F74A2D}" dt="2022-09-26T17:59:41.582" v="32" actId="20577"/>
          <ac:spMkLst>
            <pc:docMk/>
            <pc:sldMk cId="1729624126" sldId="272"/>
            <ac:spMk id="3" creationId="{00000000-0000-0000-0000-000000000000}"/>
          </ac:spMkLst>
        </pc:spChg>
      </pc:sldChg>
      <pc:sldChg chg="addSp delSp modSp new">
        <pc:chgData name="Brady C Hogoboom" userId="S::brho8281@colorado.edu::31d99c66-e1e5-4ea7-8f98-bdc50a4317d9" providerId="AD" clId="Web-{930DA3FC-C04D-4CF0-9349-E377B7F74A2D}" dt="2022-09-26T18:17:39.817" v="449" actId="1076"/>
        <pc:sldMkLst>
          <pc:docMk/>
          <pc:sldMk cId="2611944941" sldId="277"/>
        </pc:sldMkLst>
        <pc:spChg chg="del mod">
          <ac:chgData name="Brady C Hogoboom" userId="S::brho8281@colorado.edu::31d99c66-e1e5-4ea7-8f98-bdc50a4317d9" providerId="AD" clId="Web-{930DA3FC-C04D-4CF0-9349-E377B7F74A2D}" dt="2022-09-26T18:17:34.098" v="447"/>
          <ac:spMkLst>
            <pc:docMk/>
            <pc:sldMk cId="2611944941" sldId="277"/>
            <ac:spMk id="2" creationId="{518A6BC7-FBF7-B5B4-E804-BFEB5C5B21B4}"/>
          </ac:spMkLst>
        </pc:spChg>
        <pc:spChg chg="del">
          <ac:chgData name="Brady C Hogoboom" userId="S::brho8281@colorado.edu::31d99c66-e1e5-4ea7-8f98-bdc50a4317d9" providerId="AD" clId="Web-{930DA3FC-C04D-4CF0-9349-E377B7F74A2D}" dt="2022-09-26T18:16:09.972" v="439"/>
          <ac:spMkLst>
            <pc:docMk/>
            <pc:sldMk cId="2611944941" sldId="277"/>
            <ac:spMk id="3" creationId="{1FE14F1B-A914-FED1-CF4B-F940FC6419F5}"/>
          </ac:spMkLst>
        </pc:spChg>
        <pc:spChg chg="add del mod">
          <ac:chgData name="Brady C Hogoboom" userId="S::brho8281@colorado.edu::31d99c66-e1e5-4ea7-8f98-bdc50a4317d9" providerId="AD" clId="Web-{930DA3FC-C04D-4CF0-9349-E377B7F74A2D}" dt="2022-09-26T18:17:17.067" v="442"/>
          <ac:spMkLst>
            <pc:docMk/>
            <pc:sldMk cId="2611944941" sldId="277"/>
            <ac:spMk id="7" creationId="{16662579-F661-6854-2815-D1E869F50D3A}"/>
          </ac:spMkLst>
        </pc:spChg>
        <pc:picChg chg="add del mod ord">
          <ac:chgData name="Brady C Hogoboom" userId="S::brho8281@colorado.edu::31d99c66-e1e5-4ea7-8f98-bdc50a4317d9" providerId="AD" clId="Web-{930DA3FC-C04D-4CF0-9349-E377B7F74A2D}" dt="2022-09-26T18:16:44.254" v="441"/>
          <ac:picMkLst>
            <pc:docMk/>
            <pc:sldMk cId="2611944941" sldId="277"/>
            <ac:picMk id="5" creationId="{693BBD12-4DBB-B80E-3B23-1358E20886C7}"/>
          </ac:picMkLst>
        </pc:picChg>
        <pc:picChg chg="add mod ord">
          <ac:chgData name="Brady C Hogoboom" userId="S::brho8281@colorado.edu::31d99c66-e1e5-4ea7-8f98-bdc50a4317d9" providerId="AD" clId="Web-{930DA3FC-C04D-4CF0-9349-E377B7F74A2D}" dt="2022-09-26T18:17:39.817" v="449" actId="1076"/>
          <ac:picMkLst>
            <pc:docMk/>
            <pc:sldMk cId="2611944941" sldId="277"/>
            <ac:picMk id="8" creationId="{0DB7175E-3F2F-142A-EBF2-08EB17FFD0D8}"/>
          </ac:picMkLst>
        </pc:picChg>
      </pc:sldChg>
      <pc:sldChg chg="modSp new">
        <pc:chgData name="Brady C Hogoboom" userId="S::brho8281@colorado.edu::31d99c66-e1e5-4ea7-8f98-bdc50a4317d9" providerId="AD" clId="Web-{930DA3FC-C04D-4CF0-9349-E377B7F74A2D}" dt="2022-09-26T18:13:28.344" v="438" actId="20577"/>
        <pc:sldMkLst>
          <pc:docMk/>
          <pc:sldMk cId="1012633978" sldId="278"/>
        </pc:sldMkLst>
        <pc:spChg chg="mod">
          <ac:chgData name="Brady C Hogoboom" userId="S::brho8281@colorado.edu::31d99c66-e1e5-4ea7-8f98-bdc50a4317d9" providerId="AD" clId="Web-{930DA3FC-C04D-4CF0-9349-E377B7F74A2D}" dt="2022-09-26T18:13:28.344" v="438" actId="20577"/>
          <ac:spMkLst>
            <pc:docMk/>
            <pc:sldMk cId="1012633978" sldId="278"/>
            <ac:spMk id="2" creationId="{85F6AC56-88E5-5C8D-20E2-44EDAEBDE20A}"/>
          </ac:spMkLst>
        </pc:spChg>
      </pc:sldChg>
    </pc:docChg>
  </pc:docChgLst>
  <pc:docChgLst>
    <pc:chgData name="Adam Pillari" userId="S::adpi4198@colorado.edu::10332208-c586-4cd5-9c54-08b313c6e7de" providerId="AD" clId="Web-{6A27A116-E5CC-4FBF-A692-665989093069}"/>
    <pc:docChg chg="modSld">
      <pc:chgData name="Adam Pillari" userId="S::adpi4198@colorado.edu::10332208-c586-4cd5-9c54-08b313c6e7de" providerId="AD" clId="Web-{6A27A116-E5CC-4FBF-A692-665989093069}" dt="2022-10-03T01:02:47.717" v="42" actId="20577"/>
      <pc:docMkLst>
        <pc:docMk/>
      </pc:docMkLst>
      <pc:sldChg chg="addSp delSp modSp">
        <pc:chgData name="Adam Pillari" userId="S::adpi4198@colorado.edu::10332208-c586-4cd5-9c54-08b313c6e7de" providerId="AD" clId="Web-{6A27A116-E5CC-4FBF-A692-665989093069}" dt="2022-10-03T01:02:47.717" v="42" actId="20577"/>
        <pc:sldMkLst>
          <pc:docMk/>
          <pc:sldMk cId="1098006535" sldId="324"/>
        </pc:sldMkLst>
        <pc:spChg chg="mod">
          <ac:chgData name="Adam Pillari" userId="S::adpi4198@colorado.edu::10332208-c586-4cd5-9c54-08b313c6e7de" providerId="AD" clId="Web-{6A27A116-E5CC-4FBF-A692-665989093069}" dt="2022-10-03T01:02:47.717" v="42" actId="20577"/>
          <ac:spMkLst>
            <pc:docMk/>
            <pc:sldMk cId="1098006535" sldId="324"/>
            <ac:spMk id="6" creationId="{36D48444-0EA9-4B34-552D-CD969BF1650A}"/>
          </ac:spMkLst>
        </pc:spChg>
        <pc:picChg chg="add mod">
          <ac:chgData name="Adam Pillari" userId="S::adpi4198@colorado.edu::10332208-c586-4cd5-9c54-08b313c6e7de" providerId="AD" clId="Web-{6A27A116-E5CC-4FBF-A692-665989093069}" dt="2022-10-03T01:01:24.200" v="7" actId="14100"/>
          <ac:picMkLst>
            <pc:docMk/>
            <pc:sldMk cId="1098006535" sldId="324"/>
            <ac:picMk id="7" creationId="{298EEE6B-A75E-5837-11E0-F8FC149A4490}"/>
          </ac:picMkLst>
        </pc:picChg>
        <pc:picChg chg="del">
          <ac:chgData name="Adam Pillari" userId="S::adpi4198@colorado.edu::10332208-c586-4cd5-9c54-08b313c6e7de" providerId="AD" clId="Web-{6A27A116-E5CC-4FBF-A692-665989093069}" dt="2022-10-03T01:01:17.153" v="5"/>
          <ac:picMkLst>
            <pc:docMk/>
            <pc:sldMk cId="1098006535" sldId="324"/>
            <ac:picMk id="8" creationId="{5F222A3A-EF8F-6527-BFFB-6ED0B8C84FBF}"/>
          </ac:picMkLst>
        </pc:picChg>
      </pc:sldChg>
    </pc:docChg>
  </pc:docChgLst>
  <pc:docChgLst>
    <pc:chgData name="Alexander William Fitzgerald" userId="S::alfi1633@colorado.edu::bf106a97-d9b7-4b7f-8ce5-01a770de4d27" providerId="AD" clId="Web-{A3A7872E-407A-47DA-94A7-01F5C17B67BE}"/>
    <pc:docChg chg="delSld modSld">
      <pc:chgData name="Alexander William Fitzgerald" userId="S::alfi1633@colorado.edu::bf106a97-d9b7-4b7f-8ce5-01a770de4d27" providerId="AD" clId="Web-{A3A7872E-407A-47DA-94A7-01F5C17B67BE}" dt="2022-09-28T02:46:46.262" v="248" actId="20577"/>
      <pc:docMkLst>
        <pc:docMk/>
      </pc:docMkLst>
      <pc:sldChg chg="modSp">
        <pc:chgData name="Alexander William Fitzgerald" userId="S::alfi1633@colorado.edu::bf106a97-d9b7-4b7f-8ce5-01a770de4d27" providerId="AD" clId="Web-{A3A7872E-407A-47DA-94A7-01F5C17B67BE}" dt="2022-09-28T00:16:37.501" v="20" actId="20577"/>
        <pc:sldMkLst>
          <pc:docMk/>
          <pc:sldMk cId="1872825735" sldId="266"/>
        </pc:sldMkLst>
        <pc:spChg chg="mod">
          <ac:chgData name="Alexander William Fitzgerald" userId="S::alfi1633@colorado.edu::bf106a97-d9b7-4b7f-8ce5-01a770de4d27" providerId="AD" clId="Web-{A3A7872E-407A-47DA-94A7-01F5C17B67BE}" dt="2022-09-28T00:16:37.501" v="20" actId="20577"/>
          <ac:spMkLst>
            <pc:docMk/>
            <pc:sldMk cId="1872825735" sldId="266"/>
            <ac:spMk id="2" creationId="{87ED5B07-1154-45EC-4E78-547824E97614}"/>
          </ac:spMkLst>
        </pc:spChg>
      </pc:sldChg>
      <pc:sldChg chg="addSp delSp modSp">
        <pc:chgData name="Alexander William Fitzgerald" userId="S::alfi1633@colorado.edu::bf106a97-d9b7-4b7f-8ce5-01a770de4d27" providerId="AD" clId="Web-{A3A7872E-407A-47DA-94A7-01F5C17B67BE}" dt="2022-09-28T02:41:35.035" v="246" actId="1076"/>
        <pc:sldMkLst>
          <pc:docMk/>
          <pc:sldMk cId="3359403454" sldId="270"/>
        </pc:sldMkLst>
        <pc:spChg chg="mod">
          <ac:chgData name="Alexander William Fitzgerald" userId="S::alfi1633@colorado.edu::bf106a97-d9b7-4b7f-8ce5-01a770de4d27" providerId="AD" clId="Web-{A3A7872E-407A-47DA-94A7-01F5C17B67BE}" dt="2022-09-28T02:15:37.831" v="104" actId="20577"/>
          <ac:spMkLst>
            <pc:docMk/>
            <pc:sldMk cId="3359403454" sldId="270"/>
            <ac:spMk id="2" creationId="{F507EC71-D236-EFD8-8A41-1C013129A22C}"/>
          </ac:spMkLst>
        </pc:spChg>
        <pc:spChg chg="mod">
          <ac:chgData name="Alexander William Fitzgerald" userId="S::alfi1633@colorado.edu::bf106a97-d9b7-4b7f-8ce5-01a770de4d27" providerId="AD" clId="Web-{A3A7872E-407A-47DA-94A7-01F5C17B67BE}" dt="2022-09-28T02:05:18.393" v="31" actId="1076"/>
          <ac:spMkLst>
            <pc:docMk/>
            <pc:sldMk cId="3359403454" sldId="270"/>
            <ac:spMk id="7" creationId="{95176976-FC4B-23FA-C207-F03EFDA631B3}"/>
          </ac:spMkLst>
        </pc:spChg>
        <pc:spChg chg="mod">
          <ac:chgData name="Alexander William Fitzgerald" userId="S::alfi1633@colorado.edu::bf106a97-d9b7-4b7f-8ce5-01a770de4d27" providerId="AD" clId="Web-{A3A7872E-407A-47DA-94A7-01F5C17B67BE}" dt="2022-09-28T02:05:22.034" v="32" actId="1076"/>
          <ac:spMkLst>
            <pc:docMk/>
            <pc:sldMk cId="3359403454" sldId="270"/>
            <ac:spMk id="13" creationId="{165D683B-10D8-4798-F113-614F69263F9F}"/>
          </ac:spMkLst>
        </pc:spChg>
        <pc:spChg chg="add mod">
          <ac:chgData name="Alexander William Fitzgerald" userId="S::alfi1633@colorado.edu::bf106a97-d9b7-4b7f-8ce5-01a770de4d27" providerId="AD" clId="Web-{A3A7872E-407A-47DA-94A7-01F5C17B67BE}" dt="2022-09-28T02:38:18.109" v="162" actId="20577"/>
          <ac:spMkLst>
            <pc:docMk/>
            <pc:sldMk cId="3359403454" sldId="270"/>
            <ac:spMk id="16" creationId="{3829405B-BD89-0383-6E6E-AB368C644E74}"/>
          </ac:spMkLst>
        </pc:spChg>
        <pc:spChg chg="add del">
          <ac:chgData name="Alexander William Fitzgerald" userId="S::alfi1633@colorado.edu::bf106a97-d9b7-4b7f-8ce5-01a770de4d27" providerId="AD" clId="Web-{A3A7872E-407A-47DA-94A7-01F5C17B67BE}" dt="2022-09-28T02:33:44.025" v="119"/>
          <ac:spMkLst>
            <pc:docMk/>
            <pc:sldMk cId="3359403454" sldId="270"/>
            <ac:spMk id="18" creationId="{788AFA60-7324-0F8E-4F3E-C1992A194EB8}"/>
          </ac:spMkLst>
        </pc:spChg>
        <pc:spChg chg="add del mod">
          <ac:chgData name="Alexander William Fitzgerald" userId="S::alfi1633@colorado.edu::bf106a97-d9b7-4b7f-8ce5-01a770de4d27" providerId="AD" clId="Web-{A3A7872E-407A-47DA-94A7-01F5C17B67BE}" dt="2022-09-28T02:33:40.806" v="118"/>
          <ac:spMkLst>
            <pc:docMk/>
            <pc:sldMk cId="3359403454" sldId="270"/>
            <ac:spMk id="19" creationId="{9A7D6D51-2AF8-0EBC-72AE-A10531C99F4F}"/>
          </ac:spMkLst>
        </pc:spChg>
        <pc:spChg chg="add del">
          <ac:chgData name="Alexander William Fitzgerald" userId="S::alfi1633@colorado.edu::bf106a97-d9b7-4b7f-8ce5-01a770de4d27" providerId="AD" clId="Web-{A3A7872E-407A-47DA-94A7-01F5C17B67BE}" dt="2022-09-28T02:39:11.688" v="168"/>
          <ac:spMkLst>
            <pc:docMk/>
            <pc:sldMk cId="3359403454" sldId="270"/>
            <ac:spMk id="22" creationId="{23F1B50F-537B-83DC-B803-B4B3859FE323}"/>
          </ac:spMkLst>
        </pc:spChg>
        <pc:spChg chg="add mod">
          <ac:chgData name="Alexander William Fitzgerald" userId="S::alfi1633@colorado.edu::bf106a97-d9b7-4b7f-8ce5-01a770de4d27" providerId="AD" clId="Web-{A3A7872E-407A-47DA-94A7-01F5C17B67BE}" dt="2022-09-28T02:40:46.971" v="236" actId="20577"/>
          <ac:spMkLst>
            <pc:docMk/>
            <pc:sldMk cId="3359403454" sldId="270"/>
            <ac:spMk id="24" creationId="{7F9172D7-F1A3-AD49-3653-DD1C95758034}"/>
          </ac:spMkLst>
        </pc:spChg>
        <pc:picChg chg="mod">
          <ac:chgData name="Alexander William Fitzgerald" userId="S::alfi1633@colorado.edu::bf106a97-d9b7-4b7f-8ce5-01a770de4d27" providerId="AD" clId="Web-{A3A7872E-407A-47DA-94A7-01F5C17B67BE}" dt="2022-09-28T02:36:32.576" v="140" actId="1076"/>
          <ac:picMkLst>
            <pc:docMk/>
            <pc:sldMk cId="3359403454" sldId="270"/>
            <ac:picMk id="5" creationId="{7CCCD460-3924-EF07-4B2F-D3BA7587B4D2}"/>
          </ac:picMkLst>
        </pc:picChg>
        <pc:picChg chg="mod">
          <ac:chgData name="Alexander William Fitzgerald" userId="S::alfi1633@colorado.edu::bf106a97-d9b7-4b7f-8ce5-01a770de4d27" providerId="AD" clId="Web-{A3A7872E-407A-47DA-94A7-01F5C17B67BE}" dt="2022-09-28T02:36:32.576" v="141" actId="1076"/>
          <ac:picMkLst>
            <pc:docMk/>
            <pc:sldMk cId="3359403454" sldId="270"/>
            <ac:picMk id="6" creationId="{59BFF924-577A-6F4D-D890-195174166B61}"/>
          </ac:picMkLst>
        </pc:picChg>
        <pc:picChg chg="mod">
          <ac:chgData name="Alexander William Fitzgerald" userId="S::alfi1633@colorado.edu::bf106a97-d9b7-4b7f-8ce5-01a770de4d27" providerId="AD" clId="Web-{A3A7872E-407A-47DA-94A7-01F5C17B67BE}" dt="2022-09-28T02:41:35.035" v="246" actId="1076"/>
          <ac:picMkLst>
            <pc:docMk/>
            <pc:sldMk cId="3359403454" sldId="270"/>
            <ac:picMk id="8" creationId="{5D359794-01DD-B200-64B4-34B8B8E35C68}"/>
          </ac:picMkLst>
        </pc:picChg>
        <pc:picChg chg="mod">
          <ac:chgData name="Alexander William Fitzgerald" userId="S::alfi1633@colorado.edu::bf106a97-d9b7-4b7f-8ce5-01a770de4d27" providerId="AD" clId="Web-{A3A7872E-407A-47DA-94A7-01F5C17B67BE}" dt="2022-09-28T02:41:32.941" v="245" actId="1076"/>
          <ac:picMkLst>
            <pc:docMk/>
            <pc:sldMk cId="3359403454" sldId="270"/>
            <ac:picMk id="14" creationId="{94F857B6-2FD7-873E-0040-AE10D2F7C8EE}"/>
          </ac:picMkLst>
        </pc:picChg>
        <pc:picChg chg="mod">
          <ac:chgData name="Alexander William Fitzgerald" userId="S::alfi1633@colorado.edu::bf106a97-d9b7-4b7f-8ce5-01a770de4d27" providerId="AD" clId="Web-{A3A7872E-407A-47DA-94A7-01F5C17B67BE}" dt="2022-09-28T02:36:32.591" v="142" actId="1076"/>
          <ac:picMkLst>
            <pc:docMk/>
            <pc:sldMk cId="3359403454" sldId="270"/>
            <ac:picMk id="15" creationId="{93A4A481-733F-EE59-3F5B-90B0C173BD5B}"/>
          </ac:picMkLst>
        </pc:picChg>
        <pc:picChg chg="add del mod">
          <ac:chgData name="Alexander William Fitzgerald" userId="S::alfi1633@colorado.edu::bf106a97-d9b7-4b7f-8ce5-01a770de4d27" providerId="AD" clId="Web-{A3A7872E-407A-47DA-94A7-01F5C17B67BE}" dt="2022-09-28T02:39:01.282" v="166"/>
          <ac:picMkLst>
            <pc:docMk/>
            <pc:sldMk cId="3359403454" sldId="270"/>
            <ac:picMk id="17" creationId="{DBE54527-6CC3-9061-988D-E6EF6434E87A}"/>
          </ac:picMkLst>
        </pc:picChg>
        <pc:picChg chg="add mod">
          <ac:chgData name="Alexander William Fitzgerald" userId="S::alfi1633@colorado.edu::bf106a97-d9b7-4b7f-8ce5-01a770de4d27" providerId="AD" clId="Web-{A3A7872E-407A-47DA-94A7-01F5C17B67BE}" dt="2022-09-28T02:40:56.362" v="238" actId="14100"/>
          <ac:picMkLst>
            <pc:docMk/>
            <pc:sldMk cId="3359403454" sldId="270"/>
            <ac:picMk id="23" creationId="{B117D412-13C3-3679-4AF9-820147BD3DAF}"/>
          </ac:picMkLst>
        </pc:picChg>
        <pc:cxnChg chg="add mod">
          <ac:chgData name="Alexander William Fitzgerald" userId="S::alfi1633@colorado.edu::bf106a97-d9b7-4b7f-8ce5-01a770de4d27" providerId="AD" clId="Web-{A3A7872E-407A-47DA-94A7-01F5C17B67BE}" dt="2022-09-28T02:36:32.591" v="143" actId="1076"/>
          <ac:cxnSpMkLst>
            <pc:docMk/>
            <pc:sldMk cId="3359403454" sldId="270"/>
            <ac:cxnSpMk id="20" creationId="{F351345E-5938-E744-4BBC-79479AEC1B41}"/>
          </ac:cxnSpMkLst>
        </pc:cxnChg>
        <pc:cxnChg chg="add mod">
          <ac:chgData name="Alexander William Fitzgerald" userId="S::alfi1633@colorado.edu::bf106a97-d9b7-4b7f-8ce5-01a770de4d27" providerId="AD" clId="Web-{A3A7872E-407A-47DA-94A7-01F5C17B67BE}" dt="2022-09-28T02:36:32.607" v="144" actId="1076"/>
          <ac:cxnSpMkLst>
            <pc:docMk/>
            <pc:sldMk cId="3359403454" sldId="270"/>
            <ac:cxnSpMk id="21" creationId="{5036708D-900B-DF82-D353-B57AEB94076B}"/>
          </ac:cxnSpMkLst>
        </pc:cxnChg>
      </pc:sldChg>
      <pc:sldChg chg="del">
        <pc:chgData name="Alexander William Fitzgerald" userId="S::alfi1633@colorado.edu::bf106a97-d9b7-4b7f-8ce5-01a770de4d27" providerId="AD" clId="Web-{A3A7872E-407A-47DA-94A7-01F5C17B67BE}" dt="2022-09-28T01:59:19.854" v="21"/>
        <pc:sldMkLst>
          <pc:docMk/>
          <pc:sldMk cId="2823603616" sldId="271"/>
        </pc:sldMkLst>
      </pc:sldChg>
      <pc:sldChg chg="modSp">
        <pc:chgData name="Alexander William Fitzgerald" userId="S::alfi1633@colorado.edu::bf106a97-d9b7-4b7f-8ce5-01a770de4d27" providerId="AD" clId="Web-{A3A7872E-407A-47DA-94A7-01F5C17B67BE}" dt="2022-09-28T02:46:46.262" v="248" actId="20577"/>
        <pc:sldMkLst>
          <pc:docMk/>
          <pc:sldMk cId="1712542900" sldId="282"/>
        </pc:sldMkLst>
        <pc:spChg chg="mod">
          <ac:chgData name="Alexander William Fitzgerald" userId="S::alfi1633@colorado.edu::bf106a97-d9b7-4b7f-8ce5-01a770de4d27" providerId="AD" clId="Web-{A3A7872E-407A-47DA-94A7-01F5C17B67BE}" dt="2022-09-28T02:46:46.262" v="248" actId="20577"/>
          <ac:spMkLst>
            <pc:docMk/>
            <pc:sldMk cId="1712542900" sldId="282"/>
            <ac:spMk id="14" creationId="{98A235AA-B6A9-C534-DF69-16EEA8D24F70}"/>
          </ac:spMkLst>
        </pc:spChg>
      </pc:sldChg>
    </pc:docChg>
  </pc:docChgLst>
  <pc:docChgLst>
    <pc:chgData name="Amanda Marlow" userId="S::amma6035@colorado.edu::9280eeb1-9044-4b9e-b28f-539e7049c8a0" providerId="AD" clId="Web-{8435CADB-AA11-49F2-9C99-401290613D91}"/>
    <pc:docChg chg="modSld">
      <pc:chgData name="Amanda Marlow" userId="S::amma6035@colorado.edu::9280eeb1-9044-4b9e-b28f-539e7049c8a0" providerId="AD" clId="Web-{8435CADB-AA11-49F2-9C99-401290613D91}" dt="2022-09-27T18:09:38.681" v="51" actId="1076"/>
      <pc:docMkLst>
        <pc:docMk/>
      </pc:docMkLst>
      <pc:sldChg chg="addSp modSp">
        <pc:chgData name="Amanda Marlow" userId="S::amma6035@colorado.edu::9280eeb1-9044-4b9e-b28f-539e7049c8a0" providerId="AD" clId="Web-{8435CADB-AA11-49F2-9C99-401290613D91}" dt="2022-09-27T18:09:38.681" v="51" actId="1076"/>
        <pc:sldMkLst>
          <pc:docMk/>
          <pc:sldMk cId="1526231438" sldId="269"/>
        </pc:sldMkLst>
        <pc:spChg chg="mod">
          <ac:chgData name="Amanda Marlow" userId="S::amma6035@colorado.edu::9280eeb1-9044-4b9e-b28f-539e7049c8a0" providerId="AD" clId="Web-{8435CADB-AA11-49F2-9C99-401290613D91}" dt="2022-09-27T17:58:57.299" v="34" actId="20577"/>
          <ac:spMkLst>
            <pc:docMk/>
            <pc:sldMk cId="1526231438" sldId="269"/>
            <ac:spMk id="3" creationId="{5C7F313C-99DF-9E22-FAE2-4FA78DC100D2}"/>
          </ac:spMkLst>
        </pc:spChg>
        <pc:picChg chg="add mod modCrop">
          <ac:chgData name="Amanda Marlow" userId="S::amma6035@colorado.edu::9280eeb1-9044-4b9e-b28f-539e7049c8a0" providerId="AD" clId="Web-{8435CADB-AA11-49F2-9C99-401290613D91}" dt="2022-09-27T17:59:02.549" v="35" actId="1076"/>
          <ac:picMkLst>
            <pc:docMk/>
            <pc:sldMk cId="1526231438" sldId="269"/>
            <ac:picMk id="7" creationId="{E75AD398-DB82-D3F7-95A0-99AE44BFA2D2}"/>
          </ac:picMkLst>
        </pc:picChg>
        <pc:picChg chg="add mod modCrop">
          <ac:chgData name="Amanda Marlow" userId="S::amma6035@colorado.edu::9280eeb1-9044-4b9e-b28f-539e7049c8a0" providerId="AD" clId="Web-{8435CADB-AA11-49F2-9C99-401290613D91}" dt="2022-09-27T18:09:38.681" v="51" actId="1076"/>
          <ac:picMkLst>
            <pc:docMk/>
            <pc:sldMk cId="1526231438" sldId="269"/>
            <ac:picMk id="8" creationId="{6E925F37-C14D-B0DB-202B-9B100BE5241A}"/>
          </ac:picMkLst>
        </pc:picChg>
      </pc:sldChg>
      <pc:sldChg chg="modSp">
        <pc:chgData name="Amanda Marlow" userId="S::amma6035@colorado.edu::9280eeb1-9044-4b9e-b28f-539e7049c8a0" providerId="AD" clId="Web-{8435CADB-AA11-49F2-9C99-401290613D91}" dt="2022-09-27T17:59:48.081" v="46" actId="20577"/>
        <pc:sldMkLst>
          <pc:docMk/>
          <pc:sldMk cId="987487295" sldId="283"/>
        </pc:sldMkLst>
        <pc:spChg chg="mod">
          <ac:chgData name="Amanda Marlow" userId="S::amma6035@colorado.edu::9280eeb1-9044-4b9e-b28f-539e7049c8a0" providerId="AD" clId="Web-{8435CADB-AA11-49F2-9C99-401290613D91}" dt="2022-09-27T17:59:48.081" v="46" actId="20577"/>
          <ac:spMkLst>
            <pc:docMk/>
            <pc:sldMk cId="987487295" sldId="283"/>
            <ac:spMk id="2" creationId="{4009C54F-6D93-3E6D-CFF7-0158F79FF411}"/>
          </ac:spMkLst>
        </pc:spChg>
      </pc:sldChg>
    </pc:docChg>
  </pc:docChgLst>
  <pc:docChgLst>
    <pc:chgData name="Devon Jeffery Paris" userId="S::depa2363@colorado.edu::f34e1b27-313a-4cca-8a41-8ef506598894" providerId="AD" clId="Web-{0F8DCE73-5940-4BAF-91FD-EDC45DD608FB}"/>
    <pc:docChg chg="modSld">
      <pc:chgData name="Devon Jeffery Paris" userId="S::depa2363@colorado.edu::f34e1b27-313a-4cca-8a41-8ef506598894" providerId="AD" clId="Web-{0F8DCE73-5940-4BAF-91FD-EDC45DD608FB}" dt="2022-10-01T18:11:33.123" v="348" actId="20577"/>
      <pc:docMkLst>
        <pc:docMk/>
      </pc:docMkLst>
      <pc:sldChg chg="modSp">
        <pc:chgData name="Devon Jeffery Paris" userId="S::depa2363@colorado.edu::f34e1b27-313a-4cca-8a41-8ef506598894" providerId="AD" clId="Web-{0F8DCE73-5940-4BAF-91FD-EDC45DD608FB}" dt="2022-10-01T18:06:59.587" v="315" actId="20577"/>
        <pc:sldMkLst>
          <pc:docMk/>
          <pc:sldMk cId="398625765" sldId="362"/>
        </pc:sldMkLst>
        <pc:spChg chg="mod">
          <ac:chgData name="Devon Jeffery Paris" userId="S::depa2363@colorado.edu::f34e1b27-313a-4cca-8a41-8ef506598894" providerId="AD" clId="Web-{0F8DCE73-5940-4BAF-91FD-EDC45DD608FB}" dt="2022-10-01T18:06:59.587" v="315" actId="20577"/>
          <ac:spMkLst>
            <pc:docMk/>
            <pc:sldMk cId="398625765" sldId="362"/>
            <ac:spMk id="3" creationId="{62A8CCCB-0102-50AA-42AB-D44DAF304C70}"/>
          </ac:spMkLst>
        </pc:spChg>
      </pc:sldChg>
      <pc:sldChg chg="modSp">
        <pc:chgData name="Devon Jeffery Paris" userId="S::depa2363@colorado.edu::f34e1b27-313a-4cca-8a41-8ef506598894" providerId="AD" clId="Web-{0F8DCE73-5940-4BAF-91FD-EDC45DD608FB}" dt="2022-10-01T18:11:33.123" v="348" actId="20577"/>
        <pc:sldMkLst>
          <pc:docMk/>
          <pc:sldMk cId="2029800516" sldId="365"/>
        </pc:sldMkLst>
        <pc:spChg chg="mod">
          <ac:chgData name="Devon Jeffery Paris" userId="S::depa2363@colorado.edu::f34e1b27-313a-4cca-8a41-8ef506598894" providerId="AD" clId="Web-{0F8DCE73-5940-4BAF-91FD-EDC45DD608FB}" dt="2022-10-01T18:11:33.123" v="348" actId="20577"/>
          <ac:spMkLst>
            <pc:docMk/>
            <pc:sldMk cId="2029800516" sldId="365"/>
            <ac:spMk id="3" creationId="{89C7E1B0-7BB1-5E01-F22D-0805F07CE71A}"/>
          </ac:spMkLst>
        </pc:spChg>
      </pc:sldChg>
    </pc:docChg>
  </pc:docChgLst>
  <pc:docChgLst>
    <pc:chgData name="Benon Granite Gattis" userId="S::bega5295@colorado.edu::c8f9f6b7-ac12-46f2-8e3a-7bb2983f33ad" providerId="AD" clId="Web-{5895E9C3-17C7-4A61-A837-9390C03EE8C6}"/>
    <pc:docChg chg="modSld sldOrd">
      <pc:chgData name="Benon Granite Gattis" userId="S::bega5295@colorado.edu::c8f9f6b7-ac12-46f2-8e3a-7bb2983f33ad" providerId="AD" clId="Web-{5895E9C3-17C7-4A61-A837-9390C03EE8C6}" dt="2022-09-28T20:08:31.634" v="95"/>
      <pc:docMkLst>
        <pc:docMk/>
      </pc:docMkLst>
      <pc:sldChg chg="modSp">
        <pc:chgData name="Benon Granite Gattis" userId="S::bega5295@colorado.edu::c8f9f6b7-ac12-46f2-8e3a-7bb2983f33ad" providerId="AD" clId="Web-{5895E9C3-17C7-4A61-A837-9390C03EE8C6}" dt="2022-09-28T20:06:33.318" v="93"/>
        <pc:sldMkLst>
          <pc:docMk/>
          <pc:sldMk cId="3629574400" sldId="273"/>
        </pc:sldMkLst>
        <pc:graphicFrameChg chg="modGraphic">
          <ac:chgData name="Benon Granite Gattis" userId="S::bega5295@colorado.edu::c8f9f6b7-ac12-46f2-8e3a-7bb2983f33ad" providerId="AD" clId="Web-{5895E9C3-17C7-4A61-A837-9390C03EE8C6}" dt="2022-09-28T20:06:33.318" v="93"/>
          <ac:graphicFrameMkLst>
            <pc:docMk/>
            <pc:sldMk cId="3629574400" sldId="273"/>
            <ac:graphicFrameMk id="8" creationId="{EBABC08E-A197-E8A2-6D43-A05F69CE10AD}"/>
          </ac:graphicFrameMkLst>
        </pc:graphicFrameChg>
      </pc:sldChg>
      <pc:sldChg chg="modSp">
        <pc:chgData name="Benon Granite Gattis" userId="S::bega5295@colorado.edu::c8f9f6b7-ac12-46f2-8e3a-7bb2983f33ad" providerId="AD" clId="Web-{5895E9C3-17C7-4A61-A837-9390C03EE8C6}" dt="2022-09-28T20:06:20.334" v="92" actId="20577"/>
        <pc:sldMkLst>
          <pc:docMk/>
          <pc:sldMk cId="3011908033" sldId="275"/>
        </pc:sldMkLst>
        <pc:spChg chg="mod">
          <ac:chgData name="Benon Granite Gattis" userId="S::bega5295@colorado.edu::c8f9f6b7-ac12-46f2-8e3a-7bb2983f33ad" providerId="AD" clId="Web-{5895E9C3-17C7-4A61-A837-9390C03EE8C6}" dt="2022-09-28T19:55:44.959" v="32" actId="20577"/>
          <ac:spMkLst>
            <pc:docMk/>
            <pc:sldMk cId="3011908033" sldId="275"/>
            <ac:spMk id="2" creationId="{81B672C9-CFA8-64A3-2A21-D7AA752B0DFB}"/>
          </ac:spMkLst>
        </pc:spChg>
        <pc:spChg chg="mod">
          <ac:chgData name="Benon Granite Gattis" userId="S::bega5295@colorado.edu::c8f9f6b7-ac12-46f2-8e3a-7bb2983f33ad" providerId="AD" clId="Web-{5895E9C3-17C7-4A61-A837-9390C03EE8C6}" dt="2022-09-28T20:06:20.334" v="92" actId="20577"/>
          <ac:spMkLst>
            <pc:docMk/>
            <pc:sldMk cId="3011908033" sldId="275"/>
            <ac:spMk id="3" creationId="{6E0ACAB2-82B8-9B06-2CDC-7E819E6D1E6B}"/>
          </ac:spMkLst>
        </pc:spChg>
      </pc:sldChg>
      <pc:sldChg chg="ord">
        <pc:chgData name="Benon Granite Gattis" userId="S::bega5295@colorado.edu::c8f9f6b7-ac12-46f2-8e3a-7bb2983f33ad" providerId="AD" clId="Web-{5895E9C3-17C7-4A61-A837-9390C03EE8C6}" dt="2022-09-28T20:08:31.634" v="95"/>
        <pc:sldMkLst>
          <pc:docMk/>
          <pc:sldMk cId="536055585" sldId="289"/>
        </pc:sldMkLst>
      </pc:sldChg>
      <pc:sldChg chg="ord">
        <pc:chgData name="Benon Granite Gattis" userId="S::bega5295@colorado.edu::c8f9f6b7-ac12-46f2-8e3a-7bb2983f33ad" providerId="AD" clId="Web-{5895E9C3-17C7-4A61-A837-9390C03EE8C6}" dt="2022-09-28T20:08:31.634" v="94"/>
        <pc:sldMkLst>
          <pc:docMk/>
          <pc:sldMk cId="2159385588" sldId="290"/>
        </pc:sldMkLst>
      </pc:sldChg>
    </pc:docChg>
  </pc:docChgLst>
  <pc:docChgLst>
    <pc:chgData name="Devon Jeffery Paris" userId="S::depa2363@colorado.edu::f34e1b27-313a-4cca-8a41-8ef506598894" providerId="AD" clId="Web-{85C9FB63-ECBA-4278-B66D-521C4CB0542A}"/>
    <pc:docChg chg="delSld sldOrd">
      <pc:chgData name="Devon Jeffery Paris" userId="S::depa2363@colorado.edu::f34e1b27-313a-4cca-8a41-8ef506598894" providerId="AD" clId="Web-{85C9FB63-ECBA-4278-B66D-521C4CB0542A}" dt="2022-09-30T22:38:06.708" v="14"/>
      <pc:docMkLst>
        <pc:docMk/>
      </pc:docMkLst>
      <pc:sldChg chg="delCm">
        <pc:chgData name="Devon Jeffery Paris" userId="S::depa2363@colorado.edu::f34e1b27-313a-4cca-8a41-8ef506598894" providerId="AD" clId="Web-{85C9FB63-ECBA-4278-B66D-521C4CB0542A}" dt="2022-09-30T22:36:57.582" v="0"/>
        <pc:sldMkLst>
          <pc:docMk/>
          <pc:sldMk cId="2585415096" sldId="280"/>
        </pc:sldMkLst>
      </pc:sldChg>
      <pc:sldChg chg="ord">
        <pc:chgData name="Devon Jeffery Paris" userId="S::depa2363@colorado.edu::f34e1b27-313a-4cca-8a41-8ef506598894" providerId="AD" clId="Web-{85C9FB63-ECBA-4278-B66D-521C4CB0542A}" dt="2022-09-30T22:37:51.036" v="3"/>
        <pc:sldMkLst>
          <pc:docMk/>
          <pc:sldMk cId="1911476168" sldId="330"/>
        </pc:sldMkLst>
      </pc:sldChg>
      <pc:sldChg chg="ord">
        <pc:chgData name="Devon Jeffery Paris" userId="S::depa2363@colorado.edu::f34e1b27-313a-4cca-8a41-8ef506598894" providerId="AD" clId="Web-{85C9FB63-ECBA-4278-B66D-521C4CB0542A}" dt="2022-09-30T22:37:51.036" v="4"/>
        <pc:sldMkLst>
          <pc:docMk/>
          <pc:sldMk cId="977670021" sldId="331"/>
        </pc:sldMkLst>
      </pc:sldChg>
      <pc:sldChg chg="del">
        <pc:chgData name="Devon Jeffery Paris" userId="S::depa2363@colorado.edu::f34e1b27-313a-4cca-8a41-8ef506598894" providerId="AD" clId="Web-{85C9FB63-ECBA-4278-B66D-521C4CB0542A}" dt="2022-09-30T22:38:06.708" v="14"/>
        <pc:sldMkLst>
          <pc:docMk/>
          <pc:sldMk cId="4254503003" sldId="337"/>
        </pc:sldMkLst>
      </pc:sldChg>
      <pc:sldChg chg="ord">
        <pc:chgData name="Devon Jeffery Paris" userId="S::depa2363@colorado.edu::f34e1b27-313a-4cca-8a41-8ef506598894" providerId="AD" clId="Web-{85C9FB63-ECBA-4278-B66D-521C4CB0542A}" dt="2022-09-30T22:37:51.036" v="2"/>
        <pc:sldMkLst>
          <pc:docMk/>
          <pc:sldMk cId="3546075676" sldId="357"/>
        </pc:sldMkLst>
      </pc:sldChg>
      <pc:sldChg chg="ord">
        <pc:chgData name="Devon Jeffery Paris" userId="S::depa2363@colorado.edu::f34e1b27-313a-4cca-8a41-8ef506598894" providerId="AD" clId="Web-{85C9FB63-ECBA-4278-B66D-521C4CB0542A}" dt="2022-09-30T22:37:51.021" v="1"/>
        <pc:sldMkLst>
          <pc:docMk/>
          <pc:sldMk cId="4267376632" sldId="358"/>
        </pc:sldMkLst>
      </pc:sldChg>
      <pc:sldChg chg="ord">
        <pc:chgData name="Devon Jeffery Paris" userId="S::depa2363@colorado.edu::f34e1b27-313a-4cca-8a41-8ef506598894" providerId="AD" clId="Web-{85C9FB63-ECBA-4278-B66D-521C4CB0542A}" dt="2022-09-30T22:37:51.036" v="5"/>
        <pc:sldMkLst>
          <pc:docMk/>
          <pc:sldMk cId="3983035838" sldId="368"/>
        </pc:sldMkLst>
      </pc:sldChg>
      <pc:sldChg chg="ord">
        <pc:chgData name="Devon Jeffery Paris" userId="S::depa2363@colorado.edu::f34e1b27-313a-4cca-8a41-8ef506598894" providerId="AD" clId="Web-{85C9FB63-ECBA-4278-B66D-521C4CB0542A}" dt="2022-09-30T22:37:51.036" v="6"/>
        <pc:sldMkLst>
          <pc:docMk/>
          <pc:sldMk cId="2311246328" sldId="369"/>
        </pc:sldMkLst>
      </pc:sldChg>
      <pc:sldChg chg="ord">
        <pc:chgData name="Devon Jeffery Paris" userId="S::depa2363@colorado.edu::f34e1b27-313a-4cca-8a41-8ef506598894" providerId="AD" clId="Web-{85C9FB63-ECBA-4278-B66D-521C4CB0542A}" dt="2022-09-30T22:37:51.036" v="7"/>
        <pc:sldMkLst>
          <pc:docMk/>
          <pc:sldMk cId="914077559" sldId="370"/>
        </pc:sldMkLst>
      </pc:sldChg>
      <pc:sldChg chg="ord">
        <pc:chgData name="Devon Jeffery Paris" userId="S::depa2363@colorado.edu::f34e1b27-313a-4cca-8a41-8ef506598894" providerId="AD" clId="Web-{85C9FB63-ECBA-4278-B66D-521C4CB0542A}" dt="2022-09-30T22:37:51.036" v="8"/>
        <pc:sldMkLst>
          <pc:docMk/>
          <pc:sldMk cId="322851418" sldId="371"/>
        </pc:sldMkLst>
      </pc:sldChg>
      <pc:sldChg chg="ord">
        <pc:chgData name="Devon Jeffery Paris" userId="S::depa2363@colorado.edu::f34e1b27-313a-4cca-8a41-8ef506598894" providerId="AD" clId="Web-{85C9FB63-ECBA-4278-B66D-521C4CB0542A}" dt="2022-09-30T22:37:51.036" v="9"/>
        <pc:sldMkLst>
          <pc:docMk/>
          <pc:sldMk cId="4009167568" sldId="372"/>
        </pc:sldMkLst>
      </pc:sldChg>
      <pc:sldChg chg="ord">
        <pc:chgData name="Devon Jeffery Paris" userId="S::depa2363@colorado.edu::f34e1b27-313a-4cca-8a41-8ef506598894" providerId="AD" clId="Web-{85C9FB63-ECBA-4278-B66D-521C4CB0542A}" dt="2022-09-30T22:37:51.036" v="10"/>
        <pc:sldMkLst>
          <pc:docMk/>
          <pc:sldMk cId="890579407" sldId="373"/>
        </pc:sldMkLst>
      </pc:sldChg>
      <pc:sldChg chg="ord">
        <pc:chgData name="Devon Jeffery Paris" userId="S::depa2363@colorado.edu::f34e1b27-313a-4cca-8a41-8ef506598894" providerId="AD" clId="Web-{85C9FB63-ECBA-4278-B66D-521C4CB0542A}" dt="2022-09-30T22:37:51.036" v="11"/>
        <pc:sldMkLst>
          <pc:docMk/>
          <pc:sldMk cId="678207853" sldId="374"/>
        </pc:sldMkLst>
      </pc:sldChg>
      <pc:sldChg chg="ord">
        <pc:chgData name="Devon Jeffery Paris" userId="S::depa2363@colorado.edu::f34e1b27-313a-4cca-8a41-8ef506598894" providerId="AD" clId="Web-{85C9FB63-ECBA-4278-B66D-521C4CB0542A}" dt="2022-09-30T22:37:51.036" v="12"/>
        <pc:sldMkLst>
          <pc:docMk/>
          <pc:sldMk cId="3570929551" sldId="375"/>
        </pc:sldMkLst>
      </pc:sldChg>
      <pc:sldChg chg="ord">
        <pc:chgData name="Devon Jeffery Paris" userId="S::depa2363@colorado.edu::f34e1b27-313a-4cca-8a41-8ef506598894" providerId="AD" clId="Web-{85C9FB63-ECBA-4278-B66D-521C4CB0542A}" dt="2022-09-30T22:37:51.052" v="13"/>
        <pc:sldMkLst>
          <pc:docMk/>
          <pc:sldMk cId="1107338352" sldId="376"/>
        </pc:sldMkLst>
      </pc:sldChg>
    </pc:docChg>
  </pc:docChgLst>
  <pc:docChgLst>
    <pc:chgData name="Benon Granite Gattis" userId="S::bega5295@colorado.edu::c8f9f6b7-ac12-46f2-8e3a-7bb2983f33ad" providerId="AD" clId="Web-{264857FD-2144-48C0-8AE5-AF0F73E421B9}"/>
    <pc:docChg chg="addSld modSld sldOrd">
      <pc:chgData name="Benon Granite Gattis" userId="S::bega5295@colorado.edu::c8f9f6b7-ac12-46f2-8e3a-7bb2983f33ad" providerId="AD" clId="Web-{264857FD-2144-48C0-8AE5-AF0F73E421B9}" dt="2022-09-26T18:16:14.419" v="182"/>
      <pc:docMkLst>
        <pc:docMk/>
      </pc:docMkLst>
      <pc:sldChg chg="addSp modSp">
        <pc:chgData name="Benon Granite Gattis" userId="S::bega5295@colorado.edu::c8f9f6b7-ac12-46f2-8e3a-7bb2983f33ad" providerId="AD" clId="Web-{264857FD-2144-48C0-8AE5-AF0F73E421B9}" dt="2022-09-26T18:16:14.419" v="182"/>
        <pc:sldMkLst>
          <pc:docMk/>
          <pc:sldMk cId="3359403454" sldId="270"/>
        </pc:sldMkLst>
        <pc:picChg chg="add mod">
          <ac:chgData name="Benon Granite Gattis" userId="S::bega5295@colorado.edu::c8f9f6b7-ac12-46f2-8e3a-7bb2983f33ad" providerId="AD" clId="Web-{264857FD-2144-48C0-8AE5-AF0F73E421B9}" dt="2022-09-26T18:16:14.419" v="182"/>
          <ac:picMkLst>
            <pc:docMk/>
            <pc:sldMk cId="3359403454" sldId="270"/>
            <ac:picMk id="7" creationId="{3C0F540C-F3D0-0E0E-B68B-054FA9A0326E}"/>
          </ac:picMkLst>
        </pc:picChg>
      </pc:sldChg>
      <pc:sldChg chg="addSp delSp modSp">
        <pc:chgData name="Benon Granite Gattis" userId="S::bega5295@colorado.edu::c8f9f6b7-ac12-46f2-8e3a-7bb2983f33ad" providerId="AD" clId="Web-{264857FD-2144-48C0-8AE5-AF0F73E421B9}" dt="2022-09-26T18:08:56.770" v="15"/>
        <pc:sldMkLst>
          <pc:docMk/>
          <pc:sldMk cId="3629574400" sldId="273"/>
        </pc:sldMkLst>
        <pc:spChg chg="add del">
          <ac:chgData name="Benon Granite Gattis" userId="S::bega5295@colorado.edu::c8f9f6b7-ac12-46f2-8e3a-7bb2983f33ad" providerId="AD" clId="Web-{264857FD-2144-48C0-8AE5-AF0F73E421B9}" dt="2022-09-26T18:07:44.002" v="6"/>
          <ac:spMkLst>
            <pc:docMk/>
            <pc:sldMk cId="3629574400" sldId="273"/>
            <ac:spMk id="3" creationId="{7722B4D9-E2E6-4401-2D1D-CC40FEC7772D}"/>
          </ac:spMkLst>
        </pc:spChg>
        <pc:spChg chg="add del mod">
          <ac:chgData name="Benon Granite Gattis" userId="S::bega5295@colorado.edu::c8f9f6b7-ac12-46f2-8e3a-7bb2983f33ad" providerId="AD" clId="Web-{264857FD-2144-48C0-8AE5-AF0F73E421B9}" dt="2022-09-26T18:07:36.127" v="4"/>
          <ac:spMkLst>
            <pc:docMk/>
            <pc:sldMk cId="3629574400" sldId="273"/>
            <ac:spMk id="7" creationId="{F2F103DE-EA11-A090-6A68-9773460E2AD7}"/>
          </ac:spMkLst>
        </pc:spChg>
        <pc:graphicFrameChg chg="add del mod ord modGraphic">
          <ac:chgData name="Benon Granite Gattis" userId="S::bega5295@colorado.edu::c8f9f6b7-ac12-46f2-8e3a-7bb2983f33ad" providerId="AD" clId="Web-{264857FD-2144-48C0-8AE5-AF0F73E421B9}" dt="2022-09-26T18:07:36.127" v="5"/>
          <ac:graphicFrameMkLst>
            <pc:docMk/>
            <pc:sldMk cId="3629574400" sldId="273"/>
            <ac:graphicFrameMk id="6" creationId="{641DDF81-4F1E-FC68-C68A-3A14265A7E99}"/>
          </ac:graphicFrameMkLst>
        </pc:graphicFrameChg>
        <pc:graphicFrameChg chg="add mod ord modGraphic">
          <ac:chgData name="Benon Granite Gattis" userId="S::bega5295@colorado.edu::c8f9f6b7-ac12-46f2-8e3a-7bb2983f33ad" providerId="AD" clId="Web-{264857FD-2144-48C0-8AE5-AF0F73E421B9}" dt="2022-09-26T18:08:56.770" v="15"/>
          <ac:graphicFrameMkLst>
            <pc:docMk/>
            <pc:sldMk cId="3629574400" sldId="273"/>
            <ac:graphicFrameMk id="8" creationId="{EBABC08E-A197-E8A2-6D43-A05F69CE10AD}"/>
          </ac:graphicFrameMkLst>
        </pc:graphicFrameChg>
      </pc:sldChg>
      <pc:sldChg chg="modSp new ord">
        <pc:chgData name="Benon Granite Gattis" userId="S::bega5295@colorado.edu::c8f9f6b7-ac12-46f2-8e3a-7bb2983f33ad" providerId="AD" clId="Web-{264857FD-2144-48C0-8AE5-AF0F73E421B9}" dt="2022-09-26T18:14:01.322" v="181" actId="20577"/>
        <pc:sldMkLst>
          <pc:docMk/>
          <pc:sldMk cId="3011908033" sldId="275"/>
        </pc:sldMkLst>
        <pc:spChg chg="mod">
          <ac:chgData name="Benon Granite Gattis" userId="S::bega5295@colorado.edu::c8f9f6b7-ac12-46f2-8e3a-7bb2983f33ad" providerId="AD" clId="Web-{264857FD-2144-48C0-8AE5-AF0F73E421B9}" dt="2022-09-26T18:12:02.804" v="70" actId="14100"/>
          <ac:spMkLst>
            <pc:docMk/>
            <pc:sldMk cId="3011908033" sldId="275"/>
            <ac:spMk id="2" creationId="{81B672C9-CFA8-64A3-2A21-D7AA752B0DFB}"/>
          </ac:spMkLst>
        </pc:spChg>
        <pc:spChg chg="mod">
          <ac:chgData name="Benon Granite Gattis" userId="S::bega5295@colorado.edu::c8f9f6b7-ac12-46f2-8e3a-7bb2983f33ad" providerId="AD" clId="Web-{264857FD-2144-48C0-8AE5-AF0F73E421B9}" dt="2022-09-26T18:14:01.322" v="181" actId="20577"/>
          <ac:spMkLst>
            <pc:docMk/>
            <pc:sldMk cId="3011908033" sldId="275"/>
            <ac:spMk id="3" creationId="{6E0ACAB2-82B8-9B06-2CDC-7E819E6D1E6B}"/>
          </ac:spMkLst>
        </pc:spChg>
      </pc:sldChg>
    </pc:docChg>
  </pc:docChgLst>
  <pc:docChgLst>
    <pc:chgData name="Mikaela Assunta Felix" userId="S::mife1761@colorado.edu::c844f12b-3aff-47d4-90cd-942ec02db708" providerId="AD" clId="Web-{9EDA3CFC-063F-49AF-8761-7A3D87CBA550}"/>
    <pc:docChg chg="modSld">
      <pc:chgData name="Mikaela Assunta Felix" userId="S::mife1761@colorado.edu::c844f12b-3aff-47d4-90cd-942ec02db708" providerId="AD" clId="Web-{9EDA3CFC-063F-49AF-8761-7A3D87CBA550}" dt="2022-09-29T02:45:37.830" v="71"/>
      <pc:docMkLst>
        <pc:docMk/>
      </pc:docMkLst>
      <pc:sldChg chg="modSp">
        <pc:chgData name="Mikaela Assunta Felix" userId="S::mife1761@colorado.edu::c844f12b-3aff-47d4-90cd-942ec02db708" providerId="AD" clId="Web-{9EDA3CFC-063F-49AF-8761-7A3D87CBA550}" dt="2022-09-29T02:45:37.830" v="71"/>
        <pc:sldMkLst>
          <pc:docMk/>
          <pc:sldMk cId="3395315157" sldId="327"/>
        </pc:sldMkLst>
        <pc:graphicFrameChg chg="mod modGraphic">
          <ac:chgData name="Mikaela Assunta Felix" userId="S::mife1761@colorado.edu::c844f12b-3aff-47d4-90cd-942ec02db708" providerId="AD" clId="Web-{9EDA3CFC-063F-49AF-8761-7A3D87CBA550}" dt="2022-09-29T02:45:37.830" v="71"/>
          <ac:graphicFrameMkLst>
            <pc:docMk/>
            <pc:sldMk cId="3395315157" sldId="327"/>
            <ac:graphicFrameMk id="6" creationId="{0C94AF3B-12C1-BBB5-7380-FC56C14DDDA9}"/>
          </ac:graphicFrameMkLst>
        </pc:graphicFrameChg>
      </pc:sldChg>
    </pc:docChg>
  </pc:docChgLst>
  <pc:docChgLst>
    <pc:chgData name="Alexander William Fitzgerald" userId="S::alfi1633@colorado.edu::bf106a97-d9b7-4b7f-8ce5-01a770de4d27" providerId="AD" clId="Web-{65B4EB95-8B10-4892-8469-2B36C5B5E4D3}"/>
    <pc:docChg chg="modSld">
      <pc:chgData name="Alexander William Fitzgerald" userId="S::alfi1633@colorado.edu::bf106a97-d9b7-4b7f-8ce5-01a770de4d27" providerId="AD" clId="Web-{65B4EB95-8B10-4892-8469-2B36C5B5E4D3}" dt="2022-09-27T04:47:32.295" v="67" actId="1076"/>
      <pc:docMkLst>
        <pc:docMk/>
      </pc:docMkLst>
      <pc:sldChg chg="addSp delSp modSp">
        <pc:chgData name="Alexander William Fitzgerald" userId="S::alfi1633@colorado.edu::bf106a97-d9b7-4b7f-8ce5-01a770de4d27" providerId="AD" clId="Web-{65B4EB95-8B10-4892-8469-2B36C5B5E4D3}" dt="2022-09-27T04:47:32.295" v="67" actId="1076"/>
        <pc:sldMkLst>
          <pc:docMk/>
          <pc:sldMk cId="1712542900" sldId="282"/>
        </pc:sldMkLst>
        <pc:spChg chg="add del mod">
          <ac:chgData name="Alexander William Fitzgerald" userId="S::alfi1633@colorado.edu::bf106a97-d9b7-4b7f-8ce5-01a770de4d27" providerId="AD" clId="Web-{65B4EB95-8B10-4892-8469-2B36C5B5E4D3}" dt="2022-09-27T04:30:35.184" v="27"/>
          <ac:spMkLst>
            <pc:docMk/>
            <pc:sldMk cId="1712542900" sldId="282"/>
            <ac:spMk id="5" creationId="{526B53A7-1A61-C9D5-F836-BC9693BC61DB}"/>
          </ac:spMkLst>
        </pc:spChg>
        <pc:spChg chg="add del mod">
          <ac:chgData name="Alexander William Fitzgerald" userId="S::alfi1633@colorado.edu::bf106a97-d9b7-4b7f-8ce5-01a770de4d27" providerId="AD" clId="Web-{65B4EB95-8B10-4892-8469-2B36C5B5E4D3}" dt="2022-09-27T04:30:40.106" v="29"/>
          <ac:spMkLst>
            <pc:docMk/>
            <pc:sldMk cId="1712542900" sldId="282"/>
            <ac:spMk id="6" creationId="{0E421677-6582-F6E8-703D-B02EE3AB8497}"/>
          </ac:spMkLst>
        </pc:spChg>
        <pc:spChg chg="add del mod">
          <ac:chgData name="Alexander William Fitzgerald" userId="S::alfi1633@colorado.edu::bf106a97-d9b7-4b7f-8ce5-01a770de4d27" providerId="AD" clId="Web-{65B4EB95-8B10-4892-8469-2B36C5B5E4D3}" dt="2022-09-27T04:30:37.325" v="28"/>
          <ac:spMkLst>
            <pc:docMk/>
            <pc:sldMk cId="1712542900" sldId="282"/>
            <ac:spMk id="7" creationId="{ACD7EF6B-80FF-428B-9AED-8BE1BEA0C5D3}"/>
          </ac:spMkLst>
        </pc:spChg>
        <pc:graphicFrameChg chg="mod modGraphic">
          <ac:chgData name="Alexander William Fitzgerald" userId="S::alfi1633@colorado.edu::bf106a97-d9b7-4b7f-8ce5-01a770de4d27" providerId="AD" clId="Web-{65B4EB95-8B10-4892-8469-2B36C5B5E4D3}" dt="2022-09-27T04:47:21.279" v="63"/>
          <ac:graphicFrameMkLst>
            <pc:docMk/>
            <pc:sldMk cId="1712542900" sldId="282"/>
            <ac:graphicFrameMk id="22" creationId="{F3B9197D-8134-8ADD-BD5D-D963037B76D7}"/>
          </ac:graphicFrameMkLst>
        </pc:graphicFrameChg>
        <pc:picChg chg="add mod">
          <ac:chgData name="Alexander William Fitzgerald" userId="S::alfi1633@colorado.edu::bf106a97-d9b7-4b7f-8ce5-01a770de4d27" providerId="AD" clId="Web-{65B4EB95-8B10-4892-8469-2B36C5B5E4D3}" dt="2022-09-27T04:31:02.560" v="35" actId="1076"/>
          <ac:picMkLst>
            <pc:docMk/>
            <pc:sldMk cId="1712542900" sldId="282"/>
            <ac:picMk id="8" creationId="{6F2237A3-2435-9E75-80F0-B831C414C342}"/>
          </ac:picMkLst>
        </pc:picChg>
        <pc:picChg chg="add mod">
          <ac:chgData name="Alexander William Fitzgerald" userId="S::alfi1633@colorado.edu::bf106a97-d9b7-4b7f-8ce5-01a770de4d27" providerId="AD" clId="Web-{65B4EB95-8B10-4892-8469-2B36C5B5E4D3}" dt="2022-09-27T04:47:32.295" v="67" actId="1076"/>
          <ac:picMkLst>
            <pc:docMk/>
            <pc:sldMk cId="1712542900" sldId="282"/>
            <ac:picMk id="13" creationId="{FEBFB76E-1E61-D5A1-501E-858D3CB716D4}"/>
          </ac:picMkLst>
        </pc:picChg>
        <pc:picChg chg="add del mod">
          <ac:chgData name="Alexander William Fitzgerald" userId="S::alfi1633@colorado.edu::bf106a97-d9b7-4b7f-8ce5-01a770de4d27" providerId="AD" clId="Web-{65B4EB95-8B10-4892-8469-2B36C5B5E4D3}" dt="2022-09-27T04:37:07.193" v="44"/>
          <ac:picMkLst>
            <pc:docMk/>
            <pc:sldMk cId="1712542900" sldId="282"/>
            <ac:picMk id="14" creationId="{D56B1054-54E6-9911-5344-02464165AC44}"/>
          </ac:picMkLst>
        </pc:picChg>
        <pc:picChg chg="add del mod">
          <ac:chgData name="Alexander William Fitzgerald" userId="S::alfi1633@colorado.edu::bf106a97-d9b7-4b7f-8ce5-01a770de4d27" providerId="AD" clId="Web-{65B4EB95-8B10-4892-8469-2B36C5B5E4D3}" dt="2022-09-27T04:46:22.060" v="52"/>
          <ac:picMkLst>
            <pc:docMk/>
            <pc:sldMk cId="1712542900" sldId="282"/>
            <ac:picMk id="15" creationId="{7C767EBE-30E8-B24E-87EC-DD67E5FF5525}"/>
          </ac:picMkLst>
        </pc:picChg>
        <pc:picChg chg="add mod">
          <ac:chgData name="Alexander William Fitzgerald" userId="S::alfi1633@colorado.edu::bf106a97-d9b7-4b7f-8ce5-01a770de4d27" providerId="AD" clId="Web-{65B4EB95-8B10-4892-8469-2B36C5B5E4D3}" dt="2022-09-27T04:47:31.530" v="66" actId="1076"/>
          <ac:picMkLst>
            <pc:docMk/>
            <pc:sldMk cId="1712542900" sldId="282"/>
            <ac:picMk id="16" creationId="{8C148503-3684-0354-B1BE-67AE93153A26}"/>
          </ac:picMkLst>
        </pc:picChg>
        <pc:picChg chg="add mod">
          <ac:chgData name="Alexander William Fitzgerald" userId="S::alfi1633@colorado.edu::bf106a97-d9b7-4b7f-8ce5-01a770de4d27" providerId="AD" clId="Web-{65B4EB95-8B10-4892-8469-2B36C5B5E4D3}" dt="2022-09-27T04:46:42.591" v="57" actId="1076"/>
          <ac:picMkLst>
            <pc:docMk/>
            <pc:sldMk cId="1712542900" sldId="282"/>
            <ac:picMk id="17" creationId="{DAB2CD21-2F1B-6630-381A-7D8AA145C563}"/>
          </ac:picMkLst>
        </pc:picChg>
      </pc:sldChg>
    </pc:docChg>
  </pc:docChgLst>
  <pc:docChgLst>
    <pc:chgData name="Alexander William Fitzgerald" userId="S::alfi1633@colorado.edu::bf106a97-d9b7-4b7f-8ce5-01a770de4d27" providerId="AD" clId="Web-{A6EA64FC-1416-4E1B-A20E-3FD5F2A9F600}"/>
    <pc:docChg chg="modSld">
      <pc:chgData name="Alexander William Fitzgerald" userId="S::alfi1633@colorado.edu::bf106a97-d9b7-4b7f-8ce5-01a770de4d27" providerId="AD" clId="Web-{A6EA64FC-1416-4E1B-A20E-3FD5F2A9F600}" dt="2022-09-29T17:27:03.263" v="21" actId="20577"/>
      <pc:docMkLst>
        <pc:docMk/>
      </pc:docMkLst>
      <pc:sldChg chg="modSp">
        <pc:chgData name="Alexander William Fitzgerald" userId="S::alfi1633@colorado.edu::bf106a97-d9b7-4b7f-8ce5-01a770de4d27" providerId="AD" clId="Web-{A6EA64FC-1416-4E1B-A20E-3FD5F2A9F600}" dt="2022-09-29T17:27:03.263" v="21" actId="20577"/>
        <pc:sldMkLst>
          <pc:docMk/>
          <pc:sldMk cId="1712542900" sldId="282"/>
        </pc:sldMkLst>
        <pc:spChg chg="mod">
          <ac:chgData name="Alexander William Fitzgerald" userId="S::alfi1633@colorado.edu::bf106a97-d9b7-4b7f-8ce5-01a770de4d27" providerId="AD" clId="Web-{A6EA64FC-1416-4E1B-A20E-3FD5F2A9F600}" dt="2022-09-29T17:26:24.762" v="9" actId="20577"/>
          <ac:spMkLst>
            <pc:docMk/>
            <pc:sldMk cId="1712542900" sldId="282"/>
            <ac:spMk id="2" creationId="{F507EC71-D236-EFD8-8A41-1C013129A22C}"/>
          </ac:spMkLst>
        </pc:spChg>
        <pc:spChg chg="mod">
          <ac:chgData name="Alexander William Fitzgerald" userId="S::alfi1633@colorado.edu::bf106a97-d9b7-4b7f-8ce5-01a770de4d27" providerId="AD" clId="Web-{A6EA64FC-1416-4E1B-A20E-3FD5F2A9F600}" dt="2022-09-29T17:27:03.263" v="21" actId="20577"/>
          <ac:spMkLst>
            <pc:docMk/>
            <pc:sldMk cId="1712542900" sldId="282"/>
            <ac:spMk id="14" creationId="{98A235AA-B6A9-C534-DF69-16EEA8D24F70}"/>
          </ac:spMkLst>
        </pc:spChg>
      </pc:sldChg>
    </pc:docChg>
  </pc:docChgLst>
  <pc:docChgLst>
    <pc:chgData name="Mikaela Assunta Felix" userId="S::mife1761@colorado.edu::c844f12b-3aff-47d4-90cd-942ec02db708" providerId="AD" clId="Web-{F9EC40A8-F8E8-4373-BA4A-652B9A64637F}"/>
    <pc:docChg chg="modSld">
      <pc:chgData name="Mikaela Assunta Felix" userId="S::mife1761@colorado.edu::c844f12b-3aff-47d4-90cd-942ec02db708" providerId="AD" clId="Web-{F9EC40A8-F8E8-4373-BA4A-652B9A64637F}" dt="2022-09-29T04:40:23.802" v="401"/>
      <pc:docMkLst>
        <pc:docMk/>
      </pc:docMkLst>
      <pc:sldChg chg="modSp">
        <pc:chgData name="Mikaela Assunta Felix" userId="S::mife1761@colorado.edu::c844f12b-3aff-47d4-90cd-942ec02db708" providerId="AD" clId="Web-{F9EC40A8-F8E8-4373-BA4A-652B9A64637F}" dt="2022-09-29T04:40:23.802" v="401"/>
        <pc:sldMkLst>
          <pc:docMk/>
          <pc:sldMk cId="3463991423" sldId="345"/>
        </pc:sldMkLst>
        <pc:graphicFrameChg chg="mod modGraphic">
          <ac:chgData name="Mikaela Assunta Felix" userId="S::mife1761@colorado.edu::c844f12b-3aff-47d4-90cd-942ec02db708" providerId="AD" clId="Web-{F9EC40A8-F8E8-4373-BA4A-652B9A64637F}" dt="2022-09-29T04:40:23.802" v="401"/>
          <ac:graphicFrameMkLst>
            <pc:docMk/>
            <pc:sldMk cId="3463991423" sldId="345"/>
            <ac:graphicFrameMk id="6" creationId="{9E3D2807-9245-9A5F-1D74-2C22E6249BD3}"/>
          </ac:graphicFrameMkLst>
        </pc:graphicFrameChg>
      </pc:sldChg>
      <pc:sldChg chg="addSp delSp modSp">
        <pc:chgData name="Mikaela Assunta Felix" userId="S::mife1761@colorado.edu::c844f12b-3aff-47d4-90cd-942ec02db708" providerId="AD" clId="Web-{F9EC40A8-F8E8-4373-BA4A-652B9A64637F}" dt="2022-09-29T04:32:26.228" v="231"/>
        <pc:sldMkLst>
          <pc:docMk/>
          <pc:sldMk cId="3156066664" sldId="346"/>
        </pc:sldMkLst>
        <pc:spChg chg="add del mod">
          <ac:chgData name="Mikaela Assunta Felix" userId="S::mife1761@colorado.edu::c844f12b-3aff-47d4-90cd-942ec02db708" providerId="AD" clId="Web-{F9EC40A8-F8E8-4373-BA4A-652B9A64637F}" dt="2022-09-29T04:32:26.228" v="231"/>
          <ac:spMkLst>
            <pc:docMk/>
            <pc:sldMk cId="3156066664" sldId="346"/>
            <ac:spMk id="9" creationId="{391B53CA-F8E8-000A-9576-681EF96CE1E2}"/>
          </ac:spMkLst>
        </pc:spChg>
        <pc:graphicFrameChg chg="mod modGraphic">
          <ac:chgData name="Mikaela Assunta Felix" userId="S::mife1761@colorado.edu::c844f12b-3aff-47d4-90cd-942ec02db708" providerId="AD" clId="Web-{F9EC40A8-F8E8-4373-BA4A-652B9A64637F}" dt="2022-09-29T04:32:11.775" v="227"/>
          <ac:graphicFrameMkLst>
            <pc:docMk/>
            <pc:sldMk cId="3156066664" sldId="346"/>
            <ac:graphicFrameMk id="12" creationId="{830CC6AD-E671-CFCE-F3EC-E97986A11846}"/>
          </ac:graphicFrameMkLst>
        </pc:graphicFrameChg>
      </pc:sldChg>
    </pc:docChg>
  </pc:docChgLst>
</pc:chgInfo>
</file>

<file path=ppt/comments/modernComment_116_3C5B917A.xml><?xml version="1.0" encoding="utf-8"?>
<p188:cmLst xmlns:a="http://schemas.openxmlformats.org/drawingml/2006/main" xmlns:r="http://schemas.openxmlformats.org/officeDocument/2006/relationships" xmlns:p188="http://schemas.microsoft.com/office/powerpoint/2018/8/main">
  <p188:cm id="{E047BF2A-AC61-4603-ACF1-189EFE32AE41}" authorId="{76515467-85AC-D3A4-3EA2-318C6571C197}" created="2022-09-28T16:50:00.133">
    <pc:sldMkLst xmlns:pc="http://schemas.microsoft.com/office/powerpoint/2013/main/command">
      <pc:docMk/>
      <pc:sldMk cId="1012633978" sldId="278"/>
    </pc:sldMkLst>
    <p188:txBody>
      <a:bodyPr/>
      <a:lstStyle/>
      <a:p>
        <a:r>
          <a:rPr lang="en-US"/>
          <a:t>Mah- comment
Step by step /interfaces relationship 
Structure - consider Payload
Power electrical - propulsion, payload and control systems 
Macro FBD with hyper link,layers to convey relationships effectively. </a:t>
        </a:r>
      </a:p>
    </p188:txBody>
  </p188:cm>
  <p188:cm id="{7786CF77-4391-4AD9-A09B-6375CE6768E6}" authorId="{DE93672F-4B88-F5F0-7413-8A1A3BC66660}" created="2022-09-29T18:02:19.126">
    <pc:sldMkLst xmlns:pc="http://schemas.microsoft.com/office/powerpoint/2013/main/command">
      <pc:docMk/>
      <pc:sldMk cId="1012633978" sldId="278"/>
    </pc:sldMkLst>
    <p188:txBody>
      <a:bodyPr/>
      <a:lstStyle/>
      <a:p>
        <a:r>
          <a:rPr lang="en-US"/>
          <a:t>Right angles for connectors </a:t>
        </a:r>
      </a:p>
    </p188:txBody>
  </p188:cm>
  <p188:cm id="{49C7C9B3-7758-4ACA-B849-0F79DB49BA11}" authorId="{DE93672F-4B88-F5F0-7413-8A1A3BC66660}" created="2022-09-29T18:03:55.378">
    <pc:sldMkLst xmlns:pc="http://schemas.microsoft.com/office/powerpoint/2013/main/command">
      <pc:docMk/>
      <pc:sldMk cId="1012633978" sldId="278"/>
    </pc:sldMkLst>
    <p188:replyLst>
      <p188:reply id="{95816B87-2334-4BEA-BAE7-05FE4CF4D92E}" authorId="{80CA4377-4622-419A-2F80-F561FD35605F}" created="2022-09-29T20:37:28.211">
        <p188:txBody>
          <a:bodyPr/>
          <a:lstStyle/>
          <a:p>
            <a:r>
              <a:rPr lang="en-US"/>
              <a:t>I think The update that I have now is good. Lmk what you think?</a:t>
            </a:r>
          </a:p>
        </p188:txBody>
      </p188:reply>
    </p188:replyLst>
    <p188:txBody>
      <a:bodyPr/>
      <a:lstStyle/>
      <a:p>
        <a:r>
          <a:rPr lang="en-US"/>
          <a:t>Try rearranging regions for interdependencies </a:t>
        </a:r>
      </a:p>
    </p188:txBody>
  </p188:cm>
</p188:cmLst>
</file>

<file path=ppt/comments/modernComment_119_78F112A2.xml><?xml version="1.0" encoding="utf-8"?>
<p188:cmLst xmlns:a="http://schemas.openxmlformats.org/drawingml/2006/main" xmlns:r="http://schemas.openxmlformats.org/officeDocument/2006/relationships" xmlns:p188="http://schemas.microsoft.com/office/powerpoint/2018/8/main">
  <p188:cm id="{05B8596E-F574-4389-A899-114780B36697}" authorId="{76515467-85AC-D3A4-3EA2-318C6571C197}" created="2022-09-28T17:00:01.956">
    <pc:sldMkLst xmlns:pc="http://schemas.microsoft.com/office/powerpoint/2013/main/command">
      <pc:docMk/>
      <pc:sldMk cId="2029064866" sldId="281"/>
    </pc:sldMkLst>
    <p188:txBody>
      <a:bodyPr/>
      <a:lstStyle/>
      <a:p>
        <a:r>
          <a:rPr lang="en-US"/>
          <a:t>Make it Explicit
Give the why to the general audiance 
Don't read the slide, add/ tie to the points 
MAYBE A rational box, 
ADD a risk matrix to the appendix</a:t>
        </a:r>
      </a:p>
    </p188:txBody>
  </p188:cm>
</p188:cmLst>
</file>

<file path=ppt/comments/modernComment_11B_3ADBDC3F.xml><?xml version="1.0" encoding="utf-8"?>
<p188:cmLst xmlns:a="http://schemas.openxmlformats.org/drawingml/2006/main" xmlns:r="http://schemas.openxmlformats.org/officeDocument/2006/relationships" xmlns:p188="http://schemas.microsoft.com/office/powerpoint/2018/8/main">
  <p188:cm id="{C77C4C22-2857-4915-98D5-1EBDC8BF03D4}" authorId="{80CA4377-4622-419A-2F80-F561FD35605F}" created="2022-09-30T00:59:41.318">
    <pc:sldMkLst xmlns:pc="http://schemas.microsoft.com/office/powerpoint/2013/main/command">
      <pc:docMk/>
      <pc:sldMk cId="987487295" sldId="283"/>
    </pc:sldMkLst>
    <p188:txBody>
      <a:bodyPr/>
      <a:lstStyle/>
      <a:p>
        <a:r>
          <a:rPr lang="en-US"/>
          <a:t>Need to have all the units and any variables defined here. Also include the numerical results</a:t>
        </a:r>
      </a:p>
    </p188:txBody>
  </p188:cm>
</p188:cmLst>
</file>

<file path=ppt/comments/modernComment_121_1FF38F21.xml><?xml version="1.0" encoding="utf-8"?>
<p188:cmLst xmlns:a="http://schemas.openxmlformats.org/drawingml/2006/main" xmlns:r="http://schemas.openxmlformats.org/officeDocument/2006/relationships" xmlns:p188="http://schemas.microsoft.com/office/powerpoint/2018/8/main">
  <p188:cm id="{21CEA49E-C013-4C24-A5A8-E814F7265820}" authorId="{76515467-85AC-D3A4-3EA2-318C6571C197}" created="2022-09-28T17:30:59.411">
    <pc:sldMkLst xmlns:pc="http://schemas.microsoft.com/office/powerpoint/2013/main/command">
      <pc:docMk/>
      <pc:sldMk cId="536055585" sldId="289"/>
    </pc:sldMkLst>
    <p188:txBody>
      <a:bodyPr/>
      <a:lstStyle/>
      <a:p>
        <a:r>
          <a:rPr lang="en-US"/>
          <a:t>Thrust - Need, general sense of drag polar .~=15n TO OVERCOME 
Drag polar analsyis to find thrust for SLUF 
Fundamental design decision
Thrust
Power 
energy 
acheivable Efficeiency  
Endurance level </a:t>
        </a:r>
      </a:p>
    </p188:txBody>
  </p188:cm>
</p188:cmLst>
</file>

<file path=ppt/comments/modernComment_142_D58EAC2D.xml><?xml version="1.0" encoding="utf-8"?>
<p188:cmLst xmlns:a="http://schemas.openxmlformats.org/drawingml/2006/main" xmlns:r="http://schemas.openxmlformats.org/officeDocument/2006/relationships" xmlns:p188="http://schemas.microsoft.com/office/powerpoint/2018/8/main">
  <p188:cm id="{2B8C0044-4932-4866-82DB-B61CAB917440}" authorId="{29BC6F28-08D6-B776-6C85-4CBC6795649A}" created="2022-09-28T18:54:19.842">
    <pc:sldMkLst xmlns:pc="http://schemas.microsoft.com/office/powerpoint/2013/main/command">
      <pc:docMk/>
      <pc:sldMk cId="3582897197" sldId="322"/>
    </pc:sldMkLst>
    <p188:txBody>
      <a:bodyPr/>
      <a:lstStyle/>
      <a:p>
        <a:r>
          <a:rPr lang="en-US"/>
          <a:t>weights dont add to 1</a:t>
        </a:r>
      </a:p>
    </p188:txBody>
  </p188:cm>
</p188:cmLst>
</file>

<file path=ppt/comments/modernComment_145_BFB557F9.xml><?xml version="1.0" encoding="utf-8"?>
<p188:cmLst xmlns:a="http://schemas.openxmlformats.org/drawingml/2006/main" xmlns:r="http://schemas.openxmlformats.org/officeDocument/2006/relationships" xmlns:p188="http://schemas.microsoft.com/office/powerpoint/2018/8/main">
  <p188:cm id="{1E0BF6B0-7A93-45E3-92B2-110A8E3BC7A8}" authorId="{76515467-85AC-D3A4-3EA2-318C6571C197}" created="2022-09-28T17:31:58.678">
    <pc:sldMkLst xmlns:pc="http://schemas.microsoft.com/office/powerpoint/2013/main/command">
      <pc:docMk/>
      <pc:sldMk cId="3216332793" sldId="325"/>
    </pc:sldMkLst>
    <p188:txBody>
      <a:bodyPr/>
      <a:lstStyle/>
      <a:p>
        <a:r>
          <a:rPr lang="en-US"/>
          <a:t>Bumper sticker info on the plots for the general audiance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08CD2-86A0-3E44-B851-9DF60F80F5D6}"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7E4D2-0A77-734E-801A-8CEDE09BFAF5}" type="slidenum">
              <a:rPr lang="en-US" smtClean="0"/>
              <a:t>‹#›</a:t>
            </a:fld>
            <a:endParaRPr lang="en-US"/>
          </a:p>
        </p:txBody>
      </p:sp>
    </p:spTree>
    <p:extLst>
      <p:ext uri="{BB962C8B-B14F-4D97-AF65-F5344CB8AC3E}">
        <p14:creationId xmlns:p14="http://schemas.microsoft.com/office/powerpoint/2010/main" val="23311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0" i="0">
                <a:solidFill>
                  <a:srgbClr val="E8EAED"/>
                </a:solidFill>
                <a:effectLst/>
                <a:latin typeface="Roboto" panose="02000000000000000000" pitchFamily="2" charset="0"/>
              </a:rPr>
              <a:t>Hi everyone and welcome to the PDR for team AMADEUS. Thank you to everyone for coming out today, in particular to Brandon </a:t>
            </a:r>
            <a:r>
              <a:rPr lang="en-US" b="0" i="0" err="1">
                <a:solidFill>
                  <a:srgbClr val="E8EAED"/>
                </a:solidFill>
                <a:effectLst/>
                <a:latin typeface="Roboto" panose="02000000000000000000" pitchFamily="2" charset="0"/>
              </a:rPr>
              <a:t>Yonko</a:t>
            </a:r>
            <a:r>
              <a:rPr lang="en-US" b="0" i="0">
                <a:solidFill>
                  <a:srgbClr val="E8EAED"/>
                </a:solidFill>
                <a:effectLst/>
                <a:latin typeface="Roboto" panose="02000000000000000000" pitchFamily="2" charset="0"/>
              </a:rPr>
              <a:t> and Michael </a:t>
            </a:r>
            <a:r>
              <a:rPr lang="en-US" b="0" i="0" err="1">
                <a:solidFill>
                  <a:srgbClr val="E8EAED"/>
                </a:solidFill>
                <a:effectLst/>
                <a:latin typeface="Roboto" panose="02000000000000000000" pitchFamily="2" charset="0"/>
              </a:rPr>
              <a:t>Fillman</a:t>
            </a:r>
            <a:r>
              <a:rPr lang="en-US" b="0" i="0">
                <a:solidFill>
                  <a:srgbClr val="E8EAED"/>
                </a:solidFill>
                <a:effectLst/>
                <a:latin typeface="Roboto" panose="02000000000000000000" pitchFamily="2" charset="0"/>
              </a:rPr>
              <a:t> from AeroVironment who have provided us invaluable feedback. My name is Linus Schmitz and I am the Program manager for the team and I'll let everyone else introduce themselves. </a:t>
            </a:r>
            <a:br>
              <a:rPr lang="en-US"/>
            </a:br>
            <a:br>
              <a:rPr lang="en-US"/>
            </a:b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1</a:t>
            </a:fld>
            <a:endParaRPr lang="en-US"/>
          </a:p>
        </p:txBody>
      </p:sp>
    </p:spTree>
    <p:extLst>
      <p:ext uri="{BB962C8B-B14F-4D97-AF65-F5344CB8AC3E}">
        <p14:creationId xmlns:p14="http://schemas.microsoft.com/office/powerpoint/2010/main" val="126061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driving factors behind our structures and materials research were our functional requirements for durability, supporting a 3 kg payload, and keeping costs low – specifically by using primarily COTS and 3D printed parts.</a:t>
            </a:r>
          </a:p>
          <a:p>
            <a:r>
              <a:rPr lang="en-US">
                <a:cs typeface="Calibri"/>
              </a:rPr>
              <a:t>We wanted to refine the design space by modeling worst case loading conditions on the most critical structural elements. We also looked into the best material and manufacturing methods for each of these elements.</a:t>
            </a:r>
          </a:p>
        </p:txBody>
      </p:sp>
      <p:sp>
        <p:nvSpPr>
          <p:cNvPr id="4" name="Slide Number Placeholder 3"/>
          <p:cNvSpPr>
            <a:spLocks noGrp="1"/>
          </p:cNvSpPr>
          <p:nvPr>
            <p:ph type="sldNum" sz="quarter" idx="5"/>
          </p:nvPr>
        </p:nvSpPr>
        <p:spPr/>
        <p:txBody>
          <a:bodyPr/>
          <a:lstStyle/>
          <a:p>
            <a:fld id="{6677E4D2-0A77-734E-801A-8CEDE09BFAF5}" type="slidenum">
              <a:rPr lang="en-US" smtClean="0"/>
              <a:t>10</a:t>
            </a:fld>
            <a:endParaRPr lang="en-US"/>
          </a:p>
        </p:txBody>
      </p:sp>
    </p:spTree>
    <p:extLst>
      <p:ext uri="{BB962C8B-B14F-4D97-AF65-F5344CB8AC3E}">
        <p14:creationId xmlns:p14="http://schemas.microsoft.com/office/powerpoint/2010/main" val="124274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first element we looked at were the wings. </a:t>
            </a:r>
          </a:p>
          <a:p>
            <a:r>
              <a:rPr lang="en-US">
                <a:cs typeface="Calibri"/>
              </a:rPr>
              <a:t>We had to start with some assumptions to do this analysis. First of all, we decided to use a total lifting force equal to the weight of the plane. We also assumed loads were applied at the tips, so that we did not have to rely on a certain lift distribution from the aerodynamics team. When looking at torsion over the wing, we assumed a pretty long chord length for this sized plane and a rectangular wing so the chord length is uniform. We chose to apply the lifting force at the quarter chord to get the moment arm as this is about where the aerodynamic center is on most fixed wings. </a:t>
            </a:r>
          </a:p>
          <a:p>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11</a:t>
            </a:fld>
            <a:endParaRPr lang="en-US"/>
          </a:p>
        </p:txBody>
      </p:sp>
    </p:spTree>
    <p:extLst>
      <p:ext uri="{BB962C8B-B14F-4D97-AF65-F5344CB8AC3E}">
        <p14:creationId xmlns:p14="http://schemas.microsoft.com/office/powerpoint/2010/main" val="108492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modeled the bending moment on the wing with a cantilever beam meaning it is completely fixed at the </a:t>
            </a:r>
            <a:r>
              <a:rPr lang="en-US" err="1">
                <a:cs typeface="Calibri"/>
              </a:rPr>
              <a:t>fusilage</a:t>
            </a:r>
            <a:r>
              <a:rPr lang="en-US">
                <a:cs typeface="Calibri"/>
              </a:rPr>
              <a:t>. The top of the wing will be in compression and the bottom in tension with a plane of shear stress that transitions between the two.</a:t>
            </a:r>
          </a:p>
          <a:p>
            <a:r>
              <a:rPr lang="en-US">
                <a:cs typeface="Calibri"/>
              </a:rPr>
              <a:t>You can see the trends along the wing in these plots with the most extreme tensile stress at the root and uniform shear stress over the span.</a:t>
            </a:r>
          </a:p>
        </p:txBody>
      </p:sp>
      <p:sp>
        <p:nvSpPr>
          <p:cNvPr id="4" name="Slide Number Placeholder 3"/>
          <p:cNvSpPr>
            <a:spLocks noGrp="1"/>
          </p:cNvSpPr>
          <p:nvPr>
            <p:ph type="sldNum" sz="quarter" idx="5"/>
          </p:nvPr>
        </p:nvSpPr>
        <p:spPr/>
        <p:txBody>
          <a:bodyPr/>
          <a:lstStyle/>
          <a:p>
            <a:fld id="{6677E4D2-0A77-734E-801A-8CEDE09BFAF5}" type="slidenum">
              <a:rPr lang="en-US" smtClean="0"/>
              <a:t>12</a:t>
            </a:fld>
            <a:endParaRPr lang="en-US"/>
          </a:p>
        </p:txBody>
      </p:sp>
    </p:spTree>
    <p:extLst>
      <p:ext uri="{BB962C8B-B14F-4D97-AF65-F5344CB8AC3E}">
        <p14:creationId xmlns:p14="http://schemas.microsoft.com/office/powerpoint/2010/main" val="346712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wing bending we primarily looked at two cross section shapes. The hollow cylinder is meant to approximate a spar beam. The hollow rectangle is meant to be close to the shape of an airfoil with a representative length and thickness. The tensile stress was pretty high on the hollow cylinder, but a spar beam would be pretty easy to make with COTS components that have higher strengths. The tensile stress on the rectangle was lower, and shear stress was higher. The increased shear stress here is something to keep an eye on, since this is meant to approximate an airfoil shape we would want to 3D print and shear strength is highly dependent on printing techniques.</a:t>
            </a:r>
          </a:p>
        </p:txBody>
      </p:sp>
      <p:sp>
        <p:nvSpPr>
          <p:cNvPr id="4" name="Slide Number Placeholder 3"/>
          <p:cNvSpPr>
            <a:spLocks noGrp="1"/>
          </p:cNvSpPr>
          <p:nvPr>
            <p:ph type="sldNum" sz="quarter" idx="5"/>
          </p:nvPr>
        </p:nvSpPr>
        <p:spPr/>
        <p:txBody>
          <a:bodyPr/>
          <a:lstStyle/>
          <a:p>
            <a:fld id="{6677E4D2-0A77-734E-801A-8CEDE09BFAF5}" type="slidenum">
              <a:rPr lang="en-US" smtClean="0"/>
              <a:t>13</a:t>
            </a:fld>
            <a:endParaRPr lang="en-US"/>
          </a:p>
        </p:txBody>
      </p:sp>
    </p:spTree>
    <p:extLst>
      <p:ext uri="{BB962C8B-B14F-4D97-AF65-F5344CB8AC3E}">
        <p14:creationId xmlns:p14="http://schemas.microsoft.com/office/powerpoint/2010/main" val="51348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Similar to our bending calculations, we looked at two cross sections. A hollow cylinder is still used to approximate the spar beam, but this time we used an open thin wall ellipse to approximate an airfoil shell. We used these results as the max shear stress a material must withstand.</a:t>
            </a:r>
          </a:p>
        </p:txBody>
      </p:sp>
      <p:sp>
        <p:nvSpPr>
          <p:cNvPr id="4" name="Slide Number Placeholder 3"/>
          <p:cNvSpPr>
            <a:spLocks noGrp="1"/>
          </p:cNvSpPr>
          <p:nvPr>
            <p:ph type="sldNum" sz="quarter" idx="5"/>
          </p:nvPr>
        </p:nvSpPr>
        <p:spPr/>
        <p:txBody>
          <a:bodyPr/>
          <a:lstStyle/>
          <a:p>
            <a:fld id="{6677E4D2-0A77-734E-801A-8CEDE09BFAF5}" type="slidenum">
              <a:rPr lang="en-US" smtClean="0"/>
              <a:t>14</a:t>
            </a:fld>
            <a:endParaRPr lang="en-US"/>
          </a:p>
        </p:txBody>
      </p:sp>
    </p:spTree>
    <p:extLst>
      <p:ext uri="{BB962C8B-B14F-4D97-AF65-F5344CB8AC3E}">
        <p14:creationId xmlns:p14="http://schemas.microsoft.com/office/powerpoint/2010/main" val="12682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Overall, we concluded that the shear stress could be of great enough concern to combine a spar beam made of a strong, material and a 3D printed outer airfoil shape in order to meet our requirements for manufacturing and durability.</a:t>
            </a:r>
          </a:p>
        </p:txBody>
      </p:sp>
      <p:sp>
        <p:nvSpPr>
          <p:cNvPr id="4" name="Slide Number Placeholder 3"/>
          <p:cNvSpPr>
            <a:spLocks noGrp="1"/>
          </p:cNvSpPr>
          <p:nvPr>
            <p:ph type="sldNum" sz="quarter" idx="5"/>
          </p:nvPr>
        </p:nvSpPr>
        <p:spPr/>
        <p:txBody>
          <a:bodyPr/>
          <a:lstStyle/>
          <a:p>
            <a:fld id="{6677E4D2-0A77-734E-801A-8CEDE09BFAF5}" type="slidenum">
              <a:rPr lang="en-US" smtClean="0"/>
              <a:t>15</a:t>
            </a:fld>
            <a:endParaRPr lang="en-US"/>
          </a:p>
        </p:txBody>
      </p:sp>
    </p:spTree>
    <p:extLst>
      <p:ext uri="{BB962C8B-B14F-4D97-AF65-F5344CB8AC3E}">
        <p14:creationId xmlns:p14="http://schemas.microsoft.com/office/powerpoint/2010/main" val="2126363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next critical structural element we looked at was a firewall. A firewall is what the engine is mounted to and it is the primary structure that absorbs forces due to impact. We looked at various impact angles using an upper bound on the expected airspeed of 18 m/s. In our first model, we assumed the firewall was constructed in a way that the force of the impact was primarily transferred into shear stress. There were really no materials that could withstand this. So instead, we changes how me were envisioning the configuration so the major force is compression as shown in the top and bottom figures. We found that this is actually how most firewalls are constructed.</a:t>
            </a:r>
          </a:p>
          <a:p>
            <a:endParaRPr lang="en-US">
              <a:cs typeface="Calibri"/>
            </a:endParaRPr>
          </a:p>
          <a:p>
            <a:endParaRPr lang="en-US">
              <a:cs typeface="Calibri"/>
            </a:endParaRPr>
          </a:p>
          <a:p>
            <a:r>
              <a:rPr lang="en-US">
                <a:cs typeface="Calibri"/>
              </a:rPr>
              <a:t>Alex's Notes: The firewall is an important airframe component that supports the motor. Due to its placement directly behind the motor it will experience large stresses during any hard landings. The firewall was analyzed in order to determine the best possible material to use in its manufacturing in order to improve the durability of the aircraft. The firewall was first analyzed as a disk attached to a hollow cylinder where the primary forces act on the disk. In this geometry the most severe stresses are shear stresses at the connection between the disk and the cylinder. Upon the completion of this analysis it was determined that few or no materials had the necessary shear strength to survive impacts at relatively low impact angles given reasonable geometry. Further research was done into firewalls in order to find out how other similarly sized </a:t>
            </a:r>
            <a:r>
              <a:rPr lang="en-US" err="1">
                <a:cs typeface="Calibri"/>
              </a:rPr>
              <a:t>uav's</a:t>
            </a:r>
            <a:r>
              <a:rPr lang="en-US">
                <a:cs typeface="Calibri"/>
              </a:rPr>
              <a:t> solved this issue. It was found that most firewalls actually have additional supports behind the motor mount generally taking the form of a L-bracket or cylinder. For simplicity the firewall was then modeled as a cylinder shown in the top image where the major stress is compression in the cylinder.</a:t>
            </a: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16</a:t>
            </a:fld>
            <a:endParaRPr lang="en-US"/>
          </a:p>
        </p:txBody>
      </p:sp>
    </p:spTree>
    <p:extLst>
      <p:ext uri="{BB962C8B-B14F-4D97-AF65-F5344CB8AC3E}">
        <p14:creationId xmlns:p14="http://schemas.microsoft.com/office/powerpoint/2010/main" val="385714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the geometry given in the last slide compressive stress was determined using the work-energy principle. The spring constant, k, is determined using the young's modulus of the material. The stiffer the material, the more force will act upon the firewall since the impact is taking place over a shorter time period. This equation can be rearranged to isolate the material properties on one side </a:t>
            </a:r>
            <a:r>
              <a:rPr lang="en-US" err="1"/>
              <a:t>resullting</a:t>
            </a:r>
            <a:r>
              <a:rPr lang="en-US"/>
              <a:t> in the useful ratio between the compressive strength and the square root of the young's modulus of the material. The plot on the right shows the maximum compressive stress vs the young's modulus of the material.</a:t>
            </a:r>
          </a:p>
          <a:p>
            <a:endParaRPr lang="en-US">
              <a:cs typeface="Calibri"/>
            </a:endParaRPr>
          </a:p>
          <a:p>
            <a:r>
              <a:rPr lang="en-US">
                <a:cs typeface="Calibri"/>
              </a:rPr>
              <a:t>Alex's Notes: Using the geometry given in the last slide where the force of an impact, F, is </a:t>
            </a:r>
            <a:r>
              <a:rPr lang="en-US" err="1">
                <a:cs typeface="Calibri"/>
              </a:rPr>
              <a:t>transfered</a:t>
            </a:r>
            <a:r>
              <a:rPr lang="en-US">
                <a:cs typeface="Calibri"/>
              </a:rPr>
              <a:t> onto the firewall as a distributed load on the hollow cylinder the maximum compressive stress and therefore necessary material compressive strength was determined. The impact force was determined using the work-energy principle where k, spring constant, is determined using the young's modulus of the firewall material. The stiffer the material, the more force will act upon the firewall since the impact is taking place over a shorter time period. The force is then divided by the cross-sectional area of the firewall cylinder  in order to get the maximum compressive stress. This equation can be rearranged to isolate the material properties on one side </a:t>
            </a:r>
            <a:r>
              <a:rPr lang="en-US" err="1">
                <a:cs typeface="Calibri"/>
              </a:rPr>
              <a:t>resullting</a:t>
            </a:r>
            <a:r>
              <a:rPr lang="en-US">
                <a:cs typeface="Calibri"/>
              </a:rPr>
              <a:t> in the useful ratio between the compressive strength and the square root of the young's modulus of the material. For a specific velocity and impact angle an angle can be determined This ratio will be used to determine if a material is feasible for the firewall. A plot of the maximum compressive stress vs the young's modulus of the material is shown to the right.</a:t>
            </a:r>
          </a:p>
        </p:txBody>
      </p:sp>
      <p:sp>
        <p:nvSpPr>
          <p:cNvPr id="4" name="Slide Number Placeholder 3"/>
          <p:cNvSpPr>
            <a:spLocks noGrp="1"/>
          </p:cNvSpPr>
          <p:nvPr>
            <p:ph type="sldNum" sz="quarter" idx="5"/>
          </p:nvPr>
        </p:nvSpPr>
        <p:spPr/>
        <p:txBody>
          <a:bodyPr/>
          <a:lstStyle/>
          <a:p>
            <a:fld id="{6677E4D2-0A77-734E-801A-8CEDE09BFAF5}" type="slidenum">
              <a:rPr lang="en-US" smtClean="0"/>
              <a:t>17</a:t>
            </a:fld>
            <a:endParaRPr lang="en-US"/>
          </a:p>
        </p:txBody>
      </p:sp>
    </p:spTree>
    <p:extLst>
      <p:ext uri="{BB962C8B-B14F-4D97-AF65-F5344CB8AC3E}">
        <p14:creationId xmlns:p14="http://schemas.microsoft.com/office/powerpoint/2010/main" val="521226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conclusions we can draw from the firewall analysis is that the material should have a high strength to </a:t>
            </a:r>
            <a:r>
              <a:rPr lang="en-US" err="1">
                <a:cs typeface="Calibri"/>
              </a:rPr>
              <a:t>youngs</a:t>
            </a:r>
            <a:r>
              <a:rPr lang="en-US">
                <a:cs typeface="Calibri"/>
              </a:rPr>
              <a:t> modulus ratio to meet our durability requirement. We also determined that the shape needed to would be best to 3D print to meet our manufacturability requirement. On the right you can see tables of the strength ratios, but I'm going to hand it over to Mikaela to go more in-depth on materials.</a:t>
            </a:r>
          </a:p>
          <a:p>
            <a:endParaRPr lang="en-US">
              <a:cs typeface="Calibri"/>
            </a:endParaRPr>
          </a:p>
          <a:p>
            <a:r>
              <a:rPr lang="en-US">
                <a:cs typeface="Calibri"/>
              </a:rPr>
              <a:t>Alex's notes: The table in the center shows the minimum required compressive strength per square root of young's modulus depending on the impact angle. These values were determined using an assumed aircraft mass of 15kg and velocity of 18 m/s. A list of prospective materials is tabulated to the right including their ratio of sigma over sqrt of E. As shown, given reasonable geometry no material is able to survive a 90 degree impact however given a more reasonable impact angle the list of feasible materials increases.</a:t>
            </a: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18</a:t>
            </a:fld>
            <a:endParaRPr lang="en-US"/>
          </a:p>
        </p:txBody>
      </p:sp>
    </p:spTree>
    <p:extLst>
      <p:ext uri="{BB962C8B-B14F-4D97-AF65-F5344CB8AC3E}">
        <p14:creationId xmlns:p14="http://schemas.microsoft.com/office/powerpoint/2010/main" val="47888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Density is the most vital for ensuring the aircraft is lightweight enough to be human portable</a:t>
            </a:r>
          </a:p>
          <a:p>
            <a:pPr marL="285750" indent="-285750">
              <a:buFont typeface="Arial"/>
              <a:buChar char="•"/>
            </a:pPr>
            <a:r>
              <a:rPr lang="en-US"/>
              <a:t>Strength and durability so the aircraft can endure high wind gusts and complete a long duration flight without losing structure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19</a:t>
            </a:fld>
            <a:endParaRPr lang="en-US"/>
          </a:p>
        </p:txBody>
      </p:sp>
    </p:spTree>
    <p:extLst>
      <p:ext uri="{BB962C8B-B14F-4D97-AF65-F5344CB8AC3E}">
        <p14:creationId xmlns:p14="http://schemas.microsoft.com/office/powerpoint/2010/main" val="20401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Our team structure is set up such that I provide a point of contact for the industry and faculty mentors and then with the technical help from Brady, lead the team. </a:t>
            </a:r>
            <a:br>
              <a:rPr lang="en-US"/>
            </a:br>
            <a:r>
              <a:rPr lang="en-US" b="0" i="0">
                <a:solidFill>
                  <a:srgbClr val="E8EAED"/>
                </a:solidFill>
                <a:effectLst/>
                <a:latin typeface="Roboto" panose="02000000000000000000" pitchFamily="2" charset="0"/>
              </a:rPr>
              <a:t> </a:t>
            </a:r>
            <a:br>
              <a:rPr lang="en-US"/>
            </a:br>
            <a:endParaRPr lang="en-US"/>
          </a:p>
          <a:p>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2</a:t>
            </a:fld>
            <a:endParaRPr lang="en-US"/>
          </a:p>
        </p:txBody>
      </p:sp>
    </p:spTree>
    <p:extLst>
      <p:ext uri="{BB962C8B-B14F-4D97-AF65-F5344CB8AC3E}">
        <p14:creationId xmlns:p14="http://schemas.microsoft.com/office/powerpoint/2010/main" val="140941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Cost was given lower weight due to additive manufacturing generally being cheaper</a:t>
            </a:r>
          </a:p>
          <a:p>
            <a:pPr marL="285750" indent="-285750">
              <a:buFont typeface="Arial"/>
              <a:buChar char="•"/>
            </a:pPr>
            <a:r>
              <a:rPr lang="en-US"/>
              <a:t>Manufacturability had a higher weight since another big aspect was requiring little expertise for manufacturing so anybody could build it</a:t>
            </a:r>
            <a:endParaRPr lang="en-US">
              <a:cs typeface="Calibri"/>
            </a:endParaRPr>
          </a:p>
          <a:p>
            <a:pPr marL="285750" indent="-285750">
              <a:buFont typeface="Arial"/>
              <a:buChar char="•"/>
            </a:pPr>
            <a:r>
              <a:rPr lang="en-US"/>
              <a:t>Heritage - using examples of other applications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20</a:t>
            </a:fld>
            <a:endParaRPr lang="en-US"/>
          </a:p>
        </p:txBody>
      </p:sp>
    </p:spTree>
    <p:extLst>
      <p:ext uri="{BB962C8B-B14F-4D97-AF65-F5344CB8AC3E}">
        <p14:creationId xmlns:p14="http://schemas.microsoft.com/office/powerpoint/2010/main" val="356139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Broke down into further selections since each structure has different ideal metrics than others</a:t>
            </a:r>
          </a:p>
          <a:p>
            <a:endParaRPr lang="en-US">
              <a:cs typeface="Calibri"/>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21</a:t>
            </a:fld>
            <a:endParaRPr lang="en-US"/>
          </a:p>
        </p:txBody>
      </p:sp>
    </p:spTree>
    <p:extLst>
      <p:ext uri="{BB962C8B-B14F-4D97-AF65-F5344CB8AC3E}">
        <p14:creationId xmlns:p14="http://schemas.microsoft.com/office/powerpoint/2010/main" val="104111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Use COTS components and all would support the hollow cylinder as a spar beam</a:t>
            </a:r>
          </a:p>
          <a:p>
            <a:pPr marL="285750" indent="-285750">
              <a:buFont typeface="Arial"/>
              <a:buChar char="•"/>
            </a:pPr>
            <a:r>
              <a:rPr lang="en-US">
                <a:cs typeface="Calibri"/>
              </a:rPr>
              <a:t>Carbon fiber most ideal due to high heritage and high strength while being much lighter than other materials and much more affordable</a:t>
            </a:r>
          </a:p>
          <a:p>
            <a:endParaRPr lang="en-US">
              <a:cs typeface="Calibri"/>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22</a:t>
            </a:fld>
            <a:endParaRPr lang="en-US"/>
          </a:p>
        </p:txBody>
      </p:sp>
    </p:spTree>
    <p:extLst>
      <p:ext uri="{BB962C8B-B14F-4D97-AF65-F5344CB8AC3E}">
        <p14:creationId xmlns:p14="http://schemas.microsoft.com/office/powerpoint/2010/main" val="76354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Most important here was choosing a light material that still would have a strength that could be support</a:t>
            </a:r>
          </a:p>
          <a:p>
            <a:pPr marL="285750" indent="-285750">
              <a:buFont typeface="Arial"/>
              <a:buChar char="•"/>
            </a:pPr>
            <a:r>
              <a:rPr lang="en-US"/>
              <a:t>Lightweight PLA appeared to be great due to having a low density but will need to be tested strength wise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23</a:t>
            </a:fld>
            <a:endParaRPr lang="en-US"/>
          </a:p>
        </p:txBody>
      </p:sp>
    </p:spTree>
    <p:extLst>
      <p:ext uri="{BB962C8B-B14F-4D97-AF65-F5344CB8AC3E}">
        <p14:creationId xmlns:p14="http://schemas.microsoft.com/office/powerpoint/2010/main" val="365572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Compressive strength ended up being most vital so those with higher ratios like nylon and acrylic tended to be more </a:t>
            </a:r>
          </a:p>
          <a:p>
            <a:endParaRPr lang="en-US">
              <a:cs typeface="Calibri"/>
            </a:endParaRPr>
          </a:p>
          <a:p>
            <a:r>
              <a:rPr lang="en-US">
                <a:cs typeface="Calibri"/>
              </a:rPr>
              <a:t>Higher the strength rating the larger the impact angle that the firewall can survive. Nylon appears to be the obvious choice however, due to its low weatherability it should be avoided for extended outdoor use. The next two options are Acrylic and Polycarbonate (PC) which both have good strength to young's modulus ratios. Acrylic beats PC due to its lower cost.</a:t>
            </a: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24</a:t>
            </a:fld>
            <a:endParaRPr lang="en-US"/>
          </a:p>
        </p:txBody>
      </p:sp>
    </p:spTree>
    <p:extLst>
      <p:ext uri="{BB962C8B-B14F-4D97-AF65-F5344CB8AC3E}">
        <p14:creationId xmlns:p14="http://schemas.microsoft.com/office/powerpoint/2010/main" val="256446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aerodynamics team, we have been investigating how to maximize the aerodynamic efficiency of the vehicle design to meet the long endurance standards of the mission referenced in functional requirement 2. A standard measure for efficiency is the lift to drag ratio. This quantity can be improved by increasing the lift while decreasing the drag. In our case, there will be two main sources of drag, parasitic associated with the form of the aircraft and lift induced from three dimensional effects. At low speeds, induced drag is usually the main contributor.</a:t>
            </a:r>
          </a:p>
        </p:txBody>
      </p:sp>
      <p:sp>
        <p:nvSpPr>
          <p:cNvPr id="4" name="Slide Number Placeholder 3"/>
          <p:cNvSpPr>
            <a:spLocks noGrp="1"/>
          </p:cNvSpPr>
          <p:nvPr>
            <p:ph type="sldNum" sz="quarter" idx="5"/>
          </p:nvPr>
        </p:nvSpPr>
        <p:spPr/>
        <p:txBody>
          <a:bodyPr/>
          <a:lstStyle/>
          <a:p>
            <a:fld id="{6677E4D2-0A77-734E-801A-8CEDE09BFAF5}" type="slidenum">
              <a:rPr lang="en-US" smtClean="0"/>
              <a:t>32</a:t>
            </a:fld>
            <a:endParaRPr lang="en-US"/>
          </a:p>
        </p:txBody>
      </p:sp>
    </p:spTree>
    <p:extLst>
      <p:ext uri="{BB962C8B-B14F-4D97-AF65-F5344CB8AC3E}">
        <p14:creationId xmlns:p14="http://schemas.microsoft.com/office/powerpoint/2010/main" val="161631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the trade studies, we used these four methods to quantify and assess our options. The risk matrices were the main factor in making final decisions by ranking a list of options in different categories with higher priority placed on important categories like endurance and manufacturability. </a:t>
            </a:r>
            <a:r>
              <a:rPr lang="en-US" err="1"/>
              <a:t>OpenVSP</a:t>
            </a:r>
            <a:r>
              <a:rPr lang="en-US"/>
              <a:t> was used to evaluate the parasite drag of different configurations. Prandtl Lifting Line Theory and XFLR5 were used to investigate the span efficiency factor, a direct measure of how large the effects of induced drag will be. PLLT was used for simpler finite wing planforms to narrow the airfoil selection space with XFLR5 being used for higher complexity geometries such as the use of winglets to lower induced drag.</a:t>
            </a:r>
          </a:p>
        </p:txBody>
      </p:sp>
      <p:sp>
        <p:nvSpPr>
          <p:cNvPr id="4" name="Slide Number Placeholder 3"/>
          <p:cNvSpPr>
            <a:spLocks noGrp="1"/>
          </p:cNvSpPr>
          <p:nvPr>
            <p:ph type="sldNum" sz="quarter" idx="5"/>
          </p:nvPr>
        </p:nvSpPr>
        <p:spPr/>
        <p:txBody>
          <a:bodyPr/>
          <a:lstStyle/>
          <a:p>
            <a:fld id="{6677E4D2-0A77-734E-801A-8CEDE09BFAF5}" type="slidenum">
              <a:rPr lang="en-US" smtClean="0"/>
              <a:t>33</a:t>
            </a:fld>
            <a:endParaRPr lang="en-US"/>
          </a:p>
        </p:txBody>
      </p:sp>
    </p:spTree>
    <p:extLst>
      <p:ext uri="{BB962C8B-B14F-4D97-AF65-F5344CB8AC3E}">
        <p14:creationId xmlns:p14="http://schemas.microsoft.com/office/powerpoint/2010/main" val="2533124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characterize the efficiency of the aerodynamic design, we had to investigate a multitude of design parameters, the UAV configuration, the shape and location of the main wing planform, the configuration of the stabilizing tail and control surfaces, and the airfoil selection of the main wing. Investigating these fields revealed some important baseline quantities in the preliminary design space. First, an estimate for the total amount of drag on the vehicle broken into its components which allowed for an early estimate of required power at trim and total endurance tying back to FR2. Next, the control scheme for the UAV which allows for the fulfillment of the controllability of FR9. And finally, the approximate sizing of the aircraft so that it remains human portable as specified by FR1.</a:t>
            </a:r>
          </a:p>
        </p:txBody>
      </p:sp>
      <p:sp>
        <p:nvSpPr>
          <p:cNvPr id="4" name="Slide Number Placeholder 3"/>
          <p:cNvSpPr>
            <a:spLocks noGrp="1"/>
          </p:cNvSpPr>
          <p:nvPr>
            <p:ph type="sldNum" sz="quarter" idx="5"/>
          </p:nvPr>
        </p:nvSpPr>
        <p:spPr/>
        <p:txBody>
          <a:bodyPr/>
          <a:lstStyle/>
          <a:p>
            <a:fld id="{6677E4D2-0A77-734E-801A-8CEDE09BFAF5}" type="slidenum">
              <a:rPr lang="en-US" smtClean="0"/>
              <a:t>34</a:t>
            </a:fld>
            <a:endParaRPr lang="en-US"/>
          </a:p>
        </p:txBody>
      </p:sp>
    </p:spTree>
    <p:extLst>
      <p:ext uri="{BB962C8B-B14F-4D97-AF65-F5344CB8AC3E}">
        <p14:creationId xmlns:p14="http://schemas.microsoft.com/office/powerpoint/2010/main" val="1484244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UAV configuration study aimed to select which platform type would be best suited to the mission profile. The risk matrix is shown and considers the manufacturability, endurance, payload capacity, weight, stability, and take off characteristics for our design candidates. Emphasis was placed on the manufacturing and endurance capability of the system to satisfy the customer needs</a:t>
            </a:r>
          </a:p>
        </p:txBody>
      </p:sp>
      <p:sp>
        <p:nvSpPr>
          <p:cNvPr id="4" name="Slide Number Placeholder 3"/>
          <p:cNvSpPr>
            <a:spLocks noGrp="1"/>
          </p:cNvSpPr>
          <p:nvPr>
            <p:ph type="sldNum" sz="quarter" idx="5"/>
          </p:nvPr>
        </p:nvSpPr>
        <p:spPr/>
        <p:txBody>
          <a:bodyPr/>
          <a:lstStyle/>
          <a:p>
            <a:fld id="{6677E4D2-0A77-734E-801A-8CEDE09BFAF5}" type="slidenum">
              <a:rPr lang="en-US" smtClean="0"/>
              <a:t>35</a:t>
            </a:fld>
            <a:endParaRPr lang="en-US"/>
          </a:p>
        </p:txBody>
      </p:sp>
    </p:spTree>
    <p:extLst>
      <p:ext uri="{BB962C8B-B14F-4D97-AF65-F5344CB8AC3E}">
        <p14:creationId xmlns:p14="http://schemas.microsoft.com/office/powerpoint/2010/main" val="341295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result of this study narrowed our design space to a fixed wing UAV. This was chosen because of its proven flight heritage in closely related missions, a high potential for long endurance, natural aircraft stability, and an easy implementation of varying payloads. Considerations were made for multi and single rotor drone and a hybrid VTOL system. These fell short in their capabilities for endurance when compared to the fixed wing UAV and did not provide enough meaningful advantage to be worth the loss.</a:t>
            </a:r>
          </a:p>
        </p:txBody>
      </p:sp>
      <p:sp>
        <p:nvSpPr>
          <p:cNvPr id="4" name="Slide Number Placeholder 3"/>
          <p:cNvSpPr>
            <a:spLocks noGrp="1"/>
          </p:cNvSpPr>
          <p:nvPr>
            <p:ph type="sldNum" sz="quarter" idx="5"/>
          </p:nvPr>
        </p:nvSpPr>
        <p:spPr/>
        <p:txBody>
          <a:bodyPr/>
          <a:lstStyle/>
          <a:p>
            <a:fld id="{6677E4D2-0A77-734E-801A-8CEDE09BFAF5}" type="slidenum">
              <a:rPr lang="en-US" smtClean="0"/>
              <a:t>36</a:t>
            </a:fld>
            <a:endParaRPr lang="en-US"/>
          </a:p>
        </p:txBody>
      </p:sp>
    </p:spTree>
    <p:extLst>
      <p:ext uri="{BB962C8B-B14F-4D97-AF65-F5344CB8AC3E}">
        <p14:creationId xmlns:p14="http://schemas.microsoft.com/office/powerpoint/2010/main" val="252671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E8EAED"/>
                </a:solidFill>
                <a:effectLst/>
                <a:latin typeface="Roboto" panose="02000000000000000000" pitchFamily="2" charset="0"/>
              </a:rPr>
              <a:t>The mission statement for Team AMADEUS was to provide a low cost, high endurance, UAV capable of operating in austere environments under a variety of missions. </a:t>
            </a:r>
          </a:p>
          <a:p>
            <a:r>
              <a:rPr lang="en-US" b="0" i="0">
                <a:solidFill>
                  <a:srgbClr val="E8EAED"/>
                </a:solidFill>
                <a:effectLst/>
                <a:latin typeface="Roboto" panose="02000000000000000000" pitchFamily="2" charset="0"/>
              </a:rPr>
              <a:t>It must be transported, launched and flown by a single operator. </a:t>
            </a:r>
          </a:p>
          <a:p>
            <a:r>
              <a:rPr lang="en-US" b="0" i="0">
                <a:solidFill>
                  <a:srgbClr val="E8EAED"/>
                </a:solidFill>
                <a:effectLst/>
                <a:latin typeface="Roboto" panose="02000000000000000000" pitchFamily="2" charset="0"/>
              </a:rPr>
              <a:t>Additionally, it must be constructed out of additively manufactured materials and consumer off the shelf components. </a:t>
            </a:r>
          </a:p>
          <a:p>
            <a:r>
              <a:rPr lang="en-US" b="0" i="0">
                <a:solidFill>
                  <a:srgbClr val="E8EAED"/>
                </a:solidFill>
                <a:effectLst/>
                <a:latin typeface="Roboto" panose="02000000000000000000" pitchFamily="2" charset="0"/>
              </a:rPr>
              <a:t>The final deliverable, will be design documentation for organizations, to reproduce and operate the aircraft with minimal additional work. </a:t>
            </a:r>
            <a:br>
              <a:rPr lang="en-US"/>
            </a:br>
            <a:br>
              <a:rPr lang="en-US"/>
            </a:b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3</a:t>
            </a:fld>
            <a:endParaRPr lang="en-US"/>
          </a:p>
        </p:txBody>
      </p:sp>
    </p:spTree>
    <p:extLst>
      <p:ext uri="{BB962C8B-B14F-4D97-AF65-F5344CB8AC3E}">
        <p14:creationId xmlns:p14="http://schemas.microsoft.com/office/powerpoint/2010/main" val="245271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wing planform study aimed to set the general shaping of the main aircraft wing which will provide most of the lift needed for the aircraft to remain aloft. This decision has a large influence over the baseline performance of the aircraft. The included risk matrix investigates 8 unique planform shapes and ranks them in categories of stability, parasite drag, induced drag, mission fitness, strength, weight, and manufacturability. The most important were the mission fitness, and both sources of drag.</a:t>
            </a:r>
          </a:p>
        </p:txBody>
      </p:sp>
      <p:sp>
        <p:nvSpPr>
          <p:cNvPr id="4" name="Slide Number Placeholder 3"/>
          <p:cNvSpPr>
            <a:spLocks noGrp="1"/>
          </p:cNvSpPr>
          <p:nvPr>
            <p:ph type="sldNum" sz="quarter" idx="5"/>
          </p:nvPr>
        </p:nvSpPr>
        <p:spPr/>
        <p:txBody>
          <a:bodyPr/>
          <a:lstStyle/>
          <a:p>
            <a:fld id="{6677E4D2-0A77-734E-801A-8CEDE09BFAF5}" type="slidenum">
              <a:rPr lang="en-US" smtClean="0"/>
              <a:t>37</a:t>
            </a:fld>
            <a:endParaRPr lang="en-US"/>
          </a:p>
        </p:txBody>
      </p:sp>
    </p:spTree>
    <p:extLst>
      <p:ext uri="{BB962C8B-B14F-4D97-AF65-F5344CB8AC3E}">
        <p14:creationId xmlns:p14="http://schemas.microsoft.com/office/powerpoint/2010/main" val="3013781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top choices for the wing planform are between the straight tapered and delta tapered wing style shown on the right. The shape of these wings provide a very similar performance and clear advantages over others. They can closely approximate an elliptical lifting distribution which is ideal for lowering induced drag without the larger parasite drag associated with a true elliptical wing. They also provide an easy customer manufacturing and implementation process, have a lower weight than other options, and a relatively high strength compared to other designs. Other close considerations were made for a high aspect ratio glider wing which is commonly used for long endurance nonpowered vehicles. While providing excellent lift induced drag characteristics, the baseline parasite drag would be much higher and they may lack the strength to support a fully loaded vehicle. The blended wing body is becoming more popular in modern aircraft design for its greatly reduced parasite drag characteristics, but it does not support the profile of our mission and lacks the flight heritage in any similar missions.</a:t>
            </a:r>
          </a:p>
        </p:txBody>
      </p:sp>
      <p:sp>
        <p:nvSpPr>
          <p:cNvPr id="4" name="Slide Number Placeholder 3"/>
          <p:cNvSpPr>
            <a:spLocks noGrp="1"/>
          </p:cNvSpPr>
          <p:nvPr>
            <p:ph type="sldNum" sz="quarter" idx="5"/>
          </p:nvPr>
        </p:nvSpPr>
        <p:spPr/>
        <p:txBody>
          <a:bodyPr/>
          <a:lstStyle/>
          <a:p>
            <a:fld id="{6677E4D2-0A77-734E-801A-8CEDE09BFAF5}" type="slidenum">
              <a:rPr lang="en-US" smtClean="0"/>
              <a:t>38</a:t>
            </a:fld>
            <a:endParaRPr lang="en-US"/>
          </a:p>
        </p:txBody>
      </p:sp>
    </p:spTree>
    <p:extLst>
      <p:ext uri="{BB962C8B-B14F-4D97-AF65-F5344CB8AC3E}">
        <p14:creationId xmlns:p14="http://schemas.microsoft.com/office/powerpoint/2010/main" val="2447347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selection of the tail configuration is mostly related to the stability and control design for the aircraft; however, it can still have significant effects on the overall endurance of the aircraft. An unnecessarily large or poorly configured tail can greatly increase the drag on the vehicle. The risk matrix shown evaluates 8 tail configurations for their stability, drag, weight, manufacturability, strength, and compatibility to the controls team. The most highly weighted is drag, followed by the stability and manufacturability</a:t>
            </a:r>
          </a:p>
        </p:txBody>
      </p:sp>
      <p:sp>
        <p:nvSpPr>
          <p:cNvPr id="4" name="Slide Number Placeholder 3"/>
          <p:cNvSpPr>
            <a:spLocks noGrp="1"/>
          </p:cNvSpPr>
          <p:nvPr>
            <p:ph type="sldNum" sz="quarter" idx="5"/>
          </p:nvPr>
        </p:nvSpPr>
        <p:spPr/>
        <p:txBody>
          <a:bodyPr/>
          <a:lstStyle/>
          <a:p>
            <a:fld id="{6677E4D2-0A77-734E-801A-8CEDE09BFAF5}" type="slidenum">
              <a:rPr lang="en-US" smtClean="0"/>
              <a:t>39</a:t>
            </a:fld>
            <a:endParaRPr lang="en-US"/>
          </a:p>
        </p:txBody>
      </p:sp>
    </p:spTree>
    <p:extLst>
      <p:ext uri="{BB962C8B-B14F-4D97-AF65-F5344CB8AC3E}">
        <p14:creationId xmlns:p14="http://schemas.microsoft.com/office/powerpoint/2010/main" val="2184914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study yielded the choice of a conventional aircraft tail. This is an incredibly common choice for UAV and piloted systems because of its natural stability, high controllability and ability to implement into most basic flight controllers. It also has very high strength, low weight, and would be the easiest to manufacture. While it may not have the best drag characteristics, its excellence in all other categories makes this the best option. The T-Tail was not chosen despite having a reduced drag profile due to the possibility of breakage in flight and the extra weight needed to support its more complex loading. Canards and a vertical tail provided the best drag characteristics, but this configuration is not naturally stable and requires specially written, high complexity flight controllers to make constant adjustments to control surface deflections.</a:t>
            </a:r>
          </a:p>
        </p:txBody>
      </p:sp>
      <p:sp>
        <p:nvSpPr>
          <p:cNvPr id="4" name="Slide Number Placeholder 3"/>
          <p:cNvSpPr>
            <a:spLocks noGrp="1"/>
          </p:cNvSpPr>
          <p:nvPr>
            <p:ph type="sldNum" sz="quarter" idx="5"/>
          </p:nvPr>
        </p:nvSpPr>
        <p:spPr/>
        <p:txBody>
          <a:bodyPr/>
          <a:lstStyle/>
          <a:p>
            <a:fld id="{6677E4D2-0A77-734E-801A-8CEDE09BFAF5}" type="slidenum">
              <a:rPr lang="en-US" smtClean="0"/>
              <a:t>40</a:t>
            </a:fld>
            <a:endParaRPr lang="en-US"/>
          </a:p>
        </p:txBody>
      </p:sp>
    </p:spTree>
    <p:extLst>
      <p:ext uri="{BB962C8B-B14F-4D97-AF65-F5344CB8AC3E}">
        <p14:creationId xmlns:p14="http://schemas.microsoft.com/office/powerpoint/2010/main" val="886030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5f46f9144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5f46f9144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f46f9144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f46f9144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5f46f9144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5f46f9144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a17a388d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a17a388d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5a17a388d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5a17a388d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a17a388d9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a17a388d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E8EAED"/>
                </a:solidFill>
                <a:effectLst/>
                <a:latin typeface="Roboto" panose="02000000000000000000" pitchFamily="2" charset="0"/>
              </a:rPr>
              <a:t>Our functional requirements, flow down from the mission statement </a:t>
            </a:r>
          </a:p>
          <a:p>
            <a:r>
              <a:rPr lang="en-US" b="0" i="0">
                <a:solidFill>
                  <a:srgbClr val="E8EAED"/>
                </a:solidFill>
                <a:effectLst/>
                <a:latin typeface="Roboto" panose="02000000000000000000" pitchFamily="2" charset="0"/>
              </a:rPr>
              <a:t>	where our top three are human portability, endurance and operability in austere environments. </a:t>
            </a:r>
            <a:br>
              <a:rPr lang="en-US"/>
            </a:br>
            <a:r>
              <a:rPr lang="en-US" b="0" i="0">
                <a:solidFill>
                  <a:srgbClr val="E8EAED"/>
                </a:solidFill>
                <a:effectLst/>
                <a:latin typeface="Roboto" panose="02000000000000000000" pitchFamily="2" charset="0"/>
              </a:rPr>
              <a:t>Next we have the customer focused requirements </a:t>
            </a:r>
          </a:p>
          <a:p>
            <a:r>
              <a:rPr lang="en-US" b="0" i="0">
                <a:solidFill>
                  <a:srgbClr val="E8EAED"/>
                </a:solidFill>
                <a:effectLst/>
                <a:latin typeface="Roboto" panose="02000000000000000000" pitchFamily="2" charset="0"/>
              </a:rPr>
              <a:t>	which include the modular payload, low maintenance cost and rapid deployment. </a:t>
            </a:r>
            <a:br>
              <a:rPr lang="en-US"/>
            </a:br>
            <a:r>
              <a:rPr lang="en-US" b="0" i="0">
                <a:solidFill>
                  <a:srgbClr val="E8EAED"/>
                </a:solidFill>
                <a:effectLst/>
                <a:latin typeface="Roboto" panose="02000000000000000000" pitchFamily="2" charset="0"/>
              </a:rPr>
              <a:t>Finally the last three requirements are geared towards design and manufacturing </a:t>
            </a:r>
          </a:p>
          <a:p>
            <a:r>
              <a:rPr lang="en-US" b="0" i="0">
                <a:solidFill>
                  <a:srgbClr val="E8EAED"/>
                </a:solidFill>
                <a:effectLst/>
                <a:latin typeface="Roboto" panose="02000000000000000000" pitchFamily="2" charset="0"/>
              </a:rPr>
              <a:t>	which include legal restrictions, design cost requirements and remote operation. </a:t>
            </a:r>
            <a:br>
              <a:rPr lang="en-US"/>
            </a:b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4</a:t>
            </a:fld>
            <a:endParaRPr lang="en-US"/>
          </a:p>
        </p:txBody>
      </p:sp>
    </p:spTree>
    <p:extLst>
      <p:ext uri="{BB962C8B-B14F-4D97-AF65-F5344CB8AC3E}">
        <p14:creationId xmlns:p14="http://schemas.microsoft.com/office/powerpoint/2010/main" val="2534257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5a17a388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5a17a388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a17a388d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5a17a388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a17a388d9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a17a388d9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600"/>
              </a:spcBef>
              <a:spcAft>
                <a:spcPts val="0"/>
              </a:spcAft>
              <a:buClr>
                <a:schemeClr val="dk1"/>
              </a:buClr>
              <a:buSzPts val="1100"/>
              <a:buFont typeface="Arial"/>
              <a:buNone/>
            </a:pPr>
            <a:r>
              <a:rPr lang="en" sz="1600">
                <a:solidFill>
                  <a:schemeClr val="dk1"/>
                </a:solidFill>
                <a:latin typeface="Calibri"/>
                <a:ea typeface="Calibri"/>
                <a:cs typeface="Calibri"/>
                <a:sym typeface="Calibri"/>
              </a:rPr>
              <a:t>Why did you end up with the your top choice?</a:t>
            </a:r>
            <a:endParaRPr sz="1600">
              <a:solidFill>
                <a:schemeClr val="dk1"/>
              </a:solidFill>
              <a:latin typeface="Calibri"/>
              <a:ea typeface="Calibri"/>
              <a:cs typeface="Calibri"/>
              <a:sym typeface="Calibri"/>
            </a:endParaRPr>
          </a:p>
          <a:p>
            <a:pPr marL="0" lvl="0" indent="0" algn="l" rtl="0">
              <a:lnSpc>
                <a:spcPct val="90000"/>
              </a:lnSpc>
              <a:spcBef>
                <a:spcPts val="600"/>
              </a:spcBef>
              <a:spcAft>
                <a:spcPts val="0"/>
              </a:spcAft>
              <a:buClr>
                <a:schemeClr val="dk1"/>
              </a:buClr>
              <a:buSzPts val="1100"/>
              <a:buFont typeface="Arial"/>
              <a:buNone/>
            </a:pPr>
            <a:r>
              <a:rPr lang="en" sz="1600">
                <a:solidFill>
                  <a:schemeClr val="dk1"/>
                </a:solidFill>
                <a:latin typeface="Calibri"/>
                <a:ea typeface="Calibri"/>
                <a:cs typeface="Calibri"/>
                <a:sym typeface="Calibri"/>
              </a:rPr>
              <a:t>What other considerations are there to make outside of this study?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a17a388d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a17a388d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a17a388d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a17a388d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a17a388d9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a17a388d9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a17a388d9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a17a388d9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a17a388d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5a17a388d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a17a388d9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a17a388d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a17a388d9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5a17a388d9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b="0" i="0">
                <a:solidFill>
                  <a:srgbClr val="E8EAED"/>
                </a:solidFill>
                <a:effectLst/>
                <a:latin typeface="Roboto" panose="02000000000000000000" pitchFamily="2" charset="0"/>
              </a:rPr>
              <a:t>Our CONOPS highlights the key attributes of our project including the documentation, fabrication, mission use and continued maintenance and upkeep of the UAV throughout it's lifecycle. </a:t>
            </a:r>
            <a:br>
              <a:rPr lang="en-US"/>
            </a:br>
            <a:br>
              <a:rPr lang="en-US"/>
            </a:b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5</a:t>
            </a:fld>
            <a:endParaRPr lang="en-US"/>
          </a:p>
        </p:txBody>
      </p:sp>
    </p:spTree>
    <p:extLst>
      <p:ext uri="{BB962C8B-B14F-4D97-AF65-F5344CB8AC3E}">
        <p14:creationId xmlns:p14="http://schemas.microsoft.com/office/powerpoint/2010/main" val="1367311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5a17a388d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5a17a388d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a17a388d9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a17a388d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5a17a388d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5a17a388d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5a17a388d9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5a17a388d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f46f914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f46f914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f53c6e5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5f53c6e5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f53c6e5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5f53c6e5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5f53c6e51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5f53c6e51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5f53c6e51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5f53c6e51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f53c6e51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5f53c6e51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We have identified four Critical project elements, without which the design will not be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First and foremost is the aerodynamics which ties into the requirements for endurance and deployment.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Next is structural design which touches on ALL the requirements except endurance and remote operation. </a:t>
            </a:r>
            <a:br>
              <a:rPr lang="en-US"/>
            </a:br>
            <a:br>
              <a:rPr lang="en-US"/>
            </a:b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r>
              <a:rPr lang="en-US">
                <a:latin typeface="Arial"/>
                <a:cs typeface="Arial"/>
              </a:rPr>
              <a:t>1: T</a:t>
            </a:r>
            <a:r>
              <a:rPr lang="en-US"/>
              <a:t>he UAS must have a high aerodynamic efficiency that ensures natural stability, long endurance for minimal orbit swaps, and little energy losses at operation altitudes. Optimizing lift to drag ratio will ensure performance in all mission stages (launch, orbits, landing). </a:t>
            </a:r>
          </a:p>
          <a:p>
            <a:r>
              <a:rPr lang="en-US">
                <a:latin typeface="Arial"/>
                <a:cs typeface="Arial"/>
              </a:rPr>
              <a:t>2: </a:t>
            </a:r>
            <a:r>
              <a:rPr lang="en-US"/>
              <a:t>UAS structure must support its own weight in addition to modular payload. Structures will accommodate the aerodynamic loading and any other environmental loading without significant yielding or deformation.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latin typeface="Arial"/>
              <a:cs typeface="Arial"/>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6</a:t>
            </a:fld>
            <a:endParaRPr lang="en-US"/>
          </a:p>
        </p:txBody>
      </p:sp>
    </p:spTree>
    <p:extLst>
      <p:ext uri="{BB962C8B-B14F-4D97-AF65-F5344CB8AC3E}">
        <p14:creationId xmlns:p14="http://schemas.microsoft.com/office/powerpoint/2010/main" val="2232959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5f46f914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5f46f914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E8EAED"/>
                </a:solidFill>
                <a:effectLst/>
                <a:latin typeface="Roboto" panose="02000000000000000000" pitchFamily="2" charset="0"/>
              </a:rPr>
              <a:t>Materials and material choice is one of our most important elements as it plays a roll in every CPE. </a:t>
            </a:r>
          </a:p>
          <a:p>
            <a:r>
              <a:rPr lang="en-US" b="0" i="0">
                <a:solidFill>
                  <a:srgbClr val="E8EAED"/>
                </a:solidFill>
                <a:effectLst/>
                <a:latin typeface="Roboto" panose="02000000000000000000" pitchFamily="2" charset="0"/>
              </a:rPr>
              <a:t>It is based on the austere operations, low maintenance cost and total development cost requirements for the project. </a:t>
            </a:r>
          </a:p>
          <a:p>
            <a:br>
              <a:rPr lang="en-US"/>
            </a:br>
            <a:r>
              <a:rPr lang="en-US" b="0" i="0">
                <a:solidFill>
                  <a:srgbClr val="E8EAED"/>
                </a:solidFill>
                <a:effectLst/>
                <a:latin typeface="Roboto" panose="02000000000000000000" pitchFamily="2" charset="0"/>
              </a:rPr>
              <a:t>Finally portability stems from the very first functional requirement specifying that it must be transportable by a single user. </a:t>
            </a:r>
          </a:p>
          <a:p>
            <a:r>
              <a:rPr lang="en-US" b="0" i="0">
                <a:solidFill>
                  <a:srgbClr val="E8EAED"/>
                </a:solidFill>
                <a:effectLst/>
                <a:latin typeface="Roboto" panose="02000000000000000000" pitchFamily="2" charset="0"/>
              </a:rPr>
              <a:t>It is additionally influenced by the rapid deployment and remote control requirements. </a:t>
            </a:r>
          </a:p>
          <a:p>
            <a:r>
              <a:rPr lang="en-US" b="0" i="0">
                <a:solidFill>
                  <a:srgbClr val="E8EAED"/>
                </a:solidFill>
                <a:effectLst/>
                <a:latin typeface="Roboto" panose="02000000000000000000" pitchFamily="2" charset="0"/>
              </a:rPr>
              <a:t>Similar to material choice it is has interdependencies with all three other CPEs. </a:t>
            </a:r>
            <a:br>
              <a:rPr lang="en-US"/>
            </a:br>
            <a:br>
              <a:rPr lang="en-US"/>
            </a:br>
            <a:endParaRPr lang="en-US">
              <a:latin typeface="Arial"/>
              <a:cs typeface="Arial"/>
            </a:endParaRPr>
          </a:p>
          <a:p>
            <a:endParaRPr lang="en-US">
              <a:latin typeface="Arial"/>
              <a:cs typeface="Arial"/>
            </a:endParaRPr>
          </a:p>
          <a:p>
            <a:r>
              <a:rPr lang="en-US">
                <a:latin typeface="Arial"/>
                <a:cs typeface="Arial"/>
              </a:rPr>
              <a:t>3: </a:t>
            </a:r>
            <a:r>
              <a:rPr lang="en-US"/>
              <a:t>Design must incorporate additive manufacturing or off the shelf materials while maintaining the lightest possible airframe. Poses challenges for aerodynamics as materials used influence efficiency and structures as these materials have stress/strength limitations. </a:t>
            </a:r>
          </a:p>
          <a:p>
            <a:r>
              <a:rPr lang="en-US">
                <a:latin typeface="Arial"/>
                <a:cs typeface="Arial"/>
              </a:rPr>
              <a:t>4: </a:t>
            </a:r>
            <a:r>
              <a:rPr lang="en-US"/>
              <a:t>For use in austere environments, UAS must be lightweight to be carried by user to launch site. If feasible, design to be modular and assembled in field or before use.  </a:t>
            </a:r>
            <a:endParaRPr lang="en-US">
              <a:cs typeface="Calibri"/>
            </a:endParaRPr>
          </a:p>
          <a:p>
            <a:endParaRPr lang="en-US">
              <a:latin typeface="Arial"/>
              <a:cs typeface="Arial"/>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7</a:t>
            </a:fld>
            <a:endParaRPr lang="en-US"/>
          </a:p>
        </p:txBody>
      </p:sp>
    </p:spTree>
    <p:extLst>
      <p:ext uri="{BB962C8B-B14F-4D97-AF65-F5344CB8AC3E}">
        <p14:creationId xmlns:p14="http://schemas.microsoft.com/office/powerpoint/2010/main" val="31061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The functional block diagram provides a high level systematic overview of the entire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In particular it outlines the physical dependency of all systems with the structural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8EAED"/>
                </a:solidFill>
                <a:effectLst/>
                <a:latin typeface="Roboto" panose="02000000000000000000" pitchFamily="2" charset="0"/>
              </a:rPr>
              <a:t>Furthermore, it outlines the connection of communications and control with nearly every system to provide a single coherent aircraft.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b="0" i="0">
                <a:solidFill>
                  <a:srgbClr val="E8EAED"/>
                </a:solidFill>
                <a:effectLst/>
                <a:latin typeface="Roboto" panose="02000000000000000000" pitchFamily="2" charset="0"/>
              </a:rPr>
              <a:t>Starting with the structures section, material choice plays a key roll in designing the airfoil and airframe, by ensuring strength and stability.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b="0" i="0">
                <a:solidFill>
                  <a:srgbClr val="E8EAED"/>
                </a:solidFill>
                <a:effectLst/>
                <a:latin typeface="Roboto" panose="02000000000000000000" pitchFamily="2" charset="0"/>
              </a:rPr>
              <a:t>The propulsion system communicates with the control system during flight, however is a key determinant in the design process as it will dictate the climb rate at launch and the cruise performance once at altitude. </a:t>
            </a:r>
            <a:br>
              <a:rPr lang="en-US"/>
            </a:br>
            <a:endParaRPr lang="en-US"/>
          </a:p>
        </p:txBody>
      </p:sp>
      <p:sp>
        <p:nvSpPr>
          <p:cNvPr id="4" name="Slide Number Placeholder 3"/>
          <p:cNvSpPr>
            <a:spLocks noGrp="1"/>
          </p:cNvSpPr>
          <p:nvPr>
            <p:ph type="sldNum" sz="quarter" idx="5"/>
          </p:nvPr>
        </p:nvSpPr>
        <p:spPr/>
        <p:txBody>
          <a:bodyPr/>
          <a:lstStyle/>
          <a:p>
            <a:fld id="{6677E4D2-0A77-734E-801A-8CEDE09BFAF5}" type="slidenum">
              <a:rPr lang="en-US" smtClean="0"/>
              <a:t>8</a:t>
            </a:fld>
            <a:endParaRPr lang="en-US"/>
          </a:p>
        </p:txBody>
      </p:sp>
    </p:spTree>
    <p:extLst>
      <p:ext uri="{BB962C8B-B14F-4D97-AF65-F5344CB8AC3E}">
        <p14:creationId xmlns:p14="http://schemas.microsoft.com/office/powerpoint/2010/main" val="163417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br>
            <a:r>
              <a:rPr lang="en-US" b="0" i="0">
                <a:solidFill>
                  <a:srgbClr val="E8EAED"/>
                </a:solidFill>
                <a:effectLst/>
                <a:latin typeface="Roboto" panose="02000000000000000000" pitchFamily="2" charset="0"/>
              </a:rPr>
              <a:t>For our trades we will be covering the material selection from the structures team which is dependent on both the propulsion and aerodynamics team. </a:t>
            </a:r>
            <a:br>
              <a:rPr lang="en-US"/>
            </a:br>
            <a:r>
              <a:rPr lang="en-US"/>
              <a:t>Propulsion </a:t>
            </a:r>
            <a:r>
              <a:rPr lang="en-US" b="0" i="0">
                <a:solidFill>
                  <a:srgbClr val="E8EAED"/>
                </a:solidFill>
                <a:effectLst/>
                <a:latin typeface="Roboto" panose="02000000000000000000" pitchFamily="2" charset="0"/>
              </a:rPr>
              <a:t>team covered motor type which again was dependent on the design solutions from the aerodynamics and structures teams. </a:t>
            </a:r>
            <a:br>
              <a:rPr lang="en-US"/>
            </a:br>
            <a:r>
              <a:rPr lang="en-US" b="0" i="0">
                <a:solidFill>
                  <a:srgbClr val="E8EAED"/>
                </a:solidFill>
                <a:effectLst/>
                <a:latin typeface="Roboto" panose="02000000000000000000" pitchFamily="2" charset="0"/>
              </a:rPr>
              <a:t>Aero team looked into aircraft configuration and Prandtl lifting line theory for a finite wing selection. </a:t>
            </a:r>
            <a:br>
              <a:rPr lang="en-US"/>
            </a:br>
            <a:r>
              <a:rPr lang="en-US" b="0" i="0">
                <a:solidFill>
                  <a:srgbClr val="E8EAED"/>
                </a:solidFill>
                <a:effectLst/>
                <a:latin typeface="Roboto" panose="02000000000000000000" pitchFamily="2" charset="0"/>
              </a:rPr>
              <a:t>To ensure that we did not have any delays with </a:t>
            </a:r>
            <a:r>
              <a:rPr lang="en-US" b="0" i="0" err="1">
                <a:solidFill>
                  <a:srgbClr val="E8EAED"/>
                </a:solidFill>
                <a:effectLst/>
                <a:latin typeface="Roboto" panose="02000000000000000000" pitchFamily="2" charset="0"/>
              </a:rPr>
              <a:t>subteams</a:t>
            </a:r>
            <a:r>
              <a:rPr lang="en-US" b="0" i="0">
                <a:solidFill>
                  <a:srgbClr val="E8EAED"/>
                </a:solidFill>
                <a:effectLst/>
                <a:latin typeface="Roboto" panose="02000000000000000000" pitchFamily="2" charset="0"/>
              </a:rPr>
              <a:t> waiting for results, baseline assumptions were coordinated across all teams prior to trades being completed. </a:t>
            </a:r>
            <a:br>
              <a:rPr lang="en-US"/>
            </a:br>
            <a:br>
              <a:rPr lang="en-US"/>
            </a:br>
            <a:r>
              <a:rPr lang="en-US" b="0" i="0">
                <a:solidFill>
                  <a:srgbClr val="E8EAED"/>
                </a:solidFill>
                <a:effectLst/>
                <a:latin typeface="Roboto" panose="02000000000000000000" pitchFamily="2" charset="0"/>
              </a:rPr>
              <a:t>I'll now hand it over to Amanda who will cover the structural trade studies and design space. </a:t>
            </a:r>
            <a:endParaRPr lang="en-US">
              <a:latin typeface="Arial"/>
              <a:cs typeface="Arial"/>
            </a:endParaRPr>
          </a:p>
        </p:txBody>
      </p:sp>
      <p:sp>
        <p:nvSpPr>
          <p:cNvPr id="4" name="Slide Number Placeholder 3"/>
          <p:cNvSpPr>
            <a:spLocks noGrp="1"/>
          </p:cNvSpPr>
          <p:nvPr>
            <p:ph type="sldNum" sz="quarter" idx="5"/>
          </p:nvPr>
        </p:nvSpPr>
        <p:spPr/>
        <p:txBody>
          <a:bodyPr/>
          <a:lstStyle/>
          <a:p>
            <a:fld id="{6677E4D2-0A77-734E-801A-8CEDE09BFAF5}" type="slidenum">
              <a:rPr lang="en-US" smtClean="0"/>
              <a:t>9</a:t>
            </a:fld>
            <a:endParaRPr lang="en-US"/>
          </a:p>
        </p:txBody>
      </p:sp>
    </p:spTree>
    <p:extLst>
      <p:ext uri="{BB962C8B-B14F-4D97-AF65-F5344CB8AC3E}">
        <p14:creationId xmlns:p14="http://schemas.microsoft.com/office/powerpoint/2010/main" val="349878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B6E6E0-EDF9-C648-8412-A44C62881723}"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21506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A58B9-1816-4A43-8D68-2B09162E66F2}"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75594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4055F3-696E-4F45-8A56-38220629C8EA}"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73104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B6E6E0-EDF9-C648-8412-A44C62881723}"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21506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FB87C"/>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A8FF1-13E6-3B47-A61F-45642A15657F}"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35785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64FB2-7432-554C-BDE9-6E8DDFF64D2B}"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51215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268E64-6F1C-604E-9373-A5EA8048E073}"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40891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39A94-8144-214E-87C2-2802AC9A6F43}" type="datetime1">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50253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4D7791-618A-134F-ADEB-712A3DA79901}" type="datetime1">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880565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A41D6-EE9D-B84B-9078-566AB8D83D42}" type="datetime1">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358160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5470C-5AE7-0249-9E9E-9E87BD5539CC}"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00031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FB87C"/>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A8FF1-13E6-3B47-A61F-45642A15657F}"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357854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ED0CF-8807-BC4A-A7F1-EFED2FA627F5}"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71041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A58B9-1816-4A43-8D68-2B09162E66F2}"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75594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4055F3-696E-4F45-8A56-38220629C8EA}"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73104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64FB2-7432-554C-BDE9-6E8DDFF64D2B}" type="datetime1">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51215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268E64-6F1C-604E-9373-A5EA8048E073}"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40891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39A94-8144-214E-87C2-2802AC9A6F43}" type="datetime1">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5025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4D7791-618A-134F-ADEB-712A3DA79901}" type="datetime1">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88056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A41D6-EE9D-B84B-9078-566AB8D83D42}" type="datetime1">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35816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5470C-5AE7-0249-9E9E-9E87BD5539CC}"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00031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1ED0CF-8807-BC4A-A7F1-EFED2FA627F5}" type="datetime1">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AB268-5651-8449-B4FF-0C1906E4DCE1}" type="slidenum">
              <a:rPr lang="en-US" smtClean="0"/>
              <a:t>‹#›</a:t>
            </a:fld>
            <a:endParaRPr lang="en-US"/>
          </a:p>
        </p:txBody>
      </p:sp>
    </p:spTree>
    <p:extLst>
      <p:ext uri="{BB962C8B-B14F-4D97-AF65-F5344CB8AC3E}">
        <p14:creationId xmlns:p14="http://schemas.microsoft.com/office/powerpoint/2010/main" val="17104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437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4487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569C3-49FD-3E42-B7EE-80F1D5AB12FD}" type="datetime1">
              <a:rPr lang="en-US" smtClean="0"/>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AB268-5651-8449-B4FF-0C1906E4DCE1}" type="slidenum">
              <a:rPr lang="en-US" smtClean="0"/>
              <a:t>‹#›</a:t>
            </a:fld>
            <a:endParaRPr lang="en-US"/>
          </a:p>
        </p:txBody>
      </p:sp>
      <p:sp>
        <p:nvSpPr>
          <p:cNvPr id="9" name="Rectangle 8"/>
          <p:cNvSpPr/>
          <p:nvPr userDrawn="1"/>
        </p:nvSpPr>
        <p:spPr>
          <a:xfrm>
            <a:off x="0" y="6145619"/>
            <a:ext cx="12192000" cy="712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842" y="6220047"/>
            <a:ext cx="2693582" cy="538716"/>
          </a:xfrm>
          <a:prstGeom prst="rect">
            <a:avLst/>
          </a:prstGeom>
        </p:spPr>
      </p:pic>
    </p:spTree>
    <p:extLst>
      <p:ext uri="{BB962C8B-B14F-4D97-AF65-F5344CB8AC3E}">
        <p14:creationId xmlns:p14="http://schemas.microsoft.com/office/powerpoint/2010/main" val="745824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437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4487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569C3-49FD-3E42-B7EE-80F1D5AB12FD}" type="datetime1">
              <a:rPr lang="en-US" smtClean="0"/>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AB268-5651-8449-B4FF-0C1906E4DCE1}" type="slidenum">
              <a:rPr lang="en-US" smtClean="0"/>
              <a:t>‹#›</a:t>
            </a:fld>
            <a:endParaRPr lang="en-US"/>
          </a:p>
        </p:txBody>
      </p:sp>
      <p:sp>
        <p:nvSpPr>
          <p:cNvPr id="9" name="Rectangle 8"/>
          <p:cNvSpPr/>
          <p:nvPr userDrawn="1"/>
        </p:nvSpPr>
        <p:spPr>
          <a:xfrm>
            <a:off x="0" y="6145619"/>
            <a:ext cx="12192000" cy="712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842" y="6220047"/>
            <a:ext cx="2693582" cy="538716"/>
          </a:xfrm>
          <a:prstGeom prst="rect">
            <a:avLst/>
          </a:prstGeom>
        </p:spPr>
      </p:pic>
    </p:spTree>
    <p:extLst>
      <p:ext uri="{BB962C8B-B14F-4D97-AF65-F5344CB8AC3E}">
        <p14:creationId xmlns:p14="http://schemas.microsoft.com/office/powerpoint/2010/main" val="745824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B_3ADBDC3F.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microsoft.com/office/2018/10/relationships/comments" Target="../comments/modernComment_121_1FF38F2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142_D58EAC2D.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9_78F112A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6_3C5B917A.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2" Type="http://schemas.microsoft.com/office/2018/10/relationships/comments" Target="../comments/modernComment_145_BFB557F9.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95.xml.rels><?xml version="1.0" encoding="UTF-8" standalone="yes"?>
<Relationships xmlns="http://schemas.openxmlformats.org/package/2006/relationships"><Relationship Id="rId8" Type="http://schemas.openxmlformats.org/officeDocument/2006/relationships/hyperlink" Target="https://www.eclipson-airplanes.com/plavspetg" TargetMode="External"/><Relationship Id="rId3" Type="http://schemas.openxmlformats.org/officeDocument/2006/relationships/hyperlink" Target="https://www.matterhackers.com/" TargetMode="External"/><Relationship Id="rId7" Type="http://schemas.openxmlformats.org/officeDocument/2006/relationships/hyperlink" Target="https://www.cnckitchen.com/blog/colorfabb-lw-pla-testing-foaming-pla" TargetMode="External"/><Relationship Id="rId2" Type="http://schemas.openxmlformats.org/officeDocument/2006/relationships/hyperlink" Target="https://www.simplify3d.com/support/materials-guide/properties-table/" TargetMode="External"/><Relationship Id="rId1" Type="http://schemas.openxmlformats.org/officeDocument/2006/relationships/slideLayout" Target="../slideLayouts/slideLayout13.xml"/><Relationship Id="rId6" Type="http://schemas.openxmlformats.org/officeDocument/2006/relationships/hyperlink" Target="https://3dlabprint.com/faq/materials-for-3d-printing-planes/#lwasa" TargetMode="External"/><Relationship Id="rId5" Type="http://schemas.openxmlformats.org/officeDocument/2006/relationships/hyperlink" Target="https://colorfabb.com/rc-planes" TargetMode="External"/><Relationship Id="rId4" Type="http://schemas.openxmlformats.org/officeDocument/2006/relationships/hyperlink" Target="https://www.eclipson-airplanes.com/optimized-design" TargetMode="External"/><Relationship Id="rId9" Type="http://schemas.openxmlformats.org/officeDocument/2006/relationships/hyperlink" Target="http://www.epi-eng.com/propeller_technology/selecting_a_propeller.htm#:~:text=Propeller%20efficiency%20is%20defined%20as,power%20applied%20(engine%20power).&amp;text=In%20case%20you%20are%20wondering,equation%20(8th%20grade%20algebra)."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formlabs.com/blog/3d-printing-materials/" TargetMode="External"/><Relationship Id="rId7" Type="http://schemas.openxmlformats.org/officeDocument/2006/relationships/hyperlink" Target="https://imaterialise.helpjuice.com/materials/density" TargetMode="External"/><Relationship Id="rId2" Type="http://schemas.openxmlformats.org/officeDocument/2006/relationships/hyperlink" Target="https://www.simplify3d.com/support/materials-guide/properties-table/?highlight=nylon" TargetMode="External"/><Relationship Id="rId1" Type="http://schemas.openxmlformats.org/officeDocument/2006/relationships/slideLayout" Target="../slideLayouts/slideLayout13.xml"/><Relationship Id="rId6" Type="http://schemas.openxmlformats.org/officeDocument/2006/relationships/hyperlink" Target="https://all3dp.com/2/3d-printer-metal-filament-for-real-metal-parts/" TargetMode="External"/><Relationship Id="rId5" Type="http://schemas.openxmlformats.org/officeDocument/2006/relationships/hyperlink" Target="https://4dfiltration.com/resources/3d/resin-vs-filament-strength-quality-cost.html" TargetMode="External"/><Relationship Id="rId4" Type="http://schemas.openxmlformats.org/officeDocument/2006/relationships/hyperlink" Target="https://markforged.com/resources/learn/design-for-additive-manufacturing-metals/metal-additive-manufacturing-introduction/3d-printing-metal-filaments-pow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D0EB3096-F4B6-E423-C8E4-C0DFC9B589D4}"/>
              </a:ext>
            </a:extLst>
          </p:cNvPr>
          <p:cNvSpPr/>
          <p:nvPr/>
        </p:nvSpPr>
        <p:spPr>
          <a:xfrm>
            <a:off x="10418961" y="-9099"/>
            <a:ext cx="1780684" cy="6140490"/>
          </a:xfrm>
          <a:custGeom>
            <a:avLst/>
            <a:gdLst>
              <a:gd name="connsiteX0" fmla="*/ 0 w 2011666"/>
              <a:gd name="connsiteY0" fmla="*/ 3039503 h 3039503"/>
              <a:gd name="connsiteX1" fmla="*/ 0 w 2011666"/>
              <a:gd name="connsiteY1" fmla="*/ 0 h 3039503"/>
              <a:gd name="connsiteX2" fmla="*/ 2011666 w 2011666"/>
              <a:gd name="connsiteY2" fmla="*/ 3039503 h 3039503"/>
              <a:gd name="connsiteX3" fmla="*/ 0 w 2011666"/>
              <a:gd name="connsiteY3" fmla="*/ 3039503 h 3039503"/>
              <a:gd name="connsiteX0" fmla="*/ 0 w 2011666"/>
              <a:gd name="connsiteY0" fmla="*/ 3093931 h 3093931"/>
              <a:gd name="connsiteX1" fmla="*/ 1872343 w 2011666"/>
              <a:gd name="connsiteY1" fmla="*/ 0 h 3093931"/>
              <a:gd name="connsiteX2" fmla="*/ 2011666 w 2011666"/>
              <a:gd name="connsiteY2" fmla="*/ 3093931 h 3093931"/>
              <a:gd name="connsiteX3" fmla="*/ 0 w 2011666"/>
              <a:gd name="connsiteY3" fmla="*/ 3093931 h 3093931"/>
              <a:gd name="connsiteX0" fmla="*/ 0 w 1728637"/>
              <a:gd name="connsiteY0" fmla="*/ 0 h 3102428"/>
              <a:gd name="connsiteX1" fmla="*/ 1589314 w 1728637"/>
              <a:gd name="connsiteY1" fmla="*/ 8497 h 3102428"/>
              <a:gd name="connsiteX2" fmla="*/ 1728637 w 1728637"/>
              <a:gd name="connsiteY2" fmla="*/ 3102428 h 3102428"/>
              <a:gd name="connsiteX3" fmla="*/ 0 w 1728637"/>
              <a:gd name="connsiteY3" fmla="*/ 0 h 3102428"/>
              <a:gd name="connsiteX0" fmla="*/ 0 w 1728637"/>
              <a:gd name="connsiteY0" fmla="*/ 13274 h 3115702"/>
              <a:gd name="connsiteX1" fmla="*/ 1687285 w 1728637"/>
              <a:gd name="connsiteY1" fmla="*/ 0 h 3115702"/>
              <a:gd name="connsiteX2" fmla="*/ 1728637 w 1728637"/>
              <a:gd name="connsiteY2" fmla="*/ 3115702 h 3115702"/>
              <a:gd name="connsiteX3" fmla="*/ 0 w 1728637"/>
              <a:gd name="connsiteY3" fmla="*/ 13274 h 3115702"/>
              <a:gd name="connsiteX0" fmla="*/ 0 w 1788272"/>
              <a:gd name="connsiteY0" fmla="*/ 0 h 3142185"/>
              <a:gd name="connsiteX1" fmla="*/ 1746920 w 1788272"/>
              <a:gd name="connsiteY1" fmla="*/ 26483 h 3142185"/>
              <a:gd name="connsiteX2" fmla="*/ 1788272 w 1788272"/>
              <a:gd name="connsiteY2" fmla="*/ 3142185 h 3142185"/>
              <a:gd name="connsiteX3" fmla="*/ 0 w 1788272"/>
              <a:gd name="connsiteY3" fmla="*/ 0 h 3142185"/>
              <a:gd name="connsiteX0" fmla="*/ 0 w 1788272"/>
              <a:gd name="connsiteY0" fmla="*/ 0 h 3142185"/>
              <a:gd name="connsiteX1" fmla="*/ 1780050 w 1788272"/>
              <a:gd name="connsiteY1" fmla="*/ 16544 h 3142185"/>
              <a:gd name="connsiteX2" fmla="*/ 1788272 w 1788272"/>
              <a:gd name="connsiteY2" fmla="*/ 3142185 h 3142185"/>
              <a:gd name="connsiteX3" fmla="*/ 0 w 1788272"/>
              <a:gd name="connsiteY3" fmla="*/ 0 h 3142185"/>
              <a:gd name="connsiteX0" fmla="*/ 0 w 1780105"/>
              <a:gd name="connsiteY0" fmla="*/ 0 h 4782142"/>
              <a:gd name="connsiteX1" fmla="*/ 1780050 w 1780105"/>
              <a:gd name="connsiteY1" fmla="*/ 16544 h 4782142"/>
              <a:gd name="connsiteX2" fmla="*/ 1685568 w 1780105"/>
              <a:gd name="connsiteY2" fmla="*/ 4782142 h 4782142"/>
              <a:gd name="connsiteX3" fmla="*/ 0 w 1780105"/>
              <a:gd name="connsiteY3" fmla="*/ 0 h 4782142"/>
              <a:gd name="connsiteX0" fmla="*/ 0 w 1780684"/>
              <a:gd name="connsiteY0" fmla="*/ 0 h 6140490"/>
              <a:gd name="connsiteX1" fmla="*/ 1780050 w 1780684"/>
              <a:gd name="connsiteY1" fmla="*/ 16544 h 6140490"/>
              <a:gd name="connsiteX2" fmla="*/ 1778333 w 1780684"/>
              <a:gd name="connsiteY2" fmla="*/ 6140490 h 6140490"/>
              <a:gd name="connsiteX3" fmla="*/ 0 w 1780684"/>
              <a:gd name="connsiteY3" fmla="*/ 0 h 6140490"/>
            </a:gdLst>
            <a:ahLst/>
            <a:cxnLst>
              <a:cxn ang="0">
                <a:pos x="connsiteX0" y="connsiteY0"/>
              </a:cxn>
              <a:cxn ang="0">
                <a:pos x="connsiteX1" y="connsiteY1"/>
              </a:cxn>
              <a:cxn ang="0">
                <a:pos x="connsiteX2" y="connsiteY2"/>
              </a:cxn>
              <a:cxn ang="0">
                <a:pos x="connsiteX3" y="connsiteY3"/>
              </a:cxn>
            </a:cxnLst>
            <a:rect l="l" t="t" r="r" b="b"/>
            <a:pathLst>
              <a:path w="1780684" h="6140490">
                <a:moveTo>
                  <a:pt x="0" y="0"/>
                </a:moveTo>
                <a:lnTo>
                  <a:pt x="1780050" y="16544"/>
                </a:lnTo>
                <a:cubicBezTo>
                  <a:pt x="1782791" y="1058424"/>
                  <a:pt x="1775592" y="5098610"/>
                  <a:pt x="1778333" y="6140490"/>
                </a:cubicBezTo>
                <a:lnTo>
                  <a:pt x="0" y="0"/>
                </a:lnTo>
                <a:close/>
              </a:path>
            </a:pathLst>
          </a:custGeom>
          <a:blipFill dpi="0"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l="-159504" t="-988" r="-10888" b="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D5B07-1154-45EC-4E78-547824E97614}"/>
              </a:ext>
            </a:extLst>
          </p:cNvPr>
          <p:cNvSpPr>
            <a:spLocks noGrp="1"/>
          </p:cNvSpPr>
          <p:nvPr>
            <p:ph type="ctrTitle"/>
          </p:nvPr>
        </p:nvSpPr>
        <p:spPr>
          <a:xfrm>
            <a:off x="461315" y="681119"/>
            <a:ext cx="9144000" cy="2042111"/>
          </a:xfrm>
        </p:spPr>
        <p:txBody>
          <a:bodyPr>
            <a:noAutofit/>
          </a:bodyPr>
          <a:lstStyle/>
          <a:p>
            <a:r>
              <a:rPr lang="en-US" sz="4400">
                <a:latin typeface="+mj-lt"/>
                <a:cs typeface="Times New Roman"/>
              </a:rPr>
              <a:t>Additively Manufactured Aerial Drone for Emergency Unmanned Surveillance (HERD-CU)  </a:t>
            </a:r>
            <a:endParaRPr lang="en-US" sz="4400">
              <a:latin typeface="+mj-lt"/>
              <a:cs typeface="Times New Roman" panose="02020603050405020304" pitchFamily="18" charset="0"/>
            </a:endParaRPr>
          </a:p>
        </p:txBody>
      </p:sp>
      <p:sp>
        <p:nvSpPr>
          <p:cNvPr id="3" name="Subtitle 2">
            <a:extLst>
              <a:ext uri="{FF2B5EF4-FFF2-40B4-BE49-F238E27FC236}">
                <a16:creationId xmlns:a16="http://schemas.microsoft.com/office/drawing/2014/main" id="{8FF78F3F-7B29-FB44-941E-55CB90152439}"/>
              </a:ext>
            </a:extLst>
          </p:cNvPr>
          <p:cNvSpPr>
            <a:spLocks noGrp="1"/>
          </p:cNvSpPr>
          <p:nvPr>
            <p:ph type="subTitle" idx="1"/>
          </p:nvPr>
        </p:nvSpPr>
        <p:spPr>
          <a:xfrm>
            <a:off x="330024" y="2723240"/>
            <a:ext cx="9144000" cy="827881"/>
          </a:xfrm>
        </p:spPr>
        <p:txBody>
          <a:bodyPr>
            <a:normAutofit lnSpcReduction="10000"/>
          </a:bodyPr>
          <a:lstStyle/>
          <a:p>
            <a:r>
              <a:rPr lang="en-US">
                <a:latin typeface="+mj-lt"/>
              </a:rPr>
              <a:t>Preliminary Design Review</a:t>
            </a:r>
          </a:p>
          <a:p>
            <a:r>
              <a:rPr lang="en-US">
                <a:latin typeface="+mj-lt"/>
              </a:rPr>
              <a:t>Customer &amp; Faculty Mentor: Prof. John Mah</a:t>
            </a:r>
          </a:p>
          <a:p>
            <a:endParaRPr lang="en-US">
              <a:latin typeface="+mj-lt"/>
            </a:endParaRPr>
          </a:p>
        </p:txBody>
      </p:sp>
      <p:sp>
        <p:nvSpPr>
          <p:cNvPr id="6" name="TextBox 5">
            <a:extLst>
              <a:ext uri="{FF2B5EF4-FFF2-40B4-BE49-F238E27FC236}">
                <a16:creationId xmlns:a16="http://schemas.microsoft.com/office/drawing/2014/main" id="{BCABF06C-0E46-496C-E2D2-7D84F0E04EF8}"/>
              </a:ext>
            </a:extLst>
          </p:cNvPr>
          <p:cNvSpPr txBox="1"/>
          <p:nvPr/>
        </p:nvSpPr>
        <p:spPr>
          <a:xfrm>
            <a:off x="1054437" y="3954379"/>
            <a:ext cx="3625516" cy="2031325"/>
          </a:xfrm>
          <a:prstGeom prst="rect">
            <a:avLst/>
          </a:prstGeom>
          <a:noFill/>
        </p:spPr>
        <p:txBody>
          <a:bodyPr wrap="square" lIns="91440" tIns="45720" rIns="91440" bIns="45720" rtlCol="0" anchor="t">
            <a:spAutoFit/>
          </a:bodyPr>
          <a:lstStyle/>
          <a:p>
            <a:r>
              <a:rPr lang="en-US">
                <a:latin typeface="+mj-lt"/>
              </a:rPr>
              <a:t>Aziz </a:t>
            </a:r>
            <a:r>
              <a:rPr lang="en-US" err="1">
                <a:latin typeface="+mj-lt"/>
              </a:rPr>
              <a:t>Alwatban</a:t>
            </a:r>
            <a:r>
              <a:rPr lang="en-US">
                <a:latin typeface="+mj-lt"/>
              </a:rPr>
              <a:t> </a:t>
            </a:r>
          </a:p>
          <a:p>
            <a:r>
              <a:rPr lang="en-US">
                <a:latin typeface="+mj-lt"/>
              </a:rPr>
              <a:t>Mikaela Felix</a:t>
            </a:r>
            <a:endParaRPr lang="en-US">
              <a:latin typeface="+mj-lt"/>
              <a:cs typeface="Calibri Light"/>
            </a:endParaRPr>
          </a:p>
          <a:p>
            <a:r>
              <a:rPr lang="en-US">
                <a:latin typeface="+mj-lt"/>
              </a:rPr>
              <a:t>Alex Fitzgerald </a:t>
            </a:r>
            <a:endParaRPr lang="en-US">
              <a:latin typeface="+mj-lt"/>
              <a:cs typeface="Calibri Light"/>
            </a:endParaRPr>
          </a:p>
          <a:p>
            <a:r>
              <a:rPr lang="en-US">
                <a:latin typeface="+mj-lt"/>
              </a:rPr>
              <a:t>Ben </a:t>
            </a:r>
            <a:r>
              <a:rPr lang="en-US" err="1">
                <a:latin typeface="+mj-lt"/>
              </a:rPr>
              <a:t>Gattis</a:t>
            </a:r>
            <a:r>
              <a:rPr lang="en-US">
                <a:latin typeface="+mj-lt"/>
              </a:rPr>
              <a:t> </a:t>
            </a:r>
            <a:endParaRPr lang="en-US">
              <a:latin typeface="+mj-lt"/>
              <a:cs typeface="Calibri Light"/>
            </a:endParaRPr>
          </a:p>
          <a:p>
            <a:r>
              <a:rPr lang="en-US">
                <a:latin typeface="+mj-lt"/>
              </a:rPr>
              <a:t>Godwin </a:t>
            </a:r>
            <a:r>
              <a:rPr lang="en-US" err="1">
                <a:latin typeface="+mj-lt"/>
              </a:rPr>
              <a:t>Gladison</a:t>
            </a:r>
            <a:endParaRPr lang="en-US">
              <a:latin typeface="+mj-lt"/>
              <a:cs typeface="Calibri Light"/>
            </a:endParaRPr>
          </a:p>
          <a:p>
            <a:r>
              <a:rPr lang="en-US">
                <a:latin typeface="+mj-lt"/>
              </a:rPr>
              <a:t>Brady </a:t>
            </a:r>
            <a:r>
              <a:rPr lang="en-US" err="1">
                <a:latin typeface="+mj-lt"/>
              </a:rPr>
              <a:t>Hogoboom</a:t>
            </a:r>
            <a:r>
              <a:rPr lang="en-US">
                <a:latin typeface="+mj-lt"/>
              </a:rPr>
              <a:t> (Systems Engineer) </a:t>
            </a:r>
            <a:endParaRPr lang="en-US">
              <a:latin typeface="+mj-lt"/>
              <a:cs typeface="Calibri Light"/>
            </a:endParaRPr>
          </a:p>
        </p:txBody>
      </p:sp>
      <p:sp>
        <p:nvSpPr>
          <p:cNvPr id="7" name="TextBox 6">
            <a:extLst>
              <a:ext uri="{FF2B5EF4-FFF2-40B4-BE49-F238E27FC236}">
                <a16:creationId xmlns:a16="http://schemas.microsoft.com/office/drawing/2014/main" id="{0716C847-A2B8-B931-966B-027A3AE9357A}"/>
              </a:ext>
            </a:extLst>
          </p:cNvPr>
          <p:cNvSpPr txBox="1"/>
          <p:nvPr/>
        </p:nvSpPr>
        <p:spPr>
          <a:xfrm>
            <a:off x="4679953" y="3954379"/>
            <a:ext cx="4368267" cy="1754326"/>
          </a:xfrm>
          <a:prstGeom prst="rect">
            <a:avLst/>
          </a:prstGeom>
          <a:noFill/>
        </p:spPr>
        <p:txBody>
          <a:bodyPr wrap="square" rtlCol="0">
            <a:spAutoFit/>
          </a:bodyPr>
          <a:lstStyle/>
          <a:p>
            <a:r>
              <a:rPr lang="en-US">
                <a:latin typeface="+mj-lt"/>
              </a:rPr>
              <a:t>Amanda Marlow</a:t>
            </a:r>
          </a:p>
          <a:p>
            <a:r>
              <a:rPr lang="en-US">
                <a:latin typeface="+mj-lt"/>
              </a:rPr>
              <a:t>Ella Mumolo</a:t>
            </a:r>
          </a:p>
          <a:p>
            <a:r>
              <a:rPr lang="en-US">
                <a:latin typeface="+mj-lt"/>
              </a:rPr>
              <a:t>Devon Paris</a:t>
            </a:r>
          </a:p>
          <a:p>
            <a:r>
              <a:rPr lang="en-US">
                <a:latin typeface="+mj-lt"/>
              </a:rPr>
              <a:t>Adam </a:t>
            </a:r>
            <a:r>
              <a:rPr lang="en-US" err="1">
                <a:latin typeface="+mj-lt"/>
              </a:rPr>
              <a:t>Pillari</a:t>
            </a:r>
            <a:endParaRPr lang="en-US">
              <a:latin typeface="+mj-lt"/>
            </a:endParaRPr>
          </a:p>
          <a:p>
            <a:r>
              <a:rPr lang="en-US">
                <a:latin typeface="+mj-lt"/>
              </a:rPr>
              <a:t>Jake Ramsey</a:t>
            </a:r>
          </a:p>
          <a:p>
            <a:r>
              <a:rPr lang="en-US">
                <a:latin typeface="+mj-lt"/>
              </a:rPr>
              <a:t>Linus Schmitz (Program Manager)</a:t>
            </a:r>
          </a:p>
        </p:txBody>
      </p:sp>
      <p:sp>
        <p:nvSpPr>
          <p:cNvPr id="4" name="Rectangle 3">
            <a:extLst>
              <a:ext uri="{FF2B5EF4-FFF2-40B4-BE49-F238E27FC236}">
                <a16:creationId xmlns:a16="http://schemas.microsoft.com/office/drawing/2014/main" id="{ABED893E-C934-15A6-DF43-2488BF03CCA5}"/>
              </a:ext>
            </a:extLst>
          </p:cNvPr>
          <p:cNvSpPr/>
          <p:nvPr/>
        </p:nvSpPr>
        <p:spPr>
          <a:xfrm>
            <a:off x="10070760" y="0"/>
            <a:ext cx="2133606" cy="6160839"/>
          </a:xfrm>
          <a:custGeom>
            <a:avLst/>
            <a:gdLst>
              <a:gd name="connsiteX0" fmla="*/ 0 w 1652343"/>
              <a:gd name="connsiteY0" fmla="*/ 0 h 6176881"/>
              <a:gd name="connsiteX1" fmla="*/ 1652343 w 1652343"/>
              <a:gd name="connsiteY1" fmla="*/ 0 h 6176881"/>
              <a:gd name="connsiteX2" fmla="*/ 1652343 w 1652343"/>
              <a:gd name="connsiteY2" fmla="*/ 6176881 h 6176881"/>
              <a:gd name="connsiteX3" fmla="*/ 0 w 1652343"/>
              <a:gd name="connsiteY3" fmla="*/ 6176881 h 6176881"/>
              <a:gd name="connsiteX4" fmla="*/ 0 w 1652343"/>
              <a:gd name="connsiteY4" fmla="*/ 0 h 6176881"/>
              <a:gd name="connsiteX0" fmla="*/ 0 w 1652343"/>
              <a:gd name="connsiteY0" fmla="*/ 8021 h 6184902"/>
              <a:gd name="connsiteX1" fmla="*/ 368975 w 1652343"/>
              <a:gd name="connsiteY1" fmla="*/ 0 h 6184902"/>
              <a:gd name="connsiteX2" fmla="*/ 1652343 w 1652343"/>
              <a:gd name="connsiteY2" fmla="*/ 6184902 h 6184902"/>
              <a:gd name="connsiteX3" fmla="*/ 0 w 1652343"/>
              <a:gd name="connsiteY3" fmla="*/ 6184902 h 6184902"/>
              <a:gd name="connsiteX4" fmla="*/ 0 w 1652343"/>
              <a:gd name="connsiteY4" fmla="*/ 8021 h 6184902"/>
              <a:gd name="connsiteX0" fmla="*/ 0 w 2125585"/>
              <a:gd name="connsiteY0" fmla="*/ 8021 h 6184902"/>
              <a:gd name="connsiteX1" fmla="*/ 368975 w 2125585"/>
              <a:gd name="connsiteY1" fmla="*/ 0 h 6184902"/>
              <a:gd name="connsiteX2" fmla="*/ 2125585 w 2125585"/>
              <a:gd name="connsiteY2" fmla="*/ 6144797 h 6184902"/>
              <a:gd name="connsiteX3" fmla="*/ 0 w 2125585"/>
              <a:gd name="connsiteY3" fmla="*/ 6184902 h 6184902"/>
              <a:gd name="connsiteX4" fmla="*/ 0 w 2125585"/>
              <a:gd name="connsiteY4" fmla="*/ 8021 h 6184902"/>
              <a:gd name="connsiteX0" fmla="*/ 0 w 2125585"/>
              <a:gd name="connsiteY0" fmla="*/ 8021 h 6144797"/>
              <a:gd name="connsiteX1" fmla="*/ 368975 w 2125585"/>
              <a:gd name="connsiteY1" fmla="*/ 0 h 6144797"/>
              <a:gd name="connsiteX2" fmla="*/ 2125585 w 2125585"/>
              <a:gd name="connsiteY2" fmla="*/ 6144797 h 6144797"/>
              <a:gd name="connsiteX3" fmla="*/ 1628274 w 2125585"/>
              <a:gd name="connsiteY3" fmla="*/ 6128754 h 6144797"/>
              <a:gd name="connsiteX4" fmla="*/ 0 w 2125585"/>
              <a:gd name="connsiteY4" fmla="*/ 8021 h 6144797"/>
              <a:gd name="connsiteX0" fmla="*/ 0 w 2125585"/>
              <a:gd name="connsiteY0" fmla="*/ 8021 h 6152817"/>
              <a:gd name="connsiteX1" fmla="*/ 368975 w 2125585"/>
              <a:gd name="connsiteY1" fmla="*/ 0 h 6152817"/>
              <a:gd name="connsiteX2" fmla="*/ 2125585 w 2125585"/>
              <a:gd name="connsiteY2" fmla="*/ 6144797 h 6152817"/>
              <a:gd name="connsiteX3" fmla="*/ 1732548 w 2125585"/>
              <a:gd name="connsiteY3" fmla="*/ 6152817 h 6152817"/>
              <a:gd name="connsiteX4" fmla="*/ 0 w 2125585"/>
              <a:gd name="connsiteY4" fmla="*/ 8021 h 6152817"/>
              <a:gd name="connsiteX0" fmla="*/ 0 w 2133606"/>
              <a:gd name="connsiteY0" fmla="*/ 8021 h 6160839"/>
              <a:gd name="connsiteX1" fmla="*/ 368975 w 2133606"/>
              <a:gd name="connsiteY1" fmla="*/ 0 h 6160839"/>
              <a:gd name="connsiteX2" fmla="*/ 2133606 w 2133606"/>
              <a:gd name="connsiteY2" fmla="*/ 6160839 h 6160839"/>
              <a:gd name="connsiteX3" fmla="*/ 1732548 w 2133606"/>
              <a:gd name="connsiteY3" fmla="*/ 6152817 h 6160839"/>
              <a:gd name="connsiteX4" fmla="*/ 0 w 2133606"/>
              <a:gd name="connsiteY4" fmla="*/ 8021 h 616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6" h="6160839">
                <a:moveTo>
                  <a:pt x="0" y="8021"/>
                </a:moveTo>
                <a:lnTo>
                  <a:pt x="368975" y="0"/>
                </a:lnTo>
                <a:lnTo>
                  <a:pt x="2133606" y="6160839"/>
                </a:lnTo>
                <a:lnTo>
                  <a:pt x="1732548" y="6152817"/>
                </a:lnTo>
                <a:lnTo>
                  <a:pt x="0" y="8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CCF34615-2ACE-8F05-9B78-997BC40A2E3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6" name="Parallelogram 15">
            <a:extLst>
              <a:ext uri="{FF2B5EF4-FFF2-40B4-BE49-F238E27FC236}">
                <a16:creationId xmlns:a16="http://schemas.microsoft.com/office/drawing/2014/main" id="{E79F72BE-3CEE-A320-B659-1581A621B1BF}"/>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7" name="Parallelogram 16">
            <a:extLst>
              <a:ext uri="{FF2B5EF4-FFF2-40B4-BE49-F238E27FC236}">
                <a16:creationId xmlns:a16="http://schemas.microsoft.com/office/drawing/2014/main" id="{7D8EF601-DC9A-0BDB-1233-B91D280119E3}"/>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8" name="Parallelogram 17">
            <a:extLst>
              <a:ext uri="{FF2B5EF4-FFF2-40B4-BE49-F238E27FC236}">
                <a16:creationId xmlns:a16="http://schemas.microsoft.com/office/drawing/2014/main" id="{C87D758A-C947-547D-6568-52344293D3D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
        <p:nvSpPr>
          <p:cNvPr id="26" name="Slide Number Placeholder 3">
            <a:extLst>
              <a:ext uri="{FF2B5EF4-FFF2-40B4-BE49-F238E27FC236}">
                <a16:creationId xmlns:a16="http://schemas.microsoft.com/office/drawing/2014/main" id="{D6047A8E-C038-833D-8F31-0245906FCB35}"/>
              </a:ext>
            </a:extLst>
          </p:cNvPr>
          <p:cNvSpPr>
            <a:spLocks noGrp="1"/>
          </p:cNvSpPr>
          <p:nvPr>
            <p:ph type="sldNum" sz="quarter" idx="12"/>
          </p:nvPr>
        </p:nvSpPr>
        <p:spPr>
          <a:xfrm>
            <a:off x="8610600" y="6356350"/>
            <a:ext cx="2743200" cy="365125"/>
          </a:xfrm>
        </p:spPr>
        <p:txBody>
          <a:bodyPr/>
          <a:lstStyle/>
          <a:p>
            <a:fld id="{A4DAB268-5651-8449-B4FF-0C1906E4DCE1}" type="slidenum">
              <a:rPr lang="en-US" smtClean="0"/>
              <a:t>1</a:t>
            </a:fld>
            <a:endParaRPr lang="en-US"/>
          </a:p>
        </p:txBody>
      </p:sp>
    </p:spTree>
    <p:extLst>
      <p:ext uri="{BB962C8B-B14F-4D97-AF65-F5344CB8AC3E}">
        <p14:creationId xmlns:p14="http://schemas.microsoft.com/office/powerpoint/2010/main" val="187282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72C9-CFA8-64A3-2A21-D7AA752B0DFB}"/>
              </a:ext>
            </a:extLst>
          </p:cNvPr>
          <p:cNvSpPr>
            <a:spLocks noGrp="1"/>
          </p:cNvSpPr>
          <p:nvPr>
            <p:ph type="title"/>
          </p:nvPr>
        </p:nvSpPr>
        <p:spPr>
          <a:xfrm>
            <a:off x="838200" y="184370"/>
            <a:ext cx="10633478" cy="1325563"/>
          </a:xfrm>
        </p:spPr>
        <p:txBody>
          <a:bodyPr/>
          <a:lstStyle/>
          <a:p>
            <a:r>
              <a:rPr lang="en-US">
                <a:latin typeface="Arial"/>
                <a:cs typeface="Arial"/>
              </a:rPr>
              <a:t>Structures/Material Selection Space</a:t>
            </a:r>
            <a:endParaRPr lang="en-US"/>
          </a:p>
        </p:txBody>
      </p:sp>
      <p:sp>
        <p:nvSpPr>
          <p:cNvPr id="3" name="Content Placeholder 2">
            <a:extLst>
              <a:ext uri="{FF2B5EF4-FFF2-40B4-BE49-F238E27FC236}">
                <a16:creationId xmlns:a16="http://schemas.microsoft.com/office/drawing/2014/main" id="{6E0ACAB2-82B8-9B06-2CDC-7E819E6D1E6B}"/>
              </a:ext>
            </a:extLst>
          </p:cNvPr>
          <p:cNvSpPr>
            <a:spLocks noGrp="1"/>
          </p:cNvSpPr>
          <p:nvPr>
            <p:ph idx="1"/>
          </p:nvPr>
        </p:nvSpPr>
        <p:spPr>
          <a:xfrm>
            <a:off x="839151" y="1502996"/>
            <a:ext cx="10392697" cy="4196241"/>
          </a:xfrm>
        </p:spPr>
        <p:txBody>
          <a:bodyPr vert="horz" lIns="91440" tIns="45720" rIns="91440" bIns="45720" rtlCol="0" anchor="t">
            <a:normAutofit lnSpcReduction="10000"/>
          </a:bodyPr>
          <a:lstStyle/>
          <a:p>
            <a:pPr marL="0" indent="0">
              <a:buNone/>
            </a:pPr>
            <a:r>
              <a:rPr lang="en-US">
                <a:latin typeface="Arial"/>
                <a:cs typeface="Arial"/>
              </a:rPr>
              <a:t>Purpose: </a:t>
            </a:r>
            <a:endParaRPr lang="en-US"/>
          </a:p>
          <a:p>
            <a:r>
              <a:rPr lang="en-US">
                <a:latin typeface="Arial"/>
                <a:cs typeface="Arial"/>
              </a:rPr>
              <a:t>Explore options to meet</a:t>
            </a:r>
            <a:endParaRPr lang="en-US">
              <a:cs typeface="Arial"/>
            </a:endParaRPr>
          </a:p>
          <a:p>
            <a:pPr lvl="1"/>
            <a:r>
              <a:rPr lang="en-US" b="1">
                <a:latin typeface="Arial"/>
                <a:cs typeface="Arial"/>
              </a:rPr>
              <a:t>FR.3</a:t>
            </a:r>
            <a:r>
              <a:rPr lang="en-US">
                <a:latin typeface="Arial"/>
                <a:cs typeface="Arial"/>
              </a:rPr>
              <a:t> - durable</a:t>
            </a:r>
            <a:endParaRPr lang="en-US">
              <a:cs typeface="Arial"/>
            </a:endParaRPr>
          </a:p>
          <a:p>
            <a:pPr lvl="1"/>
            <a:r>
              <a:rPr lang="en-US" b="1">
                <a:latin typeface="Arial"/>
                <a:cs typeface="Arial"/>
              </a:rPr>
              <a:t>FR.4</a:t>
            </a:r>
            <a:r>
              <a:rPr lang="en-US">
                <a:latin typeface="Arial"/>
                <a:cs typeface="Arial"/>
              </a:rPr>
              <a:t> - modular payload (up to 3 kg)</a:t>
            </a:r>
            <a:endParaRPr lang="en-US">
              <a:cs typeface="Arial"/>
            </a:endParaRPr>
          </a:p>
          <a:p>
            <a:pPr lvl="1"/>
            <a:r>
              <a:rPr lang="en-US" b="1">
                <a:latin typeface="Arial"/>
                <a:cs typeface="Arial"/>
              </a:rPr>
              <a:t>FR.5</a:t>
            </a:r>
            <a:r>
              <a:rPr lang="en-US">
                <a:latin typeface="Arial"/>
                <a:cs typeface="Arial"/>
              </a:rPr>
              <a:t> - low cost to produce and repair</a:t>
            </a:r>
            <a:endParaRPr lang="en-US"/>
          </a:p>
          <a:p>
            <a:pPr lvl="2"/>
            <a:r>
              <a:rPr lang="en-US">
                <a:latin typeface="Arial"/>
                <a:cs typeface="Arial"/>
              </a:rPr>
              <a:t>DR.5.1 - 90% COTS or additively manufactured by user</a:t>
            </a:r>
          </a:p>
          <a:p>
            <a:r>
              <a:rPr lang="en-US">
                <a:latin typeface="Arial"/>
                <a:cs typeface="Arial"/>
              </a:rPr>
              <a:t>Refine the design space by modeling worst case loading scenarios on the most critical structural elements</a:t>
            </a:r>
            <a:endParaRPr lang="en-US"/>
          </a:p>
          <a:p>
            <a:r>
              <a:rPr lang="en-US">
                <a:latin typeface="Arial"/>
                <a:cs typeface="Arial"/>
              </a:rPr>
              <a:t>Choose an ideal manufacturing method and identify top candidate materials for each critical structural element</a:t>
            </a:r>
            <a:endParaRPr lang="en-US"/>
          </a:p>
          <a:p>
            <a:pPr marL="0"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3558F705-8FA8-59BA-B1D3-67B953335CCD}"/>
              </a:ext>
            </a:extLst>
          </p:cNvPr>
          <p:cNvSpPr>
            <a:spLocks noGrp="1"/>
          </p:cNvSpPr>
          <p:nvPr>
            <p:ph type="sldNum" sz="quarter" idx="12"/>
          </p:nvPr>
        </p:nvSpPr>
        <p:spPr/>
        <p:txBody>
          <a:bodyPr/>
          <a:lstStyle/>
          <a:p>
            <a:fld id="{A4DAB268-5651-8449-B4FF-0C1906E4DCE1}" type="slidenum">
              <a:rPr lang="en-US" smtClean="0"/>
              <a:t>10</a:t>
            </a:fld>
            <a:endParaRPr lang="en-US"/>
          </a:p>
        </p:txBody>
      </p:sp>
      <p:sp>
        <p:nvSpPr>
          <p:cNvPr id="5" name="Parallelogram 4">
            <a:extLst>
              <a:ext uri="{FF2B5EF4-FFF2-40B4-BE49-F238E27FC236}">
                <a16:creationId xmlns:a16="http://schemas.microsoft.com/office/drawing/2014/main" id="{A763B2E3-C755-04C1-6169-C0EF49E229CC}"/>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CCD9BF90-CA00-143C-1334-B89402A559BB}"/>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845A4D11-0303-7E85-772F-C10DC6CC979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3257E1E9-5E8A-5BF3-F453-2690F6510B2E}"/>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Next Steps</a:t>
            </a:r>
            <a:endParaRPr lang="en-US">
              <a:solidFill>
                <a:schemeClr val="bg2">
                  <a:lumMod val="50000"/>
                </a:schemeClr>
              </a:solidFill>
              <a:cs typeface="Calibri"/>
            </a:endParaRPr>
          </a:p>
        </p:txBody>
      </p:sp>
    </p:spTree>
    <p:extLst>
      <p:ext uri="{BB962C8B-B14F-4D97-AF65-F5344CB8AC3E}">
        <p14:creationId xmlns:p14="http://schemas.microsoft.com/office/powerpoint/2010/main" val="161514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C54F-6D93-3E6D-CFF7-0158F79FF411}"/>
              </a:ext>
            </a:extLst>
          </p:cNvPr>
          <p:cNvSpPr>
            <a:spLocks noGrp="1"/>
          </p:cNvSpPr>
          <p:nvPr>
            <p:ph type="title"/>
          </p:nvPr>
        </p:nvSpPr>
        <p:spPr/>
        <p:txBody>
          <a:bodyPr/>
          <a:lstStyle/>
          <a:p>
            <a:r>
              <a:rPr lang="en-US">
                <a:latin typeface="Arial"/>
                <a:cs typeface="Arial"/>
              </a:rPr>
              <a:t>Wing Loading Assumptions</a:t>
            </a:r>
            <a:endParaRPr lang="en-US"/>
          </a:p>
        </p:txBody>
      </p:sp>
      <p:pic>
        <p:nvPicPr>
          <p:cNvPr id="5" name="Picture 5" descr="Diagram, schematic&#10;&#10;Description automatically generated">
            <a:extLst>
              <a:ext uri="{FF2B5EF4-FFF2-40B4-BE49-F238E27FC236}">
                <a16:creationId xmlns:a16="http://schemas.microsoft.com/office/drawing/2014/main" id="{8B99563C-F88B-8DCD-876F-7AEEB0139ED3}"/>
              </a:ext>
            </a:extLst>
          </p:cNvPr>
          <p:cNvPicPr>
            <a:picLocks noGrp="1" noChangeAspect="1"/>
          </p:cNvPicPr>
          <p:nvPr>
            <p:ph idx="1"/>
          </p:nvPr>
        </p:nvPicPr>
        <p:blipFill rotWithShape="1">
          <a:blip r:embed="rId4"/>
          <a:srcRect l="3710" t="6292" r="37943" b="51685"/>
          <a:stretch/>
        </p:blipFill>
        <p:spPr>
          <a:xfrm>
            <a:off x="840723" y="1293341"/>
            <a:ext cx="5633747" cy="3042372"/>
          </a:xfrm>
        </p:spPr>
      </p:pic>
      <p:sp>
        <p:nvSpPr>
          <p:cNvPr id="4" name="Slide Number Placeholder 3">
            <a:extLst>
              <a:ext uri="{FF2B5EF4-FFF2-40B4-BE49-F238E27FC236}">
                <a16:creationId xmlns:a16="http://schemas.microsoft.com/office/drawing/2014/main" id="{14524601-65CA-1389-2578-0EF31C350D9B}"/>
              </a:ext>
            </a:extLst>
          </p:cNvPr>
          <p:cNvSpPr>
            <a:spLocks noGrp="1"/>
          </p:cNvSpPr>
          <p:nvPr>
            <p:ph type="sldNum" sz="quarter" idx="12"/>
          </p:nvPr>
        </p:nvSpPr>
        <p:spPr/>
        <p:txBody>
          <a:bodyPr/>
          <a:lstStyle/>
          <a:p>
            <a:fld id="{A4DAB268-5651-8449-B4FF-0C1906E4DCE1}" type="slidenum">
              <a:rPr lang="en-US" smtClean="0"/>
              <a:t>11</a:t>
            </a:fld>
            <a:endParaRPr lang="en-US"/>
          </a:p>
        </p:txBody>
      </p:sp>
      <p:pic>
        <p:nvPicPr>
          <p:cNvPr id="6" name="Picture 6" descr="A picture containing text, silhouette, vector graphics&#10;&#10;Description automatically generated">
            <a:extLst>
              <a:ext uri="{FF2B5EF4-FFF2-40B4-BE49-F238E27FC236}">
                <a16:creationId xmlns:a16="http://schemas.microsoft.com/office/drawing/2014/main" id="{4FBC90E7-E52F-4138-1AC3-925A01333872}"/>
              </a:ext>
            </a:extLst>
          </p:cNvPr>
          <p:cNvPicPr>
            <a:picLocks noChangeAspect="1"/>
          </p:cNvPicPr>
          <p:nvPr/>
        </p:nvPicPr>
        <p:blipFill rotWithShape="1">
          <a:blip r:embed="rId5"/>
          <a:srcRect l="11438" t="6005" r="21664" b="50808"/>
          <a:stretch/>
        </p:blipFill>
        <p:spPr>
          <a:xfrm>
            <a:off x="6422619" y="1322428"/>
            <a:ext cx="4752238" cy="2307349"/>
          </a:xfrm>
          <a:prstGeom prst="rect">
            <a:avLst/>
          </a:prstGeom>
        </p:spPr>
      </p:pic>
      <p:pic>
        <p:nvPicPr>
          <p:cNvPr id="7" name="Picture 7" descr="Logo&#10;&#10;Description automatically generated">
            <a:extLst>
              <a:ext uri="{FF2B5EF4-FFF2-40B4-BE49-F238E27FC236}">
                <a16:creationId xmlns:a16="http://schemas.microsoft.com/office/drawing/2014/main" id="{0A1940DF-4382-55C6-C48A-7057CF896D8A}"/>
              </a:ext>
            </a:extLst>
          </p:cNvPr>
          <p:cNvPicPr>
            <a:picLocks noChangeAspect="1"/>
          </p:cNvPicPr>
          <p:nvPr/>
        </p:nvPicPr>
        <p:blipFill rotWithShape="1">
          <a:blip r:embed="rId6"/>
          <a:srcRect l="8092" t="8226" r="5202" b="17224"/>
          <a:stretch/>
        </p:blipFill>
        <p:spPr>
          <a:xfrm>
            <a:off x="6740525" y="3506259"/>
            <a:ext cx="3743751" cy="2422796"/>
          </a:xfrm>
          <a:prstGeom prst="rect">
            <a:avLst/>
          </a:prstGeom>
        </p:spPr>
      </p:pic>
      <p:sp>
        <p:nvSpPr>
          <p:cNvPr id="3" name="Parallelogram 2">
            <a:extLst>
              <a:ext uri="{FF2B5EF4-FFF2-40B4-BE49-F238E27FC236}">
                <a16:creationId xmlns:a16="http://schemas.microsoft.com/office/drawing/2014/main" id="{E1AAEC69-356A-2642-90CD-09B04D56C70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8" name="Parallelogram 7">
            <a:extLst>
              <a:ext uri="{FF2B5EF4-FFF2-40B4-BE49-F238E27FC236}">
                <a16:creationId xmlns:a16="http://schemas.microsoft.com/office/drawing/2014/main" id="{DEC116C0-9088-DC4E-7B8F-8B80B234B295}"/>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9" name="Parallelogram 8">
            <a:extLst>
              <a:ext uri="{FF2B5EF4-FFF2-40B4-BE49-F238E27FC236}">
                <a16:creationId xmlns:a16="http://schemas.microsoft.com/office/drawing/2014/main" id="{FDE3CD27-5940-1D1B-7E93-B50429D42718}"/>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0" name="Parallelogram 9">
            <a:extLst>
              <a:ext uri="{FF2B5EF4-FFF2-40B4-BE49-F238E27FC236}">
                <a16:creationId xmlns:a16="http://schemas.microsoft.com/office/drawing/2014/main" id="{F07DE1D7-2FD2-B208-471E-CA3C4E9C628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
        <p:nvSpPr>
          <p:cNvPr id="11" name="TextBox 10">
            <a:extLst>
              <a:ext uri="{FF2B5EF4-FFF2-40B4-BE49-F238E27FC236}">
                <a16:creationId xmlns:a16="http://schemas.microsoft.com/office/drawing/2014/main" id="{9F01943C-D1B6-0589-D725-8CF2E5BC420E}"/>
              </a:ext>
            </a:extLst>
          </p:cNvPr>
          <p:cNvSpPr txBox="1"/>
          <p:nvPr/>
        </p:nvSpPr>
        <p:spPr>
          <a:xfrm>
            <a:off x="914400" y="4333874"/>
            <a:ext cx="56769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cs typeface="Calibri"/>
              </a:rPr>
              <a:t>Mass = 15 kg (Mass budget in appendix)</a:t>
            </a:r>
          </a:p>
          <a:p>
            <a:pPr marL="285750" indent="-285750">
              <a:buFont typeface="Arial" panose="020B0604020202020204" pitchFamily="34" charset="0"/>
              <a:buChar char="•"/>
            </a:pPr>
            <a:r>
              <a:rPr lang="en-US">
                <a:cs typeface="Calibri"/>
              </a:rPr>
              <a:t>L = Lift = Weight = 147.15 N </a:t>
            </a:r>
          </a:p>
          <a:p>
            <a:pPr marL="285750" indent="-285750">
              <a:buFont typeface="Arial" panose="020B0604020202020204" pitchFamily="34" charset="0"/>
              <a:buChar char="•"/>
            </a:pPr>
            <a:r>
              <a:rPr lang="en-US">
                <a:ea typeface="+mn-lt"/>
                <a:cs typeface="+mn-lt"/>
              </a:rPr>
              <a:t>F = Force applied at wing tips to overestimate worst case scenario without relying on specific lift distribution and keeping the model simple</a:t>
            </a:r>
            <a:endParaRPr lang="en-US">
              <a:cs typeface="Calibri"/>
            </a:endParaRPr>
          </a:p>
          <a:p>
            <a:pPr marL="285750" indent="-285750">
              <a:buFont typeface="Arial" panose="020B0604020202020204" pitchFamily="34" charset="0"/>
              <a:buChar char="•"/>
            </a:pPr>
            <a:endParaRPr lang="en-US">
              <a:cs typeface="Calibri"/>
            </a:endParaRPr>
          </a:p>
        </p:txBody>
      </p:sp>
    </p:spTree>
    <p:extLst>
      <p:ext uri="{BB962C8B-B14F-4D97-AF65-F5344CB8AC3E}">
        <p14:creationId xmlns:p14="http://schemas.microsoft.com/office/powerpoint/2010/main" val="98748729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F137-BA27-8FFA-4C37-B68768C6AAB2}"/>
              </a:ext>
            </a:extLst>
          </p:cNvPr>
          <p:cNvSpPr>
            <a:spLocks noGrp="1"/>
          </p:cNvSpPr>
          <p:nvPr>
            <p:ph type="title"/>
          </p:nvPr>
        </p:nvSpPr>
        <p:spPr/>
        <p:txBody>
          <a:bodyPr/>
          <a:lstStyle/>
          <a:p>
            <a:r>
              <a:rPr lang="en-US">
                <a:latin typeface="Arial"/>
                <a:cs typeface="Arial"/>
              </a:rPr>
              <a:t>Wing Bending</a:t>
            </a:r>
            <a:endParaRPr lang="en-US"/>
          </a:p>
        </p:txBody>
      </p:sp>
      <p:sp>
        <p:nvSpPr>
          <p:cNvPr id="3" name="Text Placeholder 2">
            <a:extLst>
              <a:ext uri="{FF2B5EF4-FFF2-40B4-BE49-F238E27FC236}">
                <a16:creationId xmlns:a16="http://schemas.microsoft.com/office/drawing/2014/main" id="{937F3A32-6E74-1C25-F4C2-90797E6C5BE7}"/>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Cantilever Beam Analysis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2400">
              <a:latin typeface="Arial"/>
              <a:cs typeface="Arial"/>
            </a:endParaRPr>
          </a:p>
          <a:p>
            <a:pPr marL="457200" indent="-457200"/>
            <a:r>
              <a:rPr lang="en-US" sz="2400">
                <a:latin typeface="Arial"/>
                <a:cs typeface="Arial"/>
              </a:rPr>
              <a:t>Trends along the wing stay the same for all cross sections but max and min stress differ</a:t>
            </a:r>
            <a:endParaRPr lang="en-US" sz="2400"/>
          </a:p>
        </p:txBody>
      </p:sp>
      <p:sp>
        <p:nvSpPr>
          <p:cNvPr id="4" name="Slide Number Placeholder 3">
            <a:extLst>
              <a:ext uri="{FF2B5EF4-FFF2-40B4-BE49-F238E27FC236}">
                <a16:creationId xmlns:a16="http://schemas.microsoft.com/office/drawing/2014/main" id="{56888EE4-05CB-DC3E-8514-73B0A820994F}"/>
              </a:ext>
            </a:extLst>
          </p:cNvPr>
          <p:cNvSpPr>
            <a:spLocks noGrp="1"/>
          </p:cNvSpPr>
          <p:nvPr>
            <p:ph type="sldNum" sz="quarter" idx="12"/>
          </p:nvPr>
        </p:nvSpPr>
        <p:spPr/>
        <p:txBody>
          <a:bodyPr/>
          <a:lstStyle/>
          <a:p>
            <a:fld id="{A4DAB268-5651-8449-B4FF-0C1906E4DCE1}" type="slidenum">
              <a:rPr lang="en-US" smtClean="0"/>
              <a:t>12</a:t>
            </a:fld>
            <a:endParaRPr lang="en-US"/>
          </a:p>
        </p:txBody>
      </p:sp>
      <p:sp>
        <p:nvSpPr>
          <p:cNvPr id="5" name="Parallelogram 4">
            <a:extLst>
              <a:ext uri="{FF2B5EF4-FFF2-40B4-BE49-F238E27FC236}">
                <a16:creationId xmlns:a16="http://schemas.microsoft.com/office/drawing/2014/main" id="{2BC34D5B-5A1D-86C5-4B15-369620B6B027}"/>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962DD676-2355-21FF-4BE4-52B7AB23C147}"/>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E5B103BF-9E03-CB7E-9BA2-258FD6B372C2}"/>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B9931FCB-2143-B9A0-A614-0A0C3133545C}"/>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9" name="Picture 9" descr="Chart, line chart&#10;&#10;Description automatically generated">
            <a:extLst>
              <a:ext uri="{FF2B5EF4-FFF2-40B4-BE49-F238E27FC236}">
                <a16:creationId xmlns:a16="http://schemas.microsoft.com/office/drawing/2014/main" id="{92674FB9-D9A3-D06A-5132-B7FDB98412A3}"/>
              </a:ext>
            </a:extLst>
          </p:cNvPr>
          <p:cNvPicPr>
            <a:picLocks noChangeAspect="1"/>
          </p:cNvPicPr>
          <p:nvPr/>
        </p:nvPicPr>
        <p:blipFill>
          <a:blip r:embed="rId3"/>
          <a:stretch>
            <a:fillRect/>
          </a:stretch>
        </p:blipFill>
        <p:spPr>
          <a:xfrm>
            <a:off x="615387" y="2853642"/>
            <a:ext cx="2743200" cy="2057400"/>
          </a:xfrm>
          <a:prstGeom prst="rect">
            <a:avLst/>
          </a:prstGeom>
        </p:spPr>
      </p:pic>
      <p:pic>
        <p:nvPicPr>
          <p:cNvPr id="10" name="Picture 10" descr="Chart, line chart&#10;&#10;Description automatically generated">
            <a:extLst>
              <a:ext uri="{FF2B5EF4-FFF2-40B4-BE49-F238E27FC236}">
                <a16:creationId xmlns:a16="http://schemas.microsoft.com/office/drawing/2014/main" id="{8F9ADE6A-569E-4351-7A5D-81ED7263331C}"/>
              </a:ext>
            </a:extLst>
          </p:cNvPr>
          <p:cNvPicPr>
            <a:picLocks noChangeAspect="1"/>
          </p:cNvPicPr>
          <p:nvPr/>
        </p:nvPicPr>
        <p:blipFill>
          <a:blip r:embed="rId4"/>
          <a:stretch>
            <a:fillRect/>
          </a:stretch>
        </p:blipFill>
        <p:spPr>
          <a:xfrm>
            <a:off x="3354729" y="2853642"/>
            <a:ext cx="2743200" cy="2057400"/>
          </a:xfrm>
          <a:prstGeom prst="rect">
            <a:avLst/>
          </a:prstGeom>
        </p:spPr>
      </p:pic>
      <p:pic>
        <p:nvPicPr>
          <p:cNvPr id="11" name="Picture 11" descr="Chart, line chart&#10;&#10;Description automatically generated">
            <a:extLst>
              <a:ext uri="{FF2B5EF4-FFF2-40B4-BE49-F238E27FC236}">
                <a16:creationId xmlns:a16="http://schemas.microsoft.com/office/drawing/2014/main" id="{FECFDC69-BD15-EBFA-0E12-C128D81091A0}"/>
              </a:ext>
            </a:extLst>
          </p:cNvPr>
          <p:cNvPicPr>
            <a:picLocks noChangeAspect="1"/>
          </p:cNvPicPr>
          <p:nvPr/>
        </p:nvPicPr>
        <p:blipFill>
          <a:blip r:embed="rId5"/>
          <a:stretch>
            <a:fillRect/>
          </a:stretch>
        </p:blipFill>
        <p:spPr>
          <a:xfrm>
            <a:off x="5930095" y="2853642"/>
            <a:ext cx="2743200" cy="2057400"/>
          </a:xfrm>
          <a:prstGeom prst="rect">
            <a:avLst/>
          </a:prstGeom>
        </p:spPr>
      </p:pic>
      <p:pic>
        <p:nvPicPr>
          <p:cNvPr id="12" name="Picture 12" descr="Chart&#10;&#10;Description automatically generated">
            <a:extLst>
              <a:ext uri="{FF2B5EF4-FFF2-40B4-BE49-F238E27FC236}">
                <a16:creationId xmlns:a16="http://schemas.microsoft.com/office/drawing/2014/main" id="{DACE226D-D7BE-A518-1D7E-456C4196CA60}"/>
              </a:ext>
            </a:extLst>
          </p:cNvPr>
          <p:cNvPicPr>
            <a:picLocks noChangeAspect="1"/>
          </p:cNvPicPr>
          <p:nvPr/>
        </p:nvPicPr>
        <p:blipFill>
          <a:blip r:embed="rId6"/>
          <a:stretch>
            <a:fillRect/>
          </a:stretch>
        </p:blipFill>
        <p:spPr>
          <a:xfrm>
            <a:off x="8611564" y="2853642"/>
            <a:ext cx="2743200" cy="2057400"/>
          </a:xfrm>
          <a:prstGeom prst="rect">
            <a:avLst/>
          </a:prstGeom>
        </p:spPr>
      </p:pic>
      <p:pic>
        <p:nvPicPr>
          <p:cNvPr id="13" name="Picture 13">
            <a:extLst>
              <a:ext uri="{FF2B5EF4-FFF2-40B4-BE49-F238E27FC236}">
                <a16:creationId xmlns:a16="http://schemas.microsoft.com/office/drawing/2014/main" id="{BF93B8EE-D790-5943-6375-726983114420}"/>
              </a:ext>
            </a:extLst>
          </p:cNvPr>
          <p:cNvPicPr>
            <a:picLocks noChangeAspect="1"/>
          </p:cNvPicPr>
          <p:nvPr/>
        </p:nvPicPr>
        <p:blipFill>
          <a:blip r:embed="rId7"/>
          <a:stretch>
            <a:fillRect/>
          </a:stretch>
        </p:blipFill>
        <p:spPr>
          <a:xfrm>
            <a:off x="5679311" y="1037955"/>
            <a:ext cx="4382946" cy="1502598"/>
          </a:xfrm>
          <a:prstGeom prst="rect">
            <a:avLst/>
          </a:prstGeom>
        </p:spPr>
      </p:pic>
      <p:sp>
        <p:nvSpPr>
          <p:cNvPr id="15" name="TextBox 14">
            <a:extLst>
              <a:ext uri="{FF2B5EF4-FFF2-40B4-BE49-F238E27FC236}">
                <a16:creationId xmlns:a16="http://schemas.microsoft.com/office/drawing/2014/main" id="{48135780-ED7D-08A8-F9D0-51BFAEF60545}"/>
              </a:ext>
            </a:extLst>
          </p:cNvPr>
          <p:cNvSpPr txBox="1"/>
          <p:nvPr/>
        </p:nvSpPr>
        <p:spPr>
          <a:xfrm>
            <a:off x="8073341" y="1851949"/>
            <a:ext cx="81987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AB0A0A"/>
                </a:solidFill>
                <a:cs typeface="Calibri"/>
              </a:rPr>
              <a:t>Max Shear</a:t>
            </a:r>
          </a:p>
        </p:txBody>
      </p:sp>
    </p:spTree>
    <p:extLst>
      <p:ext uri="{BB962C8B-B14F-4D97-AF65-F5344CB8AC3E}">
        <p14:creationId xmlns:p14="http://schemas.microsoft.com/office/powerpoint/2010/main" val="30240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4211-A96E-7911-E79A-11C72F801757}"/>
              </a:ext>
            </a:extLst>
          </p:cNvPr>
          <p:cNvSpPr>
            <a:spLocks noGrp="1"/>
          </p:cNvSpPr>
          <p:nvPr>
            <p:ph type="title"/>
          </p:nvPr>
        </p:nvSpPr>
        <p:spPr/>
        <p:txBody>
          <a:bodyPr/>
          <a:lstStyle/>
          <a:p>
            <a:r>
              <a:rPr lang="en-US" b="1">
                <a:solidFill>
                  <a:srgbClr val="CFB87C"/>
                </a:solidFill>
                <a:latin typeface="Arial"/>
                <a:cs typeface="Arial"/>
              </a:rPr>
              <a:t>Wing Bending</a:t>
            </a:r>
            <a:endParaRPr lang="en-US">
              <a:solidFill>
                <a:srgbClr val="CFB87C"/>
              </a:solidFill>
            </a:endParaRPr>
          </a:p>
        </p:txBody>
      </p:sp>
      <p:sp>
        <p:nvSpPr>
          <p:cNvPr id="3" name="Content Placeholder 2">
            <a:extLst>
              <a:ext uri="{FF2B5EF4-FFF2-40B4-BE49-F238E27FC236}">
                <a16:creationId xmlns:a16="http://schemas.microsoft.com/office/drawing/2014/main" id="{5C7F313C-99DF-9E22-FAE2-4FA78DC100D2}"/>
              </a:ext>
            </a:extLst>
          </p:cNvPr>
          <p:cNvSpPr>
            <a:spLocks noGrp="1"/>
          </p:cNvSpPr>
          <p:nvPr>
            <p:ph sz="half" idx="1"/>
          </p:nvPr>
        </p:nvSpPr>
        <p:spPr>
          <a:xfrm>
            <a:off x="787400" y="1519647"/>
            <a:ext cx="5499903" cy="2470452"/>
          </a:xfrm>
        </p:spPr>
        <p:txBody>
          <a:bodyPr vert="horz" lIns="91440" tIns="45720" rIns="91440" bIns="45720" rtlCol="0" anchor="t">
            <a:normAutofit/>
          </a:bodyPr>
          <a:lstStyle/>
          <a:p>
            <a:pPr marL="0" indent="0">
              <a:buNone/>
            </a:pPr>
            <a:r>
              <a:rPr lang="en-US" u="sng">
                <a:ea typeface="Calibri" panose="020F0502020204030204"/>
                <a:cs typeface="Calibri" panose="020F0502020204030204"/>
              </a:rPr>
              <a:t>Hollow Cylinder</a:t>
            </a:r>
          </a:p>
          <a:p>
            <a:r>
              <a:rPr lang="en-US">
                <a:ea typeface="Calibri" panose="020F0502020204030204"/>
                <a:cs typeface="Calibri" panose="020F0502020204030204"/>
              </a:rPr>
              <a:t>Approximates a structural spar beam</a:t>
            </a:r>
          </a:p>
          <a:p>
            <a:r>
              <a:rPr lang="en-US">
                <a:ea typeface="Calibri" panose="020F0502020204030204"/>
                <a:cs typeface="Calibri" panose="020F0502020204030204"/>
              </a:rPr>
              <a:t>Easily constructed with COTS components</a:t>
            </a:r>
          </a:p>
        </p:txBody>
      </p:sp>
      <p:sp>
        <p:nvSpPr>
          <p:cNvPr id="5" name="Content Placeholder 4">
            <a:extLst>
              <a:ext uri="{FF2B5EF4-FFF2-40B4-BE49-F238E27FC236}">
                <a16:creationId xmlns:a16="http://schemas.microsoft.com/office/drawing/2014/main" id="{8A300FFD-71B5-8457-D36E-E2D5F05CF6A0}"/>
              </a:ext>
            </a:extLst>
          </p:cNvPr>
          <p:cNvSpPr>
            <a:spLocks noGrp="1"/>
          </p:cNvSpPr>
          <p:nvPr>
            <p:ph sz="half" idx="2"/>
          </p:nvPr>
        </p:nvSpPr>
        <p:spPr>
          <a:xfrm>
            <a:off x="6096000" y="1519646"/>
            <a:ext cx="5952282" cy="2422225"/>
          </a:xfrm>
        </p:spPr>
        <p:txBody>
          <a:bodyPr vert="horz" lIns="91440" tIns="45720" rIns="91440" bIns="45720" rtlCol="0" anchor="t">
            <a:normAutofit/>
          </a:bodyPr>
          <a:lstStyle/>
          <a:p>
            <a:pPr marL="0" indent="0">
              <a:buNone/>
            </a:pPr>
            <a:r>
              <a:rPr lang="en-US" u="sng">
                <a:ea typeface="Calibri"/>
                <a:cs typeface="Calibri"/>
              </a:rPr>
              <a:t>Hollow Rectangular Cross Section</a:t>
            </a:r>
          </a:p>
          <a:p>
            <a:r>
              <a:rPr lang="en-US">
                <a:ea typeface="Calibri"/>
                <a:cs typeface="Calibri"/>
              </a:rPr>
              <a:t>Approximates a wing shell with no other structural elements</a:t>
            </a:r>
          </a:p>
          <a:p>
            <a:r>
              <a:rPr lang="en-US">
                <a:cs typeface="Calibri"/>
              </a:rPr>
              <a:t>Best with additive manufacturing</a:t>
            </a:r>
          </a:p>
          <a:p>
            <a:pPr lvl="1"/>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447CF38B-686C-37DF-32F4-984F75B3EDAA}"/>
              </a:ext>
            </a:extLst>
          </p:cNvPr>
          <p:cNvSpPr>
            <a:spLocks noGrp="1"/>
          </p:cNvSpPr>
          <p:nvPr>
            <p:ph type="sldNum" sz="quarter" idx="12"/>
          </p:nvPr>
        </p:nvSpPr>
        <p:spPr/>
        <p:txBody>
          <a:bodyPr/>
          <a:lstStyle/>
          <a:p>
            <a:fld id="{A4DAB268-5651-8449-B4FF-0C1906E4DCE1}" type="slidenum">
              <a:rPr lang="en-US" smtClean="0"/>
              <a:t>13</a:t>
            </a:fld>
            <a:endParaRPr lang="en-US"/>
          </a:p>
        </p:txBody>
      </p:sp>
      <p:sp>
        <p:nvSpPr>
          <p:cNvPr id="6" name="Parallelogram 5">
            <a:extLst>
              <a:ext uri="{FF2B5EF4-FFF2-40B4-BE49-F238E27FC236}">
                <a16:creationId xmlns:a16="http://schemas.microsoft.com/office/drawing/2014/main" id="{371A33A8-402D-1226-A289-DE91116E1373}"/>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9" name="Parallelogram 8">
            <a:extLst>
              <a:ext uri="{FF2B5EF4-FFF2-40B4-BE49-F238E27FC236}">
                <a16:creationId xmlns:a16="http://schemas.microsoft.com/office/drawing/2014/main" id="{2EB2A7D5-E9AD-109A-2EEB-1DF62C34B8CD}"/>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0" name="Parallelogram 9">
            <a:extLst>
              <a:ext uri="{FF2B5EF4-FFF2-40B4-BE49-F238E27FC236}">
                <a16:creationId xmlns:a16="http://schemas.microsoft.com/office/drawing/2014/main" id="{61E598AC-6C0B-375E-AF08-B5EC128C3A2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1" name="Parallelogram 10">
            <a:extLst>
              <a:ext uri="{FF2B5EF4-FFF2-40B4-BE49-F238E27FC236}">
                <a16:creationId xmlns:a16="http://schemas.microsoft.com/office/drawing/2014/main" id="{EBBF58F6-4A47-EF83-F205-F387E86CD114}"/>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7" name="Picture 7" descr="Icon&#10;&#10;Description automatically generated">
            <a:extLst>
              <a:ext uri="{FF2B5EF4-FFF2-40B4-BE49-F238E27FC236}">
                <a16:creationId xmlns:a16="http://schemas.microsoft.com/office/drawing/2014/main" id="{E75AD398-DB82-D3F7-95A0-99AE44BFA2D2}"/>
              </a:ext>
            </a:extLst>
          </p:cNvPr>
          <p:cNvPicPr>
            <a:picLocks noChangeAspect="1"/>
          </p:cNvPicPr>
          <p:nvPr/>
        </p:nvPicPr>
        <p:blipFill rotWithShape="1">
          <a:blip r:embed="rId3"/>
          <a:srcRect l="34703" t="30057" r="35836" b="28544"/>
          <a:stretch/>
        </p:blipFill>
        <p:spPr>
          <a:xfrm>
            <a:off x="3535746" y="3531833"/>
            <a:ext cx="2166533" cy="2250062"/>
          </a:xfrm>
          <a:prstGeom prst="rect">
            <a:avLst/>
          </a:prstGeom>
        </p:spPr>
      </p:pic>
      <p:pic>
        <p:nvPicPr>
          <p:cNvPr id="8" name="Picture 11" descr="Graphical user interface, table&#10;&#10;Description automatically generated">
            <a:extLst>
              <a:ext uri="{FF2B5EF4-FFF2-40B4-BE49-F238E27FC236}">
                <a16:creationId xmlns:a16="http://schemas.microsoft.com/office/drawing/2014/main" id="{0404C411-8EC3-4073-1BA0-53ACB594534E}"/>
              </a:ext>
            </a:extLst>
          </p:cNvPr>
          <p:cNvPicPr>
            <a:picLocks noChangeAspect="1"/>
          </p:cNvPicPr>
          <p:nvPr/>
        </p:nvPicPr>
        <p:blipFill rotWithShape="1">
          <a:blip r:embed="rId4"/>
          <a:srcRect l="13333" t="10280" r="8667" b="55607"/>
          <a:stretch/>
        </p:blipFill>
        <p:spPr>
          <a:xfrm>
            <a:off x="6200173" y="3335920"/>
            <a:ext cx="4956205" cy="1627802"/>
          </a:xfrm>
          <a:prstGeom prst="rect">
            <a:avLst/>
          </a:prstGeom>
        </p:spPr>
      </p:pic>
      <p:sp>
        <p:nvSpPr>
          <p:cNvPr id="12" name="TextBox 11">
            <a:extLst>
              <a:ext uri="{FF2B5EF4-FFF2-40B4-BE49-F238E27FC236}">
                <a16:creationId xmlns:a16="http://schemas.microsoft.com/office/drawing/2014/main" id="{39FDADF9-24A2-AFB8-058A-0AC5FEC683F8}"/>
              </a:ext>
            </a:extLst>
          </p:cNvPr>
          <p:cNvSpPr txBox="1"/>
          <p:nvPr/>
        </p:nvSpPr>
        <p:spPr>
          <a:xfrm>
            <a:off x="790936" y="3896809"/>
            <a:ext cx="29611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Tensile Stress:</a:t>
            </a:r>
            <a:endParaRPr lang="en-US">
              <a:ea typeface="+mn-lt"/>
              <a:cs typeface="+mn-lt"/>
            </a:endParaRPr>
          </a:p>
          <a:p>
            <a:r>
              <a:rPr lang="en-US" sz="2400">
                <a:ea typeface="+mn-lt"/>
                <a:cs typeface="+mn-lt"/>
              </a:rPr>
              <a:t>Max </a:t>
            </a:r>
            <a:r>
              <a:rPr lang="en-US" sz="2400"/>
              <a:t>σ</a:t>
            </a:r>
            <a:r>
              <a:rPr lang="en-US" sz="2400">
                <a:ea typeface="+mn-lt"/>
                <a:cs typeface="+mn-lt"/>
              </a:rPr>
              <a:t> = 104.4 MPa</a:t>
            </a:r>
            <a:endParaRPr lang="en-US">
              <a:cs typeface="Calibri"/>
            </a:endParaRPr>
          </a:p>
          <a:p>
            <a:endParaRPr lang="en-US" sz="2400">
              <a:cs typeface="Calibri"/>
            </a:endParaRPr>
          </a:p>
        </p:txBody>
      </p:sp>
      <p:sp>
        <p:nvSpPr>
          <p:cNvPr id="13" name="TextBox 12">
            <a:extLst>
              <a:ext uri="{FF2B5EF4-FFF2-40B4-BE49-F238E27FC236}">
                <a16:creationId xmlns:a16="http://schemas.microsoft.com/office/drawing/2014/main" id="{AF5251A3-F833-E086-CD96-B04164C756D6}"/>
              </a:ext>
            </a:extLst>
          </p:cNvPr>
          <p:cNvSpPr txBox="1"/>
          <p:nvPr/>
        </p:nvSpPr>
        <p:spPr>
          <a:xfrm>
            <a:off x="6597568" y="4552709"/>
            <a:ext cx="44080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Tensile Stress: Max </a:t>
            </a:r>
            <a:r>
              <a:rPr lang="en-US" sz="2400"/>
              <a:t>σ</a:t>
            </a:r>
            <a:r>
              <a:rPr lang="en-US" sz="2400">
                <a:ea typeface="+mn-lt"/>
                <a:cs typeface="+mn-lt"/>
              </a:rPr>
              <a:t> = 2.701 MPa</a:t>
            </a:r>
            <a:endParaRPr lang="en-US">
              <a:cs typeface="Calibri"/>
            </a:endParaRPr>
          </a:p>
          <a:p>
            <a:r>
              <a:rPr lang="en-US" sz="2400">
                <a:cs typeface="Calibri"/>
              </a:rPr>
              <a:t>Shear Stress: Max τ = 0.27 MPa</a:t>
            </a:r>
          </a:p>
        </p:txBody>
      </p:sp>
      <p:sp>
        <p:nvSpPr>
          <p:cNvPr id="14" name="TextBox 13">
            <a:extLst>
              <a:ext uri="{FF2B5EF4-FFF2-40B4-BE49-F238E27FC236}">
                <a16:creationId xmlns:a16="http://schemas.microsoft.com/office/drawing/2014/main" id="{71F0E7E4-8FD8-CBEF-62DC-815843F26B2B}"/>
              </a:ext>
            </a:extLst>
          </p:cNvPr>
          <p:cNvSpPr txBox="1"/>
          <p:nvPr/>
        </p:nvSpPr>
        <p:spPr>
          <a:xfrm>
            <a:off x="790936" y="4745620"/>
            <a:ext cx="29708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Shear Stress:</a:t>
            </a:r>
          </a:p>
          <a:p>
            <a:r>
              <a:rPr lang="en-US" sz="2400">
                <a:ea typeface="+mn-lt"/>
                <a:cs typeface="+mn-lt"/>
              </a:rPr>
              <a:t>Max τ = 0.0098 MPa</a:t>
            </a:r>
            <a:endParaRPr lang="en-US" sz="2400"/>
          </a:p>
        </p:txBody>
      </p:sp>
    </p:spTree>
    <p:extLst>
      <p:ext uri="{BB962C8B-B14F-4D97-AF65-F5344CB8AC3E}">
        <p14:creationId xmlns:p14="http://schemas.microsoft.com/office/powerpoint/2010/main" val="209212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4211-A96E-7911-E79A-11C72F801757}"/>
              </a:ext>
            </a:extLst>
          </p:cNvPr>
          <p:cNvSpPr>
            <a:spLocks noGrp="1"/>
          </p:cNvSpPr>
          <p:nvPr>
            <p:ph type="title"/>
          </p:nvPr>
        </p:nvSpPr>
        <p:spPr/>
        <p:txBody>
          <a:bodyPr/>
          <a:lstStyle/>
          <a:p>
            <a:r>
              <a:rPr lang="en-US" b="1">
                <a:solidFill>
                  <a:srgbClr val="CFB87C"/>
                </a:solidFill>
                <a:latin typeface="Arial"/>
                <a:cs typeface="Arial"/>
              </a:rPr>
              <a:t>Wing Torsion</a:t>
            </a:r>
            <a:endParaRPr lang="en-US" b="1">
              <a:solidFill>
                <a:srgbClr val="CFB87C"/>
              </a:solidFill>
            </a:endParaRPr>
          </a:p>
        </p:txBody>
      </p:sp>
      <p:sp>
        <p:nvSpPr>
          <p:cNvPr id="3" name="Content Placeholder 2">
            <a:extLst>
              <a:ext uri="{FF2B5EF4-FFF2-40B4-BE49-F238E27FC236}">
                <a16:creationId xmlns:a16="http://schemas.microsoft.com/office/drawing/2014/main" id="{5C7F313C-99DF-9E22-FAE2-4FA78DC100D2}"/>
              </a:ext>
            </a:extLst>
          </p:cNvPr>
          <p:cNvSpPr>
            <a:spLocks noGrp="1"/>
          </p:cNvSpPr>
          <p:nvPr>
            <p:ph sz="half" idx="1"/>
          </p:nvPr>
        </p:nvSpPr>
        <p:spPr>
          <a:xfrm>
            <a:off x="787400" y="1529292"/>
            <a:ext cx="5181600" cy="4351338"/>
          </a:xfrm>
        </p:spPr>
        <p:txBody>
          <a:bodyPr vert="horz" lIns="91440" tIns="45720" rIns="91440" bIns="45720" rtlCol="0" anchor="t">
            <a:normAutofit/>
          </a:bodyPr>
          <a:lstStyle/>
          <a:p>
            <a:pPr marL="0" indent="0">
              <a:buNone/>
            </a:pPr>
            <a:r>
              <a:rPr lang="en-US" u="sng">
                <a:ea typeface="Calibri" panose="020F0502020204030204"/>
                <a:cs typeface="Calibri" panose="020F0502020204030204"/>
              </a:rPr>
              <a:t>Hollow Thick-Walled Cylinder</a:t>
            </a:r>
          </a:p>
          <a:p>
            <a:r>
              <a:rPr lang="en-US">
                <a:ea typeface="Calibri" panose="020F0502020204030204"/>
                <a:cs typeface="Calibri" panose="020F0502020204030204"/>
              </a:rPr>
              <a:t>Approximates a structural spar beam</a:t>
            </a:r>
          </a:p>
          <a:p>
            <a:r>
              <a:rPr lang="en-US">
                <a:ea typeface="Calibri" panose="020F0502020204030204"/>
                <a:cs typeface="Calibri" panose="020F0502020204030204"/>
              </a:rPr>
              <a:t>Max τ = 2.22 MPa</a:t>
            </a:r>
          </a:p>
          <a:p>
            <a:r>
              <a:rPr lang="en-US">
                <a:ea typeface="Calibri" panose="020F0502020204030204"/>
                <a:cs typeface="Calibri" panose="020F0502020204030204"/>
              </a:rPr>
              <a:t>Best with OTS Components</a:t>
            </a:r>
          </a:p>
          <a:p>
            <a:pPr lvl="1"/>
            <a:r>
              <a:rPr lang="en-US">
                <a:cs typeface="Calibri" panose="020F0502020204030204"/>
              </a:rPr>
              <a:t>Aluminum</a:t>
            </a:r>
          </a:p>
          <a:p>
            <a:pPr lvl="1"/>
            <a:r>
              <a:rPr lang="en-US">
                <a:cs typeface="Calibri" panose="020F0502020204030204"/>
              </a:rPr>
              <a:t>Steel</a:t>
            </a:r>
          </a:p>
          <a:p>
            <a:pPr lvl="1"/>
            <a:r>
              <a:rPr lang="en-US">
                <a:cs typeface="Calibri" panose="020F0502020204030204"/>
              </a:rPr>
              <a:t>Carbon</a:t>
            </a:r>
            <a:r>
              <a:rPr lang="en-US">
                <a:ea typeface="Calibri" panose="020F0502020204030204"/>
                <a:cs typeface="Calibri" panose="020F0502020204030204"/>
              </a:rPr>
              <a:t> Fiber</a:t>
            </a:r>
            <a:endParaRPr lang="en-US"/>
          </a:p>
        </p:txBody>
      </p:sp>
      <p:sp>
        <p:nvSpPr>
          <p:cNvPr id="5" name="Content Placeholder 4">
            <a:extLst>
              <a:ext uri="{FF2B5EF4-FFF2-40B4-BE49-F238E27FC236}">
                <a16:creationId xmlns:a16="http://schemas.microsoft.com/office/drawing/2014/main" id="{8A300FFD-71B5-8457-D36E-E2D5F05CF6A0}"/>
              </a:ext>
            </a:extLst>
          </p:cNvPr>
          <p:cNvSpPr>
            <a:spLocks noGrp="1"/>
          </p:cNvSpPr>
          <p:nvPr>
            <p:ph sz="half" idx="2"/>
          </p:nvPr>
        </p:nvSpPr>
        <p:spPr>
          <a:xfrm>
            <a:off x="6096000" y="1529292"/>
            <a:ext cx="5257800" cy="4351338"/>
          </a:xfrm>
        </p:spPr>
        <p:txBody>
          <a:bodyPr vert="horz" lIns="91440" tIns="45720" rIns="91440" bIns="45720" rtlCol="0" anchor="t">
            <a:normAutofit/>
          </a:bodyPr>
          <a:lstStyle/>
          <a:p>
            <a:pPr marL="0" indent="0">
              <a:buNone/>
            </a:pPr>
            <a:r>
              <a:rPr lang="en-US" u="sng">
                <a:ea typeface="Calibri"/>
                <a:cs typeface="Calibri"/>
              </a:rPr>
              <a:t>Open Thin-Walled Ellipse</a:t>
            </a:r>
          </a:p>
          <a:p>
            <a:r>
              <a:rPr lang="en-US">
                <a:ea typeface="Calibri"/>
                <a:cs typeface="Calibri"/>
              </a:rPr>
              <a:t>Approximates a wing shell with no other structural elements</a:t>
            </a:r>
          </a:p>
          <a:p>
            <a:r>
              <a:rPr lang="en-US">
                <a:ea typeface="Calibri"/>
                <a:cs typeface="Calibri"/>
              </a:rPr>
              <a:t>Max τ = 0.987 MPa</a:t>
            </a:r>
          </a:p>
          <a:p>
            <a:r>
              <a:rPr lang="en-US">
                <a:ea typeface="Calibri"/>
                <a:cs typeface="Calibri"/>
              </a:rPr>
              <a:t>Best with Additive Manufacturing</a:t>
            </a:r>
          </a:p>
          <a:p>
            <a:pPr lvl="1"/>
            <a:r>
              <a:rPr lang="en-US">
                <a:ea typeface="Calibri"/>
                <a:cs typeface="Calibri"/>
              </a:rPr>
              <a:t>Extruded Filaments</a:t>
            </a:r>
          </a:p>
          <a:p>
            <a:pPr lvl="1"/>
            <a:r>
              <a:rPr lang="en-US">
                <a:ea typeface="Calibri"/>
                <a:cs typeface="Calibri"/>
              </a:rPr>
              <a:t>SLS Plastics</a:t>
            </a:r>
            <a:endParaRPr lang="en-US"/>
          </a:p>
          <a:p>
            <a:pPr lvl="1"/>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447CF38B-686C-37DF-32F4-984F75B3EDAA}"/>
              </a:ext>
            </a:extLst>
          </p:cNvPr>
          <p:cNvSpPr>
            <a:spLocks noGrp="1"/>
          </p:cNvSpPr>
          <p:nvPr>
            <p:ph type="sldNum" sz="quarter" idx="12"/>
          </p:nvPr>
        </p:nvSpPr>
        <p:spPr/>
        <p:txBody>
          <a:bodyPr/>
          <a:lstStyle/>
          <a:p>
            <a:fld id="{A4DAB268-5651-8449-B4FF-0C1906E4DCE1}" type="slidenum">
              <a:rPr lang="en-US" smtClean="0"/>
              <a:t>14</a:t>
            </a:fld>
            <a:endParaRPr lang="en-US"/>
          </a:p>
        </p:txBody>
      </p:sp>
      <p:sp>
        <p:nvSpPr>
          <p:cNvPr id="6" name="Parallelogram 5">
            <a:extLst>
              <a:ext uri="{FF2B5EF4-FFF2-40B4-BE49-F238E27FC236}">
                <a16:creationId xmlns:a16="http://schemas.microsoft.com/office/drawing/2014/main" id="{371A33A8-402D-1226-A289-DE91116E1373}"/>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9" name="Parallelogram 8">
            <a:extLst>
              <a:ext uri="{FF2B5EF4-FFF2-40B4-BE49-F238E27FC236}">
                <a16:creationId xmlns:a16="http://schemas.microsoft.com/office/drawing/2014/main" id="{2EB2A7D5-E9AD-109A-2EEB-1DF62C34B8CD}"/>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0" name="Parallelogram 9">
            <a:extLst>
              <a:ext uri="{FF2B5EF4-FFF2-40B4-BE49-F238E27FC236}">
                <a16:creationId xmlns:a16="http://schemas.microsoft.com/office/drawing/2014/main" id="{61E598AC-6C0B-375E-AF08-B5EC128C3A2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1" name="Parallelogram 10">
            <a:extLst>
              <a:ext uri="{FF2B5EF4-FFF2-40B4-BE49-F238E27FC236}">
                <a16:creationId xmlns:a16="http://schemas.microsoft.com/office/drawing/2014/main" id="{EBBF58F6-4A47-EF83-F205-F387E86CD114}"/>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7" name="Picture 7" descr="Icon&#10;&#10;Description automatically generated">
            <a:extLst>
              <a:ext uri="{FF2B5EF4-FFF2-40B4-BE49-F238E27FC236}">
                <a16:creationId xmlns:a16="http://schemas.microsoft.com/office/drawing/2014/main" id="{E75AD398-DB82-D3F7-95A0-99AE44BFA2D2}"/>
              </a:ext>
            </a:extLst>
          </p:cNvPr>
          <p:cNvPicPr>
            <a:picLocks noChangeAspect="1"/>
          </p:cNvPicPr>
          <p:nvPr/>
        </p:nvPicPr>
        <p:blipFill rotWithShape="1">
          <a:blip r:embed="rId3"/>
          <a:srcRect l="34703" t="30057" r="35836" b="28544"/>
          <a:stretch/>
        </p:blipFill>
        <p:spPr>
          <a:xfrm>
            <a:off x="3632201" y="4110567"/>
            <a:ext cx="1761420" cy="1854594"/>
          </a:xfrm>
          <a:prstGeom prst="rect">
            <a:avLst/>
          </a:prstGeom>
        </p:spPr>
      </p:pic>
      <p:pic>
        <p:nvPicPr>
          <p:cNvPr id="8" name="Picture 11" descr="A picture containing diagram&#10;&#10;Description automatically generated">
            <a:extLst>
              <a:ext uri="{FF2B5EF4-FFF2-40B4-BE49-F238E27FC236}">
                <a16:creationId xmlns:a16="http://schemas.microsoft.com/office/drawing/2014/main" id="{6E925F37-C14D-B0DB-202B-9B100BE5241A}"/>
              </a:ext>
            </a:extLst>
          </p:cNvPr>
          <p:cNvPicPr>
            <a:picLocks noChangeAspect="1"/>
          </p:cNvPicPr>
          <p:nvPr/>
        </p:nvPicPr>
        <p:blipFill rotWithShape="1">
          <a:blip r:embed="rId4"/>
          <a:srcRect l="15741" t="13580" r="13889" b="53909"/>
          <a:stretch/>
        </p:blipFill>
        <p:spPr>
          <a:xfrm>
            <a:off x="7027334" y="4533900"/>
            <a:ext cx="4377270" cy="1524002"/>
          </a:xfrm>
          <a:prstGeom prst="rect">
            <a:avLst/>
          </a:prstGeom>
        </p:spPr>
      </p:pic>
    </p:spTree>
    <p:extLst>
      <p:ext uri="{BB962C8B-B14F-4D97-AF65-F5344CB8AC3E}">
        <p14:creationId xmlns:p14="http://schemas.microsoft.com/office/powerpoint/2010/main" val="152623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CEE-F517-F502-E280-DD5AB0C2A4D0}"/>
              </a:ext>
            </a:extLst>
          </p:cNvPr>
          <p:cNvSpPr>
            <a:spLocks noGrp="1"/>
          </p:cNvSpPr>
          <p:nvPr>
            <p:ph type="title"/>
          </p:nvPr>
        </p:nvSpPr>
        <p:spPr/>
        <p:txBody>
          <a:bodyPr/>
          <a:lstStyle/>
          <a:p>
            <a:r>
              <a:rPr lang="en-US">
                <a:latin typeface="Arial"/>
                <a:cs typeface="Arial"/>
              </a:rPr>
              <a:t>Wing Conclusions</a:t>
            </a:r>
          </a:p>
        </p:txBody>
      </p:sp>
      <p:sp>
        <p:nvSpPr>
          <p:cNvPr id="3" name="Content Placeholder 2">
            <a:extLst>
              <a:ext uri="{FF2B5EF4-FFF2-40B4-BE49-F238E27FC236}">
                <a16:creationId xmlns:a16="http://schemas.microsoft.com/office/drawing/2014/main" id="{C4403622-8040-A20C-A7B5-91DFFAC220CB}"/>
              </a:ext>
            </a:extLst>
          </p:cNvPr>
          <p:cNvSpPr>
            <a:spLocks noGrp="1"/>
          </p:cNvSpPr>
          <p:nvPr>
            <p:ph idx="1"/>
          </p:nvPr>
        </p:nvSpPr>
        <p:spPr/>
        <p:txBody>
          <a:bodyPr vert="horz" lIns="91440" tIns="45720" rIns="91440" bIns="45720" rtlCol="0" anchor="t">
            <a:normAutofit lnSpcReduction="10000"/>
          </a:bodyPr>
          <a:lstStyle/>
          <a:p>
            <a:pPr marL="457200" indent="-457200"/>
            <a:r>
              <a:rPr lang="en-US">
                <a:latin typeface="Arial"/>
                <a:cs typeface="Arial"/>
              </a:rPr>
              <a:t>Manufacturability </a:t>
            </a:r>
            <a:r>
              <a:rPr lang="en-US" b="1">
                <a:latin typeface="Arial"/>
                <a:cs typeface="Arial"/>
              </a:rPr>
              <a:t>[FR.5] </a:t>
            </a:r>
          </a:p>
          <a:p>
            <a:pPr marL="914400" lvl="1"/>
            <a:r>
              <a:rPr lang="en-US">
                <a:latin typeface="Arial"/>
                <a:cs typeface="Arial"/>
              </a:rPr>
              <a:t>Wing Surface should be additively manufactured to get ideal airfoil shape</a:t>
            </a:r>
          </a:p>
          <a:p>
            <a:pPr marL="914400" lvl="1"/>
            <a:r>
              <a:rPr lang="en-US">
                <a:latin typeface="Arial"/>
                <a:cs typeface="Arial"/>
              </a:rPr>
              <a:t>Spar beam can utilize COTS components</a:t>
            </a:r>
            <a:endParaRPr lang="en-US"/>
          </a:p>
          <a:p>
            <a:pPr marL="457200" indent="-457200"/>
            <a:r>
              <a:rPr lang="en-US">
                <a:latin typeface="Arial"/>
                <a:cs typeface="Arial"/>
              </a:rPr>
              <a:t>Strength/Durability </a:t>
            </a:r>
            <a:r>
              <a:rPr lang="en-US" b="1">
                <a:latin typeface="Arial"/>
                <a:cs typeface="Arial"/>
              </a:rPr>
              <a:t>[FR.3]</a:t>
            </a:r>
            <a:endParaRPr lang="en-US" b="1"/>
          </a:p>
          <a:p>
            <a:pPr marL="914400" lvl="1"/>
            <a:r>
              <a:rPr lang="en-US">
                <a:latin typeface="Arial"/>
                <a:cs typeface="Arial"/>
              </a:rPr>
              <a:t>Stress, particularly shear, is high enough that a spar beam made of a stronger material is recommended to ensure the additively manufactured wings do not fail </a:t>
            </a:r>
            <a:endParaRPr lang="en-US"/>
          </a:p>
          <a:p>
            <a:pPr marL="1371600" lvl="2"/>
            <a:r>
              <a:rPr lang="en-US">
                <a:latin typeface="Arial"/>
                <a:cs typeface="Arial"/>
              </a:rPr>
              <a:t>3D printed materials have largely unknown shear strengths because it is so dependent on printing technique and other outside factors</a:t>
            </a:r>
            <a:endParaRPr lang="en-US">
              <a:cs typeface="Arial"/>
            </a:endParaRPr>
          </a:p>
          <a:p>
            <a:pPr lvl="2" indent="0">
              <a:buNone/>
            </a:pPr>
            <a:endParaRPr lang="en-US">
              <a:cs typeface="Arial"/>
            </a:endParaRPr>
          </a:p>
          <a:p>
            <a:pPr marL="0" indent="0" algn="r">
              <a:buNone/>
            </a:pPr>
            <a:r>
              <a:rPr lang="en-US" sz="1800">
                <a:latin typeface="Arial"/>
                <a:cs typeface="Arial"/>
              </a:rPr>
              <a:t>*Elaborated on in materials trade study</a:t>
            </a:r>
            <a:endParaRPr lang="en-US" sz="1800"/>
          </a:p>
          <a:p>
            <a:pPr marL="914400" lvl="1"/>
            <a:endParaRPr lang="en-US"/>
          </a:p>
          <a:p>
            <a:pPr marL="914400" lvl="1"/>
            <a:endParaRPr lang="en-US"/>
          </a:p>
        </p:txBody>
      </p:sp>
      <p:sp>
        <p:nvSpPr>
          <p:cNvPr id="4" name="Slide Number Placeholder 3">
            <a:extLst>
              <a:ext uri="{FF2B5EF4-FFF2-40B4-BE49-F238E27FC236}">
                <a16:creationId xmlns:a16="http://schemas.microsoft.com/office/drawing/2014/main" id="{43327BA9-C65D-BADA-3312-B0DE3707E455}"/>
              </a:ext>
            </a:extLst>
          </p:cNvPr>
          <p:cNvSpPr>
            <a:spLocks noGrp="1"/>
          </p:cNvSpPr>
          <p:nvPr>
            <p:ph type="sldNum" sz="quarter" idx="12"/>
          </p:nvPr>
        </p:nvSpPr>
        <p:spPr/>
        <p:txBody>
          <a:bodyPr/>
          <a:lstStyle/>
          <a:p>
            <a:fld id="{A4DAB268-5651-8449-B4FF-0C1906E4DCE1}" type="slidenum">
              <a:rPr lang="en-US" smtClean="0"/>
              <a:t>15</a:t>
            </a:fld>
            <a:endParaRPr lang="en-US"/>
          </a:p>
        </p:txBody>
      </p:sp>
      <p:sp>
        <p:nvSpPr>
          <p:cNvPr id="5" name="Parallelogram 4">
            <a:extLst>
              <a:ext uri="{FF2B5EF4-FFF2-40B4-BE49-F238E27FC236}">
                <a16:creationId xmlns:a16="http://schemas.microsoft.com/office/drawing/2014/main" id="{D83C55C0-0726-1DD4-515F-FD73A1F8AB6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98E5F496-E50E-A57E-EE18-F17B48CAC1CB}"/>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EA44A019-4247-3A0A-A25F-BCA5F13EC51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12A3B5C4-BEC3-90EC-E9B7-18CE805E7424}"/>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235668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EC71-D236-EFD8-8A41-1C013129A22C}"/>
              </a:ext>
            </a:extLst>
          </p:cNvPr>
          <p:cNvSpPr>
            <a:spLocks noGrp="1"/>
          </p:cNvSpPr>
          <p:nvPr>
            <p:ph type="title"/>
          </p:nvPr>
        </p:nvSpPr>
        <p:spPr/>
        <p:txBody>
          <a:bodyPr/>
          <a:lstStyle/>
          <a:p>
            <a:r>
              <a:rPr lang="en-US">
                <a:latin typeface="Arial"/>
                <a:cs typeface="Arial"/>
              </a:rPr>
              <a:t>Firewall - Assumptions</a:t>
            </a:r>
            <a:endParaRPr lang="en-US"/>
          </a:p>
        </p:txBody>
      </p:sp>
      <p:sp>
        <p:nvSpPr>
          <p:cNvPr id="3" name="Content Placeholder 2">
            <a:extLst>
              <a:ext uri="{FF2B5EF4-FFF2-40B4-BE49-F238E27FC236}">
                <a16:creationId xmlns:a16="http://schemas.microsoft.com/office/drawing/2014/main" id="{3B7DCF01-B4F8-1B51-3D69-920E9213AFEF}"/>
              </a:ext>
            </a:extLst>
          </p:cNvPr>
          <p:cNvSpPr>
            <a:spLocks noGrp="1"/>
          </p:cNvSpPr>
          <p:nvPr>
            <p:ph idx="1"/>
          </p:nvPr>
        </p:nvSpPr>
        <p:spPr/>
        <p:txBody>
          <a:bodyPr vert="horz" lIns="91440" tIns="45720" rIns="91440" bIns="45720" rtlCol="0" anchor="t">
            <a:normAutofit/>
          </a:bodyPr>
          <a:lstStyle/>
          <a:p>
            <a:pPr marL="0" indent="0">
              <a:buNone/>
            </a:pPr>
            <a:endParaRPr lang="en-US"/>
          </a:p>
          <a:p>
            <a:endParaRPr lang="en-US"/>
          </a:p>
        </p:txBody>
      </p:sp>
      <p:sp>
        <p:nvSpPr>
          <p:cNvPr id="4" name="Slide Number Placeholder 3">
            <a:extLst>
              <a:ext uri="{FF2B5EF4-FFF2-40B4-BE49-F238E27FC236}">
                <a16:creationId xmlns:a16="http://schemas.microsoft.com/office/drawing/2014/main" id="{5E318ABF-89D5-4370-4C8F-2BAC0E8AE586}"/>
              </a:ext>
            </a:extLst>
          </p:cNvPr>
          <p:cNvSpPr>
            <a:spLocks noGrp="1"/>
          </p:cNvSpPr>
          <p:nvPr>
            <p:ph type="sldNum" sz="quarter" idx="12"/>
          </p:nvPr>
        </p:nvSpPr>
        <p:spPr/>
        <p:txBody>
          <a:bodyPr/>
          <a:lstStyle/>
          <a:p>
            <a:fld id="{A4DAB268-5651-8449-B4FF-0C1906E4DCE1}" type="slidenum">
              <a:rPr lang="en-US" smtClean="0"/>
              <a:t>16</a:t>
            </a:fld>
            <a:endParaRPr lang="en-US"/>
          </a:p>
        </p:txBody>
      </p:sp>
      <p:sp>
        <p:nvSpPr>
          <p:cNvPr id="9" name="Parallelogram 8">
            <a:extLst>
              <a:ext uri="{FF2B5EF4-FFF2-40B4-BE49-F238E27FC236}">
                <a16:creationId xmlns:a16="http://schemas.microsoft.com/office/drawing/2014/main" id="{60B45A05-B140-31EC-60CB-F04F1E059993}"/>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10" name="Parallelogram 9">
            <a:extLst>
              <a:ext uri="{FF2B5EF4-FFF2-40B4-BE49-F238E27FC236}">
                <a16:creationId xmlns:a16="http://schemas.microsoft.com/office/drawing/2014/main" id="{3D1CE66F-D603-DCC5-5CE5-7F70E3785F08}"/>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1" name="Parallelogram 10">
            <a:extLst>
              <a:ext uri="{FF2B5EF4-FFF2-40B4-BE49-F238E27FC236}">
                <a16:creationId xmlns:a16="http://schemas.microsoft.com/office/drawing/2014/main" id="{A39D009C-FB5C-5810-185B-CA29B30F5227}"/>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2" name="Parallelogram 11">
            <a:extLst>
              <a:ext uri="{FF2B5EF4-FFF2-40B4-BE49-F238E27FC236}">
                <a16:creationId xmlns:a16="http://schemas.microsoft.com/office/drawing/2014/main" id="{F29FFE3C-E9C2-67AF-9CF0-385A95F4B86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8" name="Picture 12" descr="Diagram&#10;&#10;Description automatically generated">
            <a:extLst>
              <a:ext uri="{FF2B5EF4-FFF2-40B4-BE49-F238E27FC236}">
                <a16:creationId xmlns:a16="http://schemas.microsoft.com/office/drawing/2014/main" id="{6F2237A3-2435-9E75-80F0-B831C414C342}"/>
              </a:ext>
            </a:extLst>
          </p:cNvPr>
          <p:cNvPicPr>
            <a:picLocks noChangeAspect="1"/>
          </p:cNvPicPr>
          <p:nvPr/>
        </p:nvPicPr>
        <p:blipFill>
          <a:blip r:embed="rId3"/>
          <a:stretch>
            <a:fillRect/>
          </a:stretch>
        </p:blipFill>
        <p:spPr>
          <a:xfrm>
            <a:off x="7729268" y="1984500"/>
            <a:ext cx="4051539" cy="2689864"/>
          </a:xfrm>
          <a:prstGeom prst="rect">
            <a:avLst/>
          </a:prstGeom>
        </p:spPr>
      </p:pic>
      <p:pic>
        <p:nvPicPr>
          <p:cNvPr id="13" name="Picture 13" descr="A picture containing diagram&#10;&#10;Description automatically generated">
            <a:extLst>
              <a:ext uri="{FF2B5EF4-FFF2-40B4-BE49-F238E27FC236}">
                <a16:creationId xmlns:a16="http://schemas.microsoft.com/office/drawing/2014/main" id="{FEBFB76E-1E61-D5A1-501E-858D3CB716D4}"/>
              </a:ext>
            </a:extLst>
          </p:cNvPr>
          <p:cNvPicPr>
            <a:picLocks noChangeAspect="1"/>
          </p:cNvPicPr>
          <p:nvPr/>
        </p:nvPicPr>
        <p:blipFill>
          <a:blip r:embed="rId4"/>
          <a:stretch>
            <a:fillRect/>
          </a:stretch>
        </p:blipFill>
        <p:spPr>
          <a:xfrm>
            <a:off x="4632546" y="1343800"/>
            <a:ext cx="2175212" cy="1507475"/>
          </a:xfrm>
          <a:prstGeom prst="rect">
            <a:avLst/>
          </a:prstGeom>
        </p:spPr>
      </p:pic>
      <p:sp>
        <p:nvSpPr>
          <p:cNvPr id="5" name="TextBox 4">
            <a:extLst>
              <a:ext uri="{FF2B5EF4-FFF2-40B4-BE49-F238E27FC236}">
                <a16:creationId xmlns:a16="http://schemas.microsoft.com/office/drawing/2014/main" id="{A147718E-C519-27F3-6040-CCA233ED3DCC}"/>
              </a:ext>
            </a:extLst>
          </p:cNvPr>
          <p:cNvSpPr txBox="1"/>
          <p:nvPr/>
        </p:nvSpPr>
        <p:spPr>
          <a:xfrm>
            <a:off x="750686" y="4571635"/>
            <a:ext cx="32591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ea typeface="Calibri"/>
                <a:cs typeface="Calibri"/>
              </a:rPr>
              <a:t>Primarily Compressive Stress</a:t>
            </a:r>
          </a:p>
          <a:p>
            <a:pPr marL="342900" indent="-342900">
              <a:buFont typeface="Arial"/>
              <a:buChar char="•"/>
            </a:pPr>
            <a:r>
              <a:rPr lang="en-US" sz="1600">
                <a:ea typeface="Calibri"/>
                <a:cs typeface="Calibri"/>
              </a:rPr>
              <a:t>Distributed load acting on outside cylinder only.</a:t>
            </a:r>
          </a:p>
          <a:p>
            <a:pPr marL="342900" indent="-342900">
              <a:buFont typeface="Arial"/>
              <a:buChar char="•"/>
            </a:pPr>
            <a:r>
              <a:rPr lang="en-US" sz="1600">
                <a:ea typeface="Calibri"/>
                <a:cs typeface="Calibri"/>
              </a:rPr>
              <a:t>Lower stresses compared to material strength</a:t>
            </a:r>
          </a:p>
        </p:txBody>
      </p:sp>
      <p:sp>
        <p:nvSpPr>
          <p:cNvPr id="6" name="TextBox 5">
            <a:extLst>
              <a:ext uri="{FF2B5EF4-FFF2-40B4-BE49-F238E27FC236}">
                <a16:creationId xmlns:a16="http://schemas.microsoft.com/office/drawing/2014/main" id="{A1FC7383-CB89-E282-8756-98C8AFDAECF1}"/>
              </a:ext>
            </a:extLst>
          </p:cNvPr>
          <p:cNvSpPr txBox="1"/>
          <p:nvPr/>
        </p:nvSpPr>
        <p:spPr>
          <a:xfrm>
            <a:off x="741926" y="2960047"/>
            <a:ext cx="325911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ea typeface="Calibri"/>
                <a:cs typeface="Calibri"/>
              </a:rPr>
              <a:t>Primarily Shear Stress</a:t>
            </a:r>
          </a:p>
          <a:p>
            <a:pPr marL="342900" indent="-342900">
              <a:buFont typeface="Arial"/>
              <a:buChar char="•"/>
            </a:pPr>
            <a:r>
              <a:rPr lang="en-US" sz="1600">
                <a:ea typeface="Calibri"/>
                <a:cs typeface="Calibri"/>
              </a:rPr>
              <a:t>Distributed load acting on center only.</a:t>
            </a:r>
          </a:p>
          <a:p>
            <a:pPr marL="342900" indent="-342900">
              <a:buFont typeface="Arial"/>
              <a:buChar char="•"/>
            </a:pPr>
            <a:r>
              <a:rPr lang="en-US" sz="1600">
                <a:ea typeface="Calibri"/>
                <a:cs typeface="Calibri"/>
              </a:rPr>
              <a:t>High stresses compared to material strength</a:t>
            </a:r>
          </a:p>
        </p:txBody>
      </p:sp>
      <p:sp>
        <p:nvSpPr>
          <p:cNvPr id="14" name="TextBox 13">
            <a:extLst>
              <a:ext uri="{FF2B5EF4-FFF2-40B4-BE49-F238E27FC236}">
                <a16:creationId xmlns:a16="http://schemas.microsoft.com/office/drawing/2014/main" id="{98A235AA-B6A9-C534-DF69-16EEA8D24F70}"/>
              </a:ext>
            </a:extLst>
          </p:cNvPr>
          <p:cNvSpPr txBox="1"/>
          <p:nvPr/>
        </p:nvSpPr>
        <p:spPr>
          <a:xfrm>
            <a:off x="751781" y="1642971"/>
            <a:ext cx="34235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Generic firewall geometry where  motor transfers impact force axially onto firewall.</a:t>
            </a:r>
          </a:p>
        </p:txBody>
      </p:sp>
      <p:pic>
        <p:nvPicPr>
          <p:cNvPr id="18" name="Picture 18" descr="Graphical user interface, application&#10;&#10;Description automatically generated">
            <a:extLst>
              <a:ext uri="{FF2B5EF4-FFF2-40B4-BE49-F238E27FC236}">
                <a16:creationId xmlns:a16="http://schemas.microsoft.com/office/drawing/2014/main" id="{A135021B-2AD1-7FCF-C60A-9E121AF6BE30}"/>
              </a:ext>
            </a:extLst>
          </p:cNvPr>
          <p:cNvPicPr>
            <a:picLocks noChangeAspect="1"/>
          </p:cNvPicPr>
          <p:nvPr/>
        </p:nvPicPr>
        <p:blipFill>
          <a:blip r:embed="rId5"/>
          <a:stretch>
            <a:fillRect/>
          </a:stretch>
        </p:blipFill>
        <p:spPr>
          <a:xfrm>
            <a:off x="4330262" y="4533467"/>
            <a:ext cx="2743200" cy="1101824"/>
          </a:xfrm>
          <a:prstGeom prst="rect">
            <a:avLst/>
          </a:prstGeom>
        </p:spPr>
      </p:pic>
      <p:pic>
        <p:nvPicPr>
          <p:cNvPr id="19" name="Picture 19" descr="Graphical user interface, application&#10;&#10;Description automatically generated">
            <a:extLst>
              <a:ext uri="{FF2B5EF4-FFF2-40B4-BE49-F238E27FC236}">
                <a16:creationId xmlns:a16="http://schemas.microsoft.com/office/drawing/2014/main" id="{9AF57DE9-3946-E265-2D8F-20546EAEEB18}"/>
              </a:ext>
            </a:extLst>
          </p:cNvPr>
          <p:cNvPicPr>
            <a:picLocks noChangeAspect="1"/>
          </p:cNvPicPr>
          <p:nvPr/>
        </p:nvPicPr>
        <p:blipFill>
          <a:blip r:embed="rId6"/>
          <a:stretch>
            <a:fillRect/>
          </a:stretch>
        </p:blipFill>
        <p:spPr>
          <a:xfrm>
            <a:off x="4382814" y="3035127"/>
            <a:ext cx="2743200" cy="1015470"/>
          </a:xfrm>
          <a:prstGeom prst="rect">
            <a:avLst/>
          </a:prstGeom>
        </p:spPr>
      </p:pic>
      <p:sp>
        <p:nvSpPr>
          <p:cNvPr id="7" name="TextBox 6">
            <a:extLst>
              <a:ext uri="{FF2B5EF4-FFF2-40B4-BE49-F238E27FC236}">
                <a16:creationId xmlns:a16="http://schemas.microsoft.com/office/drawing/2014/main" id="{BB895D0D-C41D-C57B-565A-EB7A24B3CBD2}"/>
              </a:ext>
            </a:extLst>
          </p:cNvPr>
          <p:cNvSpPr txBox="1"/>
          <p:nvPr/>
        </p:nvSpPr>
        <p:spPr>
          <a:xfrm>
            <a:off x="9794144" y="5773755"/>
            <a:ext cx="28598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F is force due to impact</a:t>
            </a:r>
            <a:endParaRPr lang="en-US"/>
          </a:p>
        </p:txBody>
      </p:sp>
    </p:spTree>
    <p:extLst>
      <p:ext uri="{BB962C8B-B14F-4D97-AF65-F5344CB8AC3E}">
        <p14:creationId xmlns:p14="http://schemas.microsoft.com/office/powerpoint/2010/main" val="171254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EC71-D236-EFD8-8A41-1C013129A22C}"/>
              </a:ext>
            </a:extLst>
          </p:cNvPr>
          <p:cNvSpPr>
            <a:spLocks noGrp="1"/>
          </p:cNvSpPr>
          <p:nvPr>
            <p:ph type="title"/>
          </p:nvPr>
        </p:nvSpPr>
        <p:spPr/>
        <p:txBody>
          <a:bodyPr/>
          <a:lstStyle/>
          <a:p>
            <a:r>
              <a:rPr lang="en-US">
                <a:latin typeface="Arial"/>
                <a:cs typeface="Arial"/>
              </a:rPr>
              <a:t>Firewall Feasibility</a:t>
            </a:r>
            <a:endParaRPr lang="en-US"/>
          </a:p>
        </p:txBody>
      </p:sp>
      <p:sp>
        <p:nvSpPr>
          <p:cNvPr id="3" name="Content Placeholder 2">
            <a:extLst>
              <a:ext uri="{FF2B5EF4-FFF2-40B4-BE49-F238E27FC236}">
                <a16:creationId xmlns:a16="http://schemas.microsoft.com/office/drawing/2014/main" id="{3B7DCF01-B4F8-1B51-3D69-920E9213AFEF}"/>
              </a:ext>
            </a:extLst>
          </p:cNvPr>
          <p:cNvSpPr>
            <a:spLocks noGrp="1"/>
          </p:cNvSpPr>
          <p:nvPr>
            <p:ph idx="1"/>
          </p:nvPr>
        </p:nvSpPr>
        <p:spPr>
          <a:xfrm>
            <a:off x="838200" y="1644870"/>
            <a:ext cx="5619532" cy="4351338"/>
          </a:xfrm>
        </p:spPr>
        <p:txBody>
          <a:bodyPr vert="horz" lIns="91440" tIns="45720" rIns="91440" bIns="45720" rtlCol="0" anchor="t">
            <a:normAutofit/>
          </a:bodyPr>
          <a:lstStyle/>
          <a:p>
            <a:pPr marL="0" indent="0">
              <a:buNone/>
            </a:pPr>
            <a:endParaRPr lang="en-US" sz="1600"/>
          </a:p>
          <a:p>
            <a:endParaRPr lang="en-US"/>
          </a:p>
        </p:txBody>
      </p:sp>
      <p:sp>
        <p:nvSpPr>
          <p:cNvPr id="4" name="Slide Number Placeholder 3">
            <a:extLst>
              <a:ext uri="{FF2B5EF4-FFF2-40B4-BE49-F238E27FC236}">
                <a16:creationId xmlns:a16="http://schemas.microsoft.com/office/drawing/2014/main" id="{5E318ABF-89D5-4370-4C8F-2BAC0E8AE586}"/>
              </a:ext>
            </a:extLst>
          </p:cNvPr>
          <p:cNvSpPr>
            <a:spLocks noGrp="1"/>
          </p:cNvSpPr>
          <p:nvPr>
            <p:ph type="sldNum" sz="quarter" idx="12"/>
          </p:nvPr>
        </p:nvSpPr>
        <p:spPr/>
        <p:txBody>
          <a:bodyPr/>
          <a:lstStyle/>
          <a:p>
            <a:fld id="{A4DAB268-5651-8449-B4FF-0C1906E4DCE1}" type="slidenum">
              <a:rPr lang="en-US" smtClean="0"/>
              <a:t>17</a:t>
            </a:fld>
            <a:endParaRPr lang="en-US"/>
          </a:p>
        </p:txBody>
      </p:sp>
      <p:pic>
        <p:nvPicPr>
          <p:cNvPr id="8" name="Picture 8" descr="Diagram&#10;&#10;Description automatically generated">
            <a:extLst>
              <a:ext uri="{FF2B5EF4-FFF2-40B4-BE49-F238E27FC236}">
                <a16:creationId xmlns:a16="http://schemas.microsoft.com/office/drawing/2014/main" id="{5D359794-01DD-B200-64B4-34B8B8E35C68}"/>
              </a:ext>
            </a:extLst>
          </p:cNvPr>
          <p:cNvPicPr>
            <a:picLocks noChangeAspect="1"/>
          </p:cNvPicPr>
          <p:nvPr/>
        </p:nvPicPr>
        <p:blipFill>
          <a:blip r:embed="rId3"/>
          <a:stretch>
            <a:fillRect/>
          </a:stretch>
        </p:blipFill>
        <p:spPr>
          <a:xfrm>
            <a:off x="6097507" y="1715973"/>
            <a:ext cx="1889555" cy="2267465"/>
          </a:xfrm>
          <a:prstGeom prst="rect">
            <a:avLst/>
          </a:prstGeom>
        </p:spPr>
      </p:pic>
      <p:sp>
        <p:nvSpPr>
          <p:cNvPr id="9" name="Parallelogram 8">
            <a:extLst>
              <a:ext uri="{FF2B5EF4-FFF2-40B4-BE49-F238E27FC236}">
                <a16:creationId xmlns:a16="http://schemas.microsoft.com/office/drawing/2014/main" id="{60B45A05-B140-31EC-60CB-F04F1E059993}"/>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10" name="Parallelogram 9">
            <a:extLst>
              <a:ext uri="{FF2B5EF4-FFF2-40B4-BE49-F238E27FC236}">
                <a16:creationId xmlns:a16="http://schemas.microsoft.com/office/drawing/2014/main" id="{3D1CE66F-D603-DCC5-5CE5-7F70E3785F08}"/>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1" name="Parallelogram 10">
            <a:extLst>
              <a:ext uri="{FF2B5EF4-FFF2-40B4-BE49-F238E27FC236}">
                <a16:creationId xmlns:a16="http://schemas.microsoft.com/office/drawing/2014/main" id="{A39D009C-FB5C-5810-185B-CA29B30F5227}"/>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2" name="Parallelogram 11">
            <a:extLst>
              <a:ext uri="{FF2B5EF4-FFF2-40B4-BE49-F238E27FC236}">
                <a16:creationId xmlns:a16="http://schemas.microsoft.com/office/drawing/2014/main" id="{F29FFE3C-E9C2-67AF-9CF0-385A95F4B86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5" name="Picture 6">
            <a:extLst>
              <a:ext uri="{FF2B5EF4-FFF2-40B4-BE49-F238E27FC236}">
                <a16:creationId xmlns:a16="http://schemas.microsoft.com/office/drawing/2014/main" id="{7CCCD460-3924-EF07-4B2F-D3BA7587B4D2}"/>
              </a:ext>
            </a:extLst>
          </p:cNvPr>
          <p:cNvPicPr>
            <a:picLocks noChangeAspect="1"/>
          </p:cNvPicPr>
          <p:nvPr/>
        </p:nvPicPr>
        <p:blipFill>
          <a:blip r:embed="rId4"/>
          <a:stretch>
            <a:fillRect/>
          </a:stretch>
        </p:blipFill>
        <p:spPr>
          <a:xfrm>
            <a:off x="2211049" y="2176939"/>
            <a:ext cx="1514475" cy="552450"/>
          </a:xfrm>
          <a:prstGeom prst="rect">
            <a:avLst/>
          </a:prstGeom>
        </p:spPr>
      </p:pic>
      <p:sp>
        <p:nvSpPr>
          <p:cNvPr id="7" name="TextBox 6">
            <a:extLst>
              <a:ext uri="{FF2B5EF4-FFF2-40B4-BE49-F238E27FC236}">
                <a16:creationId xmlns:a16="http://schemas.microsoft.com/office/drawing/2014/main" id="{95176976-FC4B-23FA-C207-F03EFDA631B3}"/>
              </a:ext>
            </a:extLst>
          </p:cNvPr>
          <p:cNvSpPr txBox="1"/>
          <p:nvPr/>
        </p:nvSpPr>
        <p:spPr>
          <a:xfrm>
            <a:off x="9559158" y="5950607"/>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http://hyperphysics.phy-astr.gsu.edu/hbase/impulse.html</a:t>
            </a:r>
          </a:p>
        </p:txBody>
      </p:sp>
      <p:sp>
        <p:nvSpPr>
          <p:cNvPr id="13" name="TextBox 12">
            <a:extLst>
              <a:ext uri="{FF2B5EF4-FFF2-40B4-BE49-F238E27FC236}">
                <a16:creationId xmlns:a16="http://schemas.microsoft.com/office/drawing/2014/main" id="{165D683B-10D8-4798-F113-614F69263F9F}"/>
              </a:ext>
            </a:extLst>
          </p:cNvPr>
          <p:cNvSpPr txBox="1"/>
          <p:nvPr/>
        </p:nvSpPr>
        <p:spPr>
          <a:xfrm>
            <a:off x="7387022" y="5950607"/>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IMAGE: https://en.wikipedia.org/wiki/Stiffness</a:t>
            </a:r>
          </a:p>
        </p:txBody>
      </p:sp>
      <p:pic>
        <p:nvPicPr>
          <p:cNvPr id="6" name="Picture 14" descr="Text&#10;&#10;Description automatically generated">
            <a:extLst>
              <a:ext uri="{FF2B5EF4-FFF2-40B4-BE49-F238E27FC236}">
                <a16:creationId xmlns:a16="http://schemas.microsoft.com/office/drawing/2014/main" id="{59BFF924-577A-6F4D-D890-195174166B61}"/>
              </a:ext>
            </a:extLst>
          </p:cNvPr>
          <p:cNvPicPr>
            <a:picLocks noChangeAspect="1"/>
          </p:cNvPicPr>
          <p:nvPr/>
        </p:nvPicPr>
        <p:blipFill>
          <a:blip r:embed="rId5"/>
          <a:stretch>
            <a:fillRect/>
          </a:stretch>
        </p:blipFill>
        <p:spPr>
          <a:xfrm>
            <a:off x="834447" y="2201134"/>
            <a:ext cx="1066800" cy="495300"/>
          </a:xfrm>
          <a:prstGeom prst="rect">
            <a:avLst/>
          </a:prstGeom>
        </p:spPr>
      </p:pic>
      <p:pic>
        <p:nvPicPr>
          <p:cNvPr id="15" name="Picture 15">
            <a:extLst>
              <a:ext uri="{FF2B5EF4-FFF2-40B4-BE49-F238E27FC236}">
                <a16:creationId xmlns:a16="http://schemas.microsoft.com/office/drawing/2014/main" id="{93A4A481-733F-EE59-3F5B-90B0C173BD5B}"/>
              </a:ext>
            </a:extLst>
          </p:cNvPr>
          <p:cNvPicPr>
            <a:picLocks noChangeAspect="1"/>
          </p:cNvPicPr>
          <p:nvPr/>
        </p:nvPicPr>
        <p:blipFill>
          <a:blip r:embed="rId6"/>
          <a:stretch>
            <a:fillRect/>
          </a:stretch>
        </p:blipFill>
        <p:spPr>
          <a:xfrm>
            <a:off x="3729167" y="2199846"/>
            <a:ext cx="1571625" cy="561975"/>
          </a:xfrm>
          <a:prstGeom prst="rect">
            <a:avLst/>
          </a:prstGeom>
        </p:spPr>
      </p:pic>
      <p:sp>
        <p:nvSpPr>
          <p:cNvPr id="16" name="TextBox 15">
            <a:extLst>
              <a:ext uri="{FF2B5EF4-FFF2-40B4-BE49-F238E27FC236}">
                <a16:creationId xmlns:a16="http://schemas.microsoft.com/office/drawing/2014/main" id="{3829405B-BD89-0383-6E6E-AB368C644E74}"/>
              </a:ext>
            </a:extLst>
          </p:cNvPr>
          <p:cNvSpPr txBox="1"/>
          <p:nvPr/>
        </p:nvSpPr>
        <p:spPr>
          <a:xfrm>
            <a:off x="831929" y="1325106"/>
            <a:ext cx="4837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Compressive Stress (sigma) in the firewall cylinder calculation using work-energy principle:</a:t>
            </a:r>
            <a:endParaRPr lang="en-US" b="1"/>
          </a:p>
        </p:txBody>
      </p:sp>
      <p:cxnSp>
        <p:nvCxnSpPr>
          <p:cNvPr id="20" name="Straight Arrow Connector 19">
            <a:extLst>
              <a:ext uri="{FF2B5EF4-FFF2-40B4-BE49-F238E27FC236}">
                <a16:creationId xmlns:a16="http://schemas.microsoft.com/office/drawing/2014/main" id="{F351345E-5938-E744-4BBC-79479AEC1B41}"/>
              </a:ext>
            </a:extLst>
          </p:cNvPr>
          <p:cNvCxnSpPr/>
          <p:nvPr/>
        </p:nvCxnSpPr>
        <p:spPr>
          <a:xfrm flipV="1">
            <a:off x="1934112" y="2419186"/>
            <a:ext cx="273628" cy="34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036708D-900B-DF82-D353-B57AEB94076B}"/>
              </a:ext>
            </a:extLst>
          </p:cNvPr>
          <p:cNvCxnSpPr>
            <a:cxnSpLocks/>
          </p:cNvCxnSpPr>
          <p:nvPr/>
        </p:nvCxnSpPr>
        <p:spPr>
          <a:xfrm flipV="1">
            <a:off x="3642839" y="2419186"/>
            <a:ext cx="273628" cy="34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3" descr="Text&#10;&#10;Description automatically generated">
            <a:extLst>
              <a:ext uri="{FF2B5EF4-FFF2-40B4-BE49-F238E27FC236}">
                <a16:creationId xmlns:a16="http://schemas.microsoft.com/office/drawing/2014/main" id="{B117D412-13C3-3679-4AF9-820147BD3DAF}"/>
              </a:ext>
            </a:extLst>
          </p:cNvPr>
          <p:cNvPicPr>
            <a:picLocks noChangeAspect="1"/>
          </p:cNvPicPr>
          <p:nvPr/>
        </p:nvPicPr>
        <p:blipFill>
          <a:blip r:embed="rId7"/>
          <a:stretch>
            <a:fillRect/>
          </a:stretch>
        </p:blipFill>
        <p:spPr>
          <a:xfrm>
            <a:off x="841829" y="4023092"/>
            <a:ext cx="2881085" cy="574551"/>
          </a:xfrm>
          <a:prstGeom prst="rect">
            <a:avLst/>
          </a:prstGeom>
        </p:spPr>
      </p:pic>
      <p:sp>
        <p:nvSpPr>
          <p:cNvPr id="24" name="TextBox 23">
            <a:extLst>
              <a:ext uri="{FF2B5EF4-FFF2-40B4-BE49-F238E27FC236}">
                <a16:creationId xmlns:a16="http://schemas.microsoft.com/office/drawing/2014/main" id="{7F9172D7-F1A3-AD49-3653-DD1C95758034}"/>
              </a:ext>
            </a:extLst>
          </p:cNvPr>
          <p:cNvSpPr txBox="1"/>
          <p:nvPr/>
        </p:nvSpPr>
        <p:spPr>
          <a:xfrm>
            <a:off x="840316" y="3066038"/>
            <a:ext cx="50409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Equation can be rewritten to solve for a relationship between material properties sigma (Compressive Stress) and E (Young's Modulus):</a:t>
            </a:r>
            <a:endParaRPr lang="en-US" b="1"/>
          </a:p>
        </p:txBody>
      </p:sp>
      <p:sp>
        <p:nvSpPr>
          <p:cNvPr id="17" name="TextBox 16">
            <a:extLst>
              <a:ext uri="{FF2B5EF4-FFF2-40B4-BE49-F238E27FC236}">
                <a16:creationId xmlns:a16="http://schemas.microsoft.com/office/drawing/2014/main" id="{1D64E278-A84E-5BAB-34F9-49A1A27D15AA}"/>
              </a:ext>
            </a:extLst>
          </p:cNvPr>
          <p:cNvSpPr txBox="1"/>
          <p:nvPr/>
        </p:nvSpPr>
        <p:spPr>
          <a:xfrm>
            <a:off x="104191" y="5514282"/>
            <a:ext cx="9608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Assumptions: v = 18 m/s, m = 15 kg, geometry given in previous slide</a:t>
            </a:r>
            <a:endParaRPr lang="en-US"/>
          </a:p>
        </p:txBody>
      </p:sp>
      <p:pic>
        <p:nvPicPr>
          <p:cNvPr id="18" name="Picture 21" descr="Chart&#10;&#10;Description automatically generated">
            <a:extLst>
              <a:ext uri="{FF2B5EF4-FFF2-40B4-BE49-F238E27FC236}">
                <a16:creationId xmlns:a16="http://schemas.microsoft.com/office/drawing/2014/main" id="{11181FE9-C55F-67AA-436C-994AD6E34302}"/>
              </a:ext>
            </a:extLst>
          </p:cNvPr>
          <p:cNvPicPr>
            <a:picLocks noChangeAspect="1"/>
          </p:cNvPicPr>
          <p:nvPr/>
        </p:nvPicPr>
        <p:blipFill>
          <a:blip r:embed="rId8"/>
          <a:stretch>
            <a:fillRect/>
          </a:stretch>
        </p:blipFill>
        <p:spPr>
          <a:xfrm>
            <a:off x="7649780" y="1244937"/>
            <a:ext cx="4459889" cy="3334609"/>
          </a:xfrm>
          <a:prstGeom prst="rect">
            <a:avLst/>
          </a:prstGeom>
        </p:spPr>
      </p:pic>
    </p:spTree>
    <p:extLst>
      <p:ext uri="{BB962C8B-B14F-4D97-AF65-F5344CB8AC3E}">
        <p14:creationId xmlns:p14="http://schemas.microsoft.com/office/powerpoint/2010/main" val="335940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EC71-D236-EFD8-8A41-1C013129A22C}"/>
              </a:ext>
            </a:extLst>
          </p:cNvPr>
          <p:cNvSpPr>
            <a:spLocks noGrp="1"/>
          </p:cNvSpPr>
          <p:nvPr>
            <p:ph type="title"/>
          </p:nvPr>
        </p:nvSpPr>
        <p:spPr/>
        <p:txBody>
          <a:bodyPr/>
          <a:lstStyle/>
          <a:p>
            <a:r>
              <a:rPr lang="en-US">
                <a:latin typeface="Arial"/>
                <a:cs typeface="Arial"/>
              </a:rPr>
              <a:t>Firewall Conclusions</a:t>
            </a:r>
            <a:endParaRPr lang="en-US"/>
          </a:p>
        </p:txBody>
      </p:sp>
      <p:sp>
        <p:nvSpPr>
          <p:cNvPr id="3" name="Content Placeholder 2">
            <a:extLst>
              <a:ext uri="{FF2B5EF4-FFF2-40B4-BE49-F238E27FC236}">
                <a16:creationId xmlns:a16="http://schemas.microsoft.com/office/drawing/2014/main" id="{3B7DCF01-B4F8-1B51-3D69-920E9213AFEF}"/>
              </a:ext>
            </a:extLst>
          </p:cNvPr>
          <p:cNvSpPr>
            <a:spLocks noGrp="1"/>
          </p:cNvSpPr>
          <p:nvPr>
            <p:ph idx="1"/>
          </p:nvPr>
        </p:nvSpPr>
        <p:spPr>
          <a:xfrm>
            <a:off x="838200" y="1644870"/>
            <a:ext cx="5619532" cy="4351338"/>
          </a:xfrm>
        </p:spPr>
        <p:txBody>
          <a:bodyPr vert="horz" lIns="91440" tIns="45720" rIns="91440" bIns="45720" rtlCol="0" anchor="t">
            <a:normAutofit/>
          </a:bodyPr>
          <a:lstStyle/>
          <a:p>
            <a:pPr marL="0" indent="0">
              <a:buNone/>
            </a:pPr>
            <a:endParaRPr lang="en-US" sz="1600"/>
          </a:p>
          <a:p>
            <a:endParaRPr lang="en-US"/>
          </a:p>
        </p:txBody>
      </p:sp>
      <p:sp>
        <p:nvSpPr>
          <p:cNvPr id="4" name="Slide Number Placeholder 3">
            <a:extLst>
              <a:ext uri="{FF2B5EF4-FFF2-40B4-BE49-F238E27FC236}">
                <a16:creationId xmlns:a16="http://schemas.microsoft.com/office/drawing/2014/main" id="{5E318ABF-89D5-4370-4C8F-2BAC0E8AE586}"/>
              </a:ext>
            </a:extLst>
          </p:cNvPr>
          <p:cNvSpPr>
            <a:spLocks noGrp="1"/>
          </p:cNvSpPr>
          <p:nvPr>
            <p:ph type="sldNum" sz="quarter" idx="12"/>
          </p:nvPr>
        </p:nvSpPr>
        <p:spPr/>
        <p:txBody>
          <a:bodyPr/>
          <a:lstStyle/>
          <a:p>
            <a:fld id="{A4DAB268-5651-8449-B4FF-0C1906E4DCE1}" type="slidenum">
              <a:rPr lang="en-US" smtClean="0"/>
              <a:t>18</a:t>
            </a:fld>
            <a:endParaRPr lang="en-US"/>
          </a:p>
        </p:txBody>
      </p:sp>
      <p:sp>
        <p:nvSpPr>
          <p:cNvPr id="9" name="Parallelogram 8">
            <a:extLst>
              <a:ext uri="{FF2B5EF4-FFF2-40B4-BE49-F238E27FC236}">
                <a16:creationId xmlns:a16="http://schemas.microsoft.com/office/drawing/2014/main" id="{60B45A05-B140-31EC-60CB-F04F1E059993}"/>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10" name="Parallelogram 9">
            <a:extLst>
              <a:ext uri="{FF2B5EF4-FFF2-40B4-BE49-F238E27FC236}">
                <a16:creationId xmlns:a16="http://schemas.microsoft.com/office/drawing/2014/main" id="{3D1CE66F-D603-DCC5-5CE5-7F70E3785F08}"/>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11" name="Parallelogram 10">
            <a:extLst>
              <a:ext uri="{FF2B5EF4-FFF2-40B4-BE49-F238E27FC236}">
                <a16:creationId xmlns:a16="http://schemas.microsoft.com/office/drawing/2014/main" id="{A39D009C-FB5C-5810-185B-CA29B30F5227}"/>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Design</a:t>
            </a:r>
          </a:p>
        </p:txBody>
      </p:sp>
      <p:sp>
        <p:nvSpPr>
          <p:cNvPr id="12" name="Parallelogram 11">
            <a:extLst>
              <a:ext uri="{FF2B5EF4-FFF2-40B4-BE49-F238E27FC236}">
                <a16:creationId xmlns:a16="http://schemas.microsoft.com/office/drawing/2014/main" id="{F29FFE3C-E9C2-67AF-9CF0-385A95F4B86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
        <p:nvSpPr>
          <p:cNvPr id="17" name="TextBox 16">
            <a:extLst>
              <a:ext uri="{FF2B5EF4-FFF2-40B4-BE49-F238E27FC236}">
                <a16:creationId xmlns:a16="http://schemas.microsoft.com/office/drawing/2014/main" id="{1D64E278-A84E-5BAB-34F9-49A1A27D15AA}"/>
              </a:ext>
            </a:extLst>
          </p:cNvPr>
          <p:cNvSpPr txBox="1"/>
          <p:nvPr/>
        </p:nvSpPr>
        <p:spPr>
          <a:xfrm>
            <a:off x="288122" y="5584351"/>
            <a:ext cx="74192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Assumptions: v = 18 m/s, m = 15 kg, geometry given in previous slide  </a:t>
            </a:r>
            <a:endParaRPr lang="en-US"/>
          </a:p>
        </p:txBody>
      </p:sp>
      <p:graphicFrame>
        <p:nvGraphicFramePr>
          <p:cNvPr id="19" name="Table 8">
            <a:extLst>
              <a:ext uri="{FF2B5EF4-FFF2-40B4-BE49-F238E27FC236}">
                <a16:creationId xmlns:a16="http://schemas.microsoft.com/office/drawing/2014/main" id="{E1278304-6EA6-987E-57DC-1FE2F8827382}"/>
              </a:ext>
            </a:extLst>
          </p:cNvPr>
          <p:cNvGraphicFramePr>
            <a:graphicFrameLocks/>
          </p:cNvGraphicFramePr>
          <p:nvPr>
            <p:extLst>
              <p:ext uri="{D42A27DB-BD31-4B8C-83A1-F6EECF244321}">
                <p14:modId xmlns:p14="http://schemas.microsoft.com/office/powerpoint/2010/main" val="1564797891"/>
              </p:ext>
            </p:extLst>
          </p:nvPr>
        </p:nvGraphicFramePr>
        <p:xfrm>
          <a:off x="8417532" y="2079971"/>
          <a:ext cx="3227772" cy="3708393"/>
        </p:xfrm>
        <a:graphic>
          <a:graphicData uri="http://schemas.openxmlformats.org/drawingml/2006/table">
            <a:tbl>
              <a:tblPr firstRow="1" bandRow="1">
                <a:tableStyleId>{5C22544A-7EE6-4342-B048-85BDC9FD1C3A}</a:tableStyleId>
              </a:tblPr>
              <a:tblGrid>
                <a:gridCol w="1613886">
                  <a:extLst>
                    <a:ext uri="{9D8B030D-6E8A-4147-A177-3AD203B41FA5}">
                      <a16:colId xmlns:a16="http://schemas.microsoft.com/office/drawing/2014/main" val="1224203395"/>
                    </a:ext>
                  </a:extLst>
                </a:gridCol>
                <a:gridCol w="1613886">
                  <a:extLst>
                    <a:ext uri="{9D8B030D-6E8A-4147-A177-3AD203B41FA5}">
                      <a16:colId xmlns:a16="http://schemas.microsoft.com/office/drawing/2014/main" val="2952323766"/>
                    </a:ext>
                  </a:extLst>
                </a:gridCol>
              </a:tblGrid>
              <a:tr h="370840">
                <a:tc>
                  <a:txBody>
                    <a:bodyPr/>
                    <a:lstStyle/>
                    <a:p>
                      <a:r>
                        <a:rPr lang="en-US"/>
                        <a:t>Material</a:t>
                      </a:r>
                      <a:endParaRPr lang="en-US" sz="1800" b="0" i="0" u="none" strike="noStrike" noProof="0">
                        <a:latin typeface="Calibri"/>
                      </a:endParaRPr>
                    </a:p>
                  </a:txBody>
                  <a:tcPr>
                    <a:solidFill>
                      <a:srgbClr val="CFB87C"/>
                    </a:solidFill>
                  </a:tcPr>
                </a:tc>
                <a:tc>
                  <a:txBody>
                    <a:bodyPr/>
                    <a:lstStyle/>
                    <a:p>
                      <a:pPr lvl="0">
                        <a:buNone/>
                      </a:pPr>
                      <a:r>
                        <a:rPr lang="en-US" sz="1800" b="1" i="0" u="none" strike="noStrike" noProof="0">
                          <a:latin typeface="Calibri"/>
                        </a:rPr>
                        <a:t>sigma/sqrt(E)</a:t>
                      </a:r>
                      <a:endParaRPr lang="en-US" b="1"/>
                    </a:p>
                  </a:txBody>
                  <a:tcPr>
                    <a:solidFill>
                      <a:srgbClr val="CFB87C"/>
                    </a:solidFill>
                  </a:tcPr>
                </a:tc>
                <a:extLst>
                  <a:ext uri="{0D108BD9-81ED-4DB2-BD59-A6C34878D82A}">
                    <a16:rowId xmlns:a16="http://schemas.microsoft.com/office/drawing/2014/main" val="3807310009"/>
                  </a:ext>
                </a:extLst>
              </a:tr>
              <a:tr h="370840">
                <a:tc>
                  <a:txBody>
                    <a:bodyPr/>
                    <a:lstStyle/>
                    <a:p>
                      <a:pPr lvl="0">
                        <a:buNone/>
                      </a:pPr>
                      <a:r>
                        <a:rPr lang="en-US" sz="1800" b="0" i="0" u="none" strike="noStrike" noProof="0">
                          <a:latin typeface="Calibri"/>
                        </a:rPr>
                        <a:t>PC</a:t>
                      </a:r>
                    </a:p>
                  </a:txBody>
                  <a:tcPr>
                    <a:solidFill>
                      <a:schemeClr val="bg2">
                        <a:lumMod val="90000"/>
                      </a:schemeClr>
                    </a:solidFill>
                  </a:tcPr>
                </a:tc>
                <a:tc>
                  <a:txBody>
                    <a:bodyPr/>
                    <a:lstStyle/>
                    <a:p>
                      <a:r>
                        <a:rPr lang="en-US"/>
                        <a:t>1646.77</a:t>
                      </a:r>
                    </a:p>
                  </a:txBody>
                  <a:tcPr>
                    <a:solidFill>
                      <a:schemeClr val="bg2">
                        <a:lumMod val="90000"/>
                      </a:schemeClr>
                    </a:solidFill>
                  </a:tcPr>
                </a:tc>
                <a:extLst>
                  <a:ext uri="{0D108BD9-81ED-4DB2-BD59-A6C34878D82A}">
                    <a16:rowId xmlns:a16="http://schemas.microsoft.com/office/drawing/2014/main" val="1781974336"/>
                  </a:ext>
                </a:extLst>
              </a:tr>
              <a:tr h="370840">
                <a:tc>
                  <a:txBody>
                    <a:bodyPr/>
                    <a:lstStyle/>
                    <a:p>
                      <a:pPr lvl="0">
                        <a:buNone/>
                      </a:pPr>
                      <a:r>
                        <a:rPr lang="en-US" sz="1800" b="0" i="0" u="none" strike="noStrike" noProof="0"/>
                        <a:t>PLA</a:t>
                      </a:r>
                    </a:p>
                  </a:txBody>
                  <a:tcPr>
                    <a:solidFill>
                      <a:schemeClr val="bg2"/>
                    </a:solidFill>
                  </a:tcPr>
                </a:tc>
                <a:tc>
                  <a:txBody>
                    <a:bodyPr/>
                    <a:lstStyle/>
                    <a:p>
                      <a:r>
                        <a:rPr lang="en-US"/>
                        <a:t>1468.03</a:t>
                      </a:r>
                    </a:p>
                  </a:txBody>
                  <a:tcPr>
                    <a:solidFill>
                      <a:schemeClr val="bg2"/>
                    </a:solidFill>
                  </a:tcPr>
                </a:tc>
                <a:extLst>
                  <a:ext uri="{0D108BD9-81ED-4DB2-BD59-A6C34878D82A}">
                    <a16:rowId xmlns:a16="http://schemas.microsoft.com/office/drawing/2014/main" val="3101222502"/>
                  </a:ext>
                </a:extLst>
              </a:tr>
              <a:tr h="370839">
                <a:tc>
                  <a:txBody>
                    <a:bodyPr/>
                    <a:lstStyle/>
                    <a:p>
                      <a:pPr lvl="0">
                        <a:buNone/>
                      </a:pPr>
                      <a:r>
                        <a:rPr lang="en-US" sz="1800" b="0" i="0" u="none" strike="noStrike" noProof="0"/>
                        <a:t>ABS</a:t>
                      </a:r>
                    </a:p>
                  </a:txBody>
                  <a:tcPr>
                    <a:solidFill>
                      <a:schemeClr val="bg2">
                        <a:lumMod val="90000"/>
                      </a:schemeClr>
                    </a:solidFill>
                  </a:tcPr>
                </a:tc>
                <a:tc>
                  <a:txBody>
                    <a:bodyPr/>
                    <a:lstStyle/>
                    <a:p>
                      <a:pPr lvl="0">
                        <a:buNone/>
                      </a:pPr>
                      <a:r>
                        <a:rPr lang="en-US"/>
                        <a:t>1300.00</a:t>
                      </a:r>
                    </a:p>
                  </a:txBody>
                  <a:tcPr>
                    <a:solidFill>
                      <a:schemeClr val="bg2">
                        <a:lumMod val="90000"/>
                      </a:schemeClr>
                    </a:solidFill>
                  </a:tcPr>
                </a:tc>
                <a:extLst>
                  <a:ext uri="{0D108BD9-81ED-4DB2-BD59-A6C34878D82A}">
                    <a16:rowId xmlns:a16="http://schemas.microsoft.com/office/drawing/2014/main" val="739736521"/>
                  </a:ext>
                </a:extLst>
              </a:tr>
              <a:tr h="370840">
                <a:tc>
                  <a:txBody>
                    <a:bodyPr/>
                    <a:lstStyle/>
                    <a:p>
                      <a:pPr lvl="0">
                        <a:buNone/>
                      </a:pPr>
                      <a:r>
                        <a:rPr lang="en-US" sz="1800" b="0" i="0" u="none" strike="noStrike" noProof="0"/>
                        <a:t>PETG</a:t>
                      </a:r>
                    </a:p>
                  </a:txBody>
                  <a:tcPr>
                    <a:solidFill>
                      <a:schemeClr val="bg2"/>
                    </a:solidFill>
                  </a:tcPr>
                </a:tc>
                <a:tc>
                  <a:txBody>
                    <a:bodyPr/>
                    <a:lstStyle/>
                    <a:p>
                      <a:r>
                        <a:rPr lang="en-US"/>
                        <a:t>763.76</a:t>
                      </a:r>
                    </a:p>
                  </a:txBody>
                  <a:tcPr>
                    <a:solidFill>
                      <a:schemeClr val="bg2"/>
                    </a:solidFill>
                  </a:tcPr>
                </a:tc>
                <a:extLst>
                  <a:ext uri="{0D108BD9-81ED-4DB2-BD59-A6C34878D82A}">
                    <a16:rowId xmlns:a16="http://schemas.microsoft.com/office/drawing/2014/main" val="439635158"/>
                  </a:ext>
                </a:extLst>
              </a:tr>
              <a:tr h="370839">
                <a:tc>
                  <a:txBody>
                    <a:bodyPr/>
                    <a:lstStyle/>
                    <a:p>
                      <a:pPr lvl="0">
                        <a:buNone/>
                      </a:pPr>
                      <a:r>
                        <a:rPr lang="en-US" sz="1800" b="0" i="0" u="none" strike="noStrike" noProof="0"/>
                        <a:t>Acrylic</a:t>
                      </a:r>
                    </a:p>
                  </a:txBody>
                  <a:tcPr>
                    <a:solidFill>
                      <a:schemeClr val="bg2">
                        <a:lumMod val="90000"/>
                      </a:schemeClr>
                    </a:solidFill>
                  </a:tcPr>
                </a:tc>
                <a:tc>
                  <a:txBody>
                    <a:bodyPr/>
                    <a:lstStyle/>
                    <a:p>
                      <a:pPr lvl="0">
                        <a:buNone/>
                      </a:pPr>
                      <a:r>
                        <a:rPr lang="en-US"/>
                        <a:t>2105.15</a:t>
                      </a:r>
                    </a:p>
                  </a:txBody>
                  <a:tcPr>
                    <a:solidFill>
                      <a:schemeClr val="bg2">
                        <a:lumMod val="90000"/>
                      </a:schemeClr>
                    </a:solidFill>
                  </a:tcPr>
                </a:tc>
                <a:extLst>
                  <a:ext uri="{0D108BD9-81ED-4DB2-BD59-A6C34878D82A}">
                    <a16:rowId xmlns:a16="http://schemas.microsoft.com/office/drawing/2014/main" val="145784293"/>
                  </a:ext>
                </a:extLst>
              </a:tr>
              <a:tr h="370840">
                <a:tc>
                  <a:txBody>
                    <a:bodyPr/>
                    <a:lstStyle/>
                    <a:p>
                      <a:r>
                        <a:rPr lang="en-US"/>
                        <a:t>Nylon</a:t>
                      </a:r>
                    </a:p>
                  </a:txBody>
                  <a:tcPr>
                    <a:solidFill>
                      <a:schemeClr val="bg2"/>
                    </a:solidFill>
                  </a:tcPr>
                </a:tc>
                <a:tc>
                  <a:txBody>
                    <a:bodyPr/>
                    <a:lstStyle/>
                    <a:p>
                      <a:r>
                        <a:rPr lang="en-US"/>
                        <a:t>2173.52</a:t>
                      </a:r>
                    </a:p>
                  </a:txBody>
                  <a:tcPr>
                    <a:solidFill>
                      <a:schemeClr val="bg2"/>
                    </a:solidFill>
                  </a:tcPr>
                </a:tc>
                <a:extLst>
                  <a:ext uri="{0D108BD9-81ED-4DB2-BD59-A6C34878D82A}">
                    <a16:rowId xmlns:a16="http://schemas.microsoft.com/office/drawing/2014/main" val="3074731023"/>
                  </a:ext>
                </a:extLst>
              </a:tr>
              <a:tr h="370839">
                <a:tc>
                  <a:txBody>
                    <a:bodyPr/>
                    <a:lstStyle/>
                    <a:p>
                      <a:pPr lvl="0">
                        <a:buNone/>
                      </a:pPr>
                      <a:r>
                        <a:rPr lang="en-US" sz="1800" b="0" i="0" u="none" strike="noStrike" noProof="0"/>
                        <a:t>316L SS</a:t>
                      </a:r>
                      <a:endParaRPr lang="en-US"/>
                    </a:p>
                  </a:txBody>
                  <a:tcPr>
                    <a:solidFill>
                      <a:schemeClr val="bg2">
                        <a:lumMod val="90000"/>
                      </a:schemeClr>
                    </a:solidFill>
                  </a:tcPr>
                </a:tc>
                <a:tc>
                  <a:txBody>
                    <a:bodyPr/>
                    <a:lstStyle/>
                    <a:p>
                      <a:pPr lvl="0">
                        <a:buNone/>
                      </a:pPr>
                      <a:r>
                        <a:rPr lang="en-US"/>
                        <a:t>386.96</a:t>
                      </a:r>
                    </a:p>
                  </a:txBody>
                  <a:tcPr>
                    <a:solidFill>
                      <a:schemeClr val="bg2">
                        <a:lumMod val="90000"/>
                      </a:schemeClr>
                    </a:solidFill>
                  </a:tcPr>
                </a:tc>
                <a:extLst>
                  <a:ext uri="{0D108BD9-81ED-4DB2-BD59-A6C34878D82A}">
                    <a16:rowId xmlns:a16="http://schemas.microsoft.com/office/drawing/2014/main" val="1160425892"/>
                  </a:ext>
                </a:extLst>
              </a:tr>
              <a:tr h="370838">
                <a:tc>
                  <a:txBody>
                    <a:bodyPr/>
                    <a:lstStyle/>
                    <a:p>
                      <a:pPr lvl="0">
                        <a:buNone/>
                      </a:pPr>
                      <a:r>
                        <a:rPr lang="en-US" sz="1800" b="0" i="0" u="none" strike="noStrike" noProof="0"/>
                        <a:t>Carbon Fiber</a:t>
                      </a:r>
                    </a:p>
                  </a:txBody>
                  <a:tcPr>
                    <a:solidFill>
                      <a:schemeClr val="bg2"/>
                    </a:solidFill>
                  </a:tcPr>
                </a:tc>
                <a:tc>
                  <a:txBody>
                    <a:bodyPr/>
                    <a:lstStyle/>
                    <a:p>
                      <a:pPr lvl="0">
                        <a:buNone/>
                      </a:pPr>
                      <a:r>
                        <a:rPr lang="en-US"/>
                        <a:t>1819.92</a:t>
                      </a:r>
                    </a:p>
                  </a:txBody>
                  <a:tcPr>
                    <a:solidFill>
                      <a:schemeClr val="bg2"/>
                    </a:solidFill>
                  </a:tcPr>
                </a:tc>
                <a:extLst>
                  <a:ext uri="{0D108BD9-81ED-4DB2-BD59-A6C34878D82A}">
                    <a16:rowId xmlns:a16="http://schemas.microsoft.com/office/drawing/2014/main" val="2996581839"/>
                  </a:ext>
                </a:extLst>
              </a:tr>
              <a:tr h="370838">
                <a:tc>
                  <a:txBody>
                    <a:bodyPr/>
                    <a:lstStyle/>
                    <a:p>
                      <a:pPr lvl="0">
                        <a:buNone/>
                      </a:pPr>
                      <a:r>
                        <a:rPr lang="en-US" sz="1800" b="0" i="0" u="none" strike="noStrike" noProof="0"/>
                        <a:t>Al. 6061 T-6</a:t>
                      </a:r>
                    </a:p>
                  </a:txBody>
                  <a:tcPr>
                    <a:solidFill>
                      <a:schemeClr val="bg2">
                        <a:lumMod val="90000"/>
                      </a:schemeClr>
                    </a:solidFill>
                  </a:tcPr>
                </a:tc>
                <a:tc>
                  <a:txBody>
                    <a:bodyPr/>
                    <a:lstStyle/>
                    <a:p>
                      <a:pPr lvl="0">
                        <a:buNone/>
                      </a:pPr>
                      <a:r>
                        <a:rPr lang="en-US"/>
                        <a:t>952.42</a:t>
                      </a:r>
                    </a:p>
                  </a:txBody>
                  <a:tcPr>
                    <a:solidFill>
                      <a:schemeClr val="bg2">
                        <a:lumMod val="90000"/>
                      </a:schemeClr>
                    </a:solidFill>
                  </a:tcPr>
                </a:tc>
                <a:extLst>
                  <a:ext uri="{0D108BD9-81ED-4DB2-BD59-A6C34878D82A}">
                    <a16:rowId xmlns:a16="http://schemas.microsoft.com/office/drawing/2014/main" val="1578283524"/>
                  </a:ext>
                </a:extLst>
              </a:tr>
            </a:tbl>
          </a:graphicData>
        </a:graphic>
      </p:graphicFrame>
      <p:graphicFrame>
        <p:nvGraphicFramePr>
          <p:cNvPr id="22" name="Table 21">
            <a:extLst>
              <a:ext uri="{FF2B5EF4-FFF2-40B4-BE49-F238E27FC236}">
                <a16:creationId xmlns:a16="http://schemas.microsoft.com/office/drawing/2014/main" id="{0BC68D42-E1FE-9C96-430D-8538F3E57530}"/>
              </a:ext>
            </a:extLst>
          </p:cNvPr>
          <p:cNvGraphicFramePr>
            <a:graphicFrameLocks noGrp="1"/>
          </p:cNvGraphicFramePr>
          <p:nvPr>
            <p:extLst>
              <p:ext uri="{D42A27DB-BD31-4B8C-83A1-F6EECF244321}">
                <p14:modId xmlns:p14="http://schemas.microsoft.com/office/powerpoint/2010/main" val="3865826268"/>
              </p:ext>
            </p:extLst>
          </p:nvPr>
        </p:nvGraphicFramePr>
        <p:xfrm>
          <a:off x="4722758" y="2061254"/>
          <a:ext cx="3263461" cy="2560320"/>
        </p:xfrm>
        <a:graphic>
          <a:graphicData uri="http://schemas.openxmlformats.org/drawingml/2006/table">
            <a:tbl>
              <a:tblPr firstRow="1" bandRow="1">
                <a:tableStyleId>{5C22544A-7EE6-4342-B048-85BDC9FD1C3A}</a:tableStyleId>
              </a:tblPr>
              <a:tblGrid>
                <a:gridCol w="1609724">
                  <a:extLst>
                    <a:ext uri="{9D8B030D-6E8A-4147-A177-3AD203B41FA5}">
                      <a16:colId xmlns:a16="http://schemas.microsoft.com/office/drawing/2014/main" val="1567335192"/>
                    </a:ext>
                  </a:extLst>
                </a:gridCol>
                <a:gridCol w="1653737">
                  <a:extLst>
                    <a:ext uri="{9D8B030D-6E8A-4147-A177-3AD203B41FA5}">
                      <a16:colId xmlns:a16="http://schemas.microsoft.com/office/drawing/2014/main" val="957439742"/>
                    </a:ext>
                  </a:extLst>
                </a:gridCol>
              </a:tblGrid>
              <a:tr h="361950">
                <a:tc>
                  <a:txBody>
                    <a:bodyPr/>
                    <a:lstStyle/>
                    <a:p>
                      <a:pPr fontAlgn="base"/>
                      <a:r>
                        <a:rPr lang="en-US" sz="1800">
                          <a:effectLst/>
                        </a:rPr>
                        <a:t>Impact Angle </a:t>
                      </a:r>
                      <a:r>
                        <a:rPr lang="el-GR" sz="1800">
                          <a:effectLst/>
                        </a:rPr>
                        <a:t>θ​</a:t>
                      </a:r>
                      <a:endParaRPr lang="el-GR" b="1">
                        <a:solidFill>
                          <a:srgbClr val="FFFFFF"/>
                        </a:solidFill>
                        <a:effectLst/>
                      </a:endParaRPr>
                    </a:p>
                  </a:txBody>
                  <a:tcPr>
                    <a:solidFill>
                      <a:srgbClr val="CFB87C"/>
                    </a:solidFill>
                  </a:tcPr>
                </a:tc>
                <a:tc>
                  <a:txBody>
                    <a:bodyPr/>
                    <a:lstStyle/>
                    <a:p>
                      <a:pPr fontAlgn="base"/>
                      <a:r>
                        <a:rPr lang="en-US" sz="1800">
                          <a:effectLst/>
                        </a:rPr>
                        <a:t>sigma/sqrt(E)​</a:t>
                      </a:r>
                      <a:endParaRPr lang="en-US" b="1">
                        <a:solidFill>
                          <a:srgbClr val="FFFFFF"/>
                        </a:solidFill>
                        <a:effectLst/>
                      </a:endParaRPr>
                    </a:p>
                  </a:txBody>
                  <a:tcPr>
                    <a:solidFill>
                      <a:srgbClr val="CFB87C"/>
                    </a:solidFill>
                  </a:tcPr>
                </a:tc>
                <a:extLst>
                  <a:ext uri="{0D108BD9-81ED-4DB2-BD59-A6C34878D82A}">
                    <a16:rowId xmlns:a16="http://schemas.microsoft.com/office/drawing/2014/main" val="3245496821"/>
                  </a:ext>
                </a:extLst>
              </a:tr>
              <a:tr h="361950">
                <a:tc>
                  <a:txBody>
                    <a:bodyPr/>
                    <a:lstStyle/>
                    <a:p>
                      <a:pPr fontAlgn="base"/>
                      <a:r>
                        <a:rPr lang="en-US" sz="1800">
                          <a:effectLst/>
                        </a:rPr>
                        <a:t>90°​</a:t>
                      </a:r>
                      <a:endParaRPr lang="en-US">
                        <a:effectLst/>
                      </a:endParaRPr>
                    </a:p>
                  </a:txBody>
                  <a:tcPr>
                    <a:solidFill>
                      <a:schemeClr val="bg2">
                        <a:lumMod val="90000"/>
                      </a:schemeClr>
                    </a:solidFill>
                  </a:tcPr>
                </a:tc>
                <a:tc>
                  <a:txBody>
                    <a:bodyPr/>
                    <a:lstStyle/>
                    <a:p>
                      <a:pPr fontAlgn="base"/>
                      <a:r>
                        <a:rPr lang="en-US" sz="1800">
                          <a:effectLst/>
                        </a:rPr>
                        <a:t>2853.4​</a:t>
                      </a:r>
                      <a:endParaRPr lang="en-US">
                        <a:effectLst/>
                      </a:endParaRPr>
                    </a:p>
                  </a:txBody>
                  <a:tcPr>
                    <a:solidFill>
                      <a:schemeClr val="bg2">
                        <a:lumMod val="90000"/>
                      </a:schemeClr>
                    </a:solidFill>
                  </a:tcPr>
                </a:tc>
                <a:extLst>
                  <a:ext uri="{0D108BD9-81ED-4DB2-BD59-A6C34878D82A}">
                    <a16:rowId xmlns:a16="http://schemas.microsoft.com/office/drawing/2014/main" val="545697926"/>
                  </a:ext>
                </a:extLst>
              </a:tr>
              <a:tr h="361950">
                <a:tc>
                  <a:txBody>
                    <a:bodyPr/>
                    <a:lstStyle/>
                    <a:p>
                      <a:pPr fontAlgn="base"/>
                      <a:r>
                        <a:rPr lang="en-US" sz="1800">
                          <a:effectLst/>
                        </a:rPr>
                        <a:t>60°​</a:t>
                      </a:r>
                      <a:endParaRPr lang="en-US">
                        <a:effectLst/>
                      </a:endParaRPr>
                    </a:p>
                  </a:txBody>
                  <a:tcPr>
                    <a:solidFill>
                      <a:schemeClr val="bg2"/>
                    </a:solidFill>
                  </a:tcPr>
                </a:tc>
                <a:tc>
                  <a:txBody>
                    <a:bodyPr/>
                    <a:lstStyle/>
                    <a:p>
                      <a:pPr fontAlgn="base"/>
                      <a:r>
                        <a:rPr lang="en-US" sz="1800">
                          <a:effectLst/>
                        </a:rPr>
                        <a:t>2140.1​</a:t>
                      </a:r>
                      <a:endParaRPr lang="en-US">
                        <a:effectLst/>
                      </a:endParaRPr>
                    </a:p>
                  </a:txBody>
                  <a:tcPr>
                    <a:solidFill>
                      <a:schemeClr val="bg2"/>
                    </a:solidFill>
                  </a:tcPr>
                </a:tc>
                <a:extLst>
                  <a:ext uri="{0D108BD9-81ED-4DB2-BD59-A6C34878D82A}">
                    <a16:rowId xmlns:a16="http://schemas.microsoft.com/office/drawing/2014/main" val="4202376347"/>
                  </a:ext>
                </a:extLst>
              </a:tr>
              <a:tr h="361950">
                <a:tc>
                  <a:txBody>
                    <a:bodyPr/>
                    <a:lstStyle/>
                    <a:p>
                      <a:pPr fontAlgn="base"/>
                      <a:r>
                        <a:rPr lang="en-US" sz="1800">
                          <a:effectLst/>
                        </a:rPr>
                        <a:t>45°​</a:t>
                      </a:r>
                      <a:endParaRPr lang="en-US">
                        <a:effectLst/>
                      </a:endParaRPr>
                    </a:p>
                  </a:txBody>
                  <a:tcPr>
                    <a:solidFill>
                      <a:schemeClr val="bg2">
                        <a:lumMod val="90000"/>
                      </a:schemeClr>
                    </a:solidFill>
                  </a:tcPr>
                </a:tc>
                <a:tc>
                  <a:txBody>
                    <a:bodyPr/>
                    <a:lstStyle/>
                    <a:p>
                      <a:pPr fontAlgn="base"/>
                      <a:r>
                        <a:rPr lang="en-US" sz="1800">
                          <a:effectLst/>
                        </a:rPr>
                        <a:t>1426.7​</a:t>
                      </a:r>
                      <a:endParaRPr lang="en-US">
                        <a:effectLst/>
                      </a:endParaRPr>
                    </a:p>
                  </a:txBody>
                  <a:tcPr>
                    <a:solidFill>
                      <a:schemeClr val="bg2">
                        <a:lumMod val="90000"/>
                      </a:schemeClr>
                    </a:solidFill>
                  </a:tcPr>
                </a:tc>
                <a:extLst>
                  <a:ext uri="{0D108BD9-81ED-4DB2-BD59-A6C34878D82A}">
                    <a16:rowId xmlns:a16="http://schemas.microsoft.com/office/drawing/2014/main" val="2253157805"/>
                  </a:ext>
                </a:extLst>
              </a:tr>
              <a:tr h="361950">
                <a:tc>
                  <a:txBody>
                    <a:bodyPr/>
                    <a:lstStyle/>
                    <a:p>
                      <a:pPr fontAlgn="base"/>
                      <a:r>
                        <a:rPr lang="en-US" sz="1800">
                          <a:effectLst/>
                        </a:rPr>
                        <a:t>30°​</a:t>
                      </a:r>
                      <a:endParaRPr lang="en-US">
                        <a:effectLst/>
                      </a:endParaRPr>
                    </a:p>
                  </a:txBody>
                  <a:tcPr>
                    <a:solidFill>
                      <a:schemeClr val="bg2"/>
                    </a:solidFill>
                  </a:tcPr>
                </a:tc>
                <a:tc>
                  <a:txBody>
                    <a:bodyPr/>
                    <a:lstStyle/>
                    <a:p>
                      <a:pPr fontAlgn="base"/>
                      <a:r>
                        <a:rPr lang="en-US" sz="1800">
                          <a:effectLst/>
                        </a:rPr>
                        <a:t>856.0​</a:t>
                      </a:r>
                      <a:endParaRPr lang="en-US">
                        <a:effectLst/>
                      </a:endParaRPr>
                    </a:p>
                  </a:txBody>
                  <a:tcPr>
                    <a:solidFill>
                      <a:schemeClr val="bg2"/>
                    </a:solidFill>
                  </a:tcPr>
                </a:tc>
                <a:extLst>
                  <a:ext uri="{0D108BD9-81ED-4DB2-BD59-A6C34878D82A}">
                    <a16:rowId xmlns:a16="http://schemas.microsoft.com/office/drawing/2014/main" val="973448835"/>
                  </a:ext>
                </a:extLst>
              </a:tr>
              <a:tr h="361950">
                <a:tc>
                  <a:txBody>
                    <a:bodyPr/>
                    <a:lstStyle/>
                    <a:p>
                      <a:pPr fontAlgn="base"/>
                      <a:r>
                        <a:rPr lang="en-US" sz="1800">
                          <a:effectLst/>
                        </a:rPr>
                        <a:t>15°​</a:t>
                      </a:r>
                      <a:endParaRPr lang="en-US">
                        <a:effectLst/>
                      </a:endParaRPr>
                    </a:p>
                  </a:txBody>
                  <a:tcPr>
                    <a:solidFill>
                      <a:schemeClr val="bg2">
                        <a:lumMod val="90000"/>
                      </a:schemeClr>
                    </a:solidFill>
                  </a:tcPr>
                </a:tc>
                <a:tc>
                  <a:txBody>
                    <a:bodyPr/>
                    <a:lstStyle/>
                    <a:p>
                      <a:pPr fontAlgn="base"/>
                      <a:r>
                        <a:rPr lang="en-US" sz="1800">
                          <a:effectLst/>
                        </a:rPr>
                        <a:t>191.1​</a:t>
                      </a:r>
                      <a:endParaRPr lang="en-US">
                        <a:effectLst/>
                      </a:endParaRPr>
                    </a:p>
                  </a:txBody>
                  <a:tcPr>
                    <a:solidFill>
                      <a:schemeClr val="bg2">
                        <a:lumMod val="90000"/>
                      </a:schemeClr>
                    </a:solidFill>
                  </a:tcPr>
                </a:tc>
                <a:extLst>
                  <a:ext uri="{0D108BD9-81ED-4DB2-BD59-A6C34878D82A}">
                    <a16:rowId xmlns:a16="http://schemas.microsoft.com/office/drawing/2014/main" val="720697940"/>
                  </a:ext>
                </a:extLst>
              </a:tr>
              <a:tr h="361950">
                <a:tc>
                  <a:txBody>
                    <a:bodyPr/>
                    <a:lstStyle/>
                    <a:p>
                      <a:pPr fontAlgn="base"/>
                      <a:r>
                        <a:rPr lang="en-US" sz="1800">
                          <a:effectLst/>
                        </a:rPr>
                        <a:t>5°​</a:t>
                      </a:r>
                      <a:endParaRPr lang="en-US">
                        <a:effectLst/>
                      </a:endParaRPr>
                    </a:p>
                  </a:txBody>
                  <a:tcPr>
                    <a:solidFill>
                      <a:schemeClr val="bg2"/>
                    </a:solidFill>
                  </a:tcPr>
                </a:tc>
                <a:tc>
                  <a:txBody>
                    <a:bodyPr/>
                    <a:lstStyle/>
                    <a:p>
                      <a:pPr fontAlgn="base"/>
                      <a:r>
                        <a:rPr lang="en-US" sz="1800">
                          <a:effectLst/>
                        </a:rPr>
                        <a:t>21.7​</a:t>
                      </a:r>
                      <a:endParaRPr lang="en-US">
                        <a:effectLst/>
                      </a:endParaRPr>
                    </a:p>
                  </a:txBody>
                  <a:tcPr>
                    <a:solidFill>
                      <a:schemeClr val="bg2"/>
                    </a:solidFill>
                  </a:tcPr>
                </a:tc>
                <a:extLst>
                  <a:ext uri="{0D108BD9-81ED-4DB2-BD59-A6C34878D82A}">
                    <a16:rowId xmlns:a16="http://schemas.microsoft.com/office/drawing/2014/main" val="3140191806"/>
                  </a:ext>
                </a:extLst>
              </a:tr>
            </a:tbl>
          </a:graphicData>
        </a:graphic>
      </p:graphicFrame>
      <p:sp>
        <p:nvSpPr>
          <p:cNvPr id="25" name="TextBox 24">
            <a:extLst>
              <a:ext uri="{FF2B5EF4-FFF2-40B4-BE49-F238E27FC236}">
                <a16:creationId xmlns:a16="http://schemas.microsoft.com/office/drawing/2014/main" id="{50650EC8-08E3-ED34-0072-FEFFDC7E3A40}"/>
              </a:ext>
            </a:extLst>
          </p:cNvPr>
          <p:cNvSpPr txBox="1"/>
          <p:nvPr/>
        </p:nvSpPr>
        <p:spPr>
          <a:xfrm>
            <a:off x="4696446" y="1357585"/>
            <a:ext cx="32779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Minimum material ratio required w/ 20% margin</a:t>
            </a:r>
            <a:endParaRPr lang="en-US" b="1"/>
          </a:p>
        </p:txBody>
      </p:sp>
      <p:sp>
        <p:nvSpPr>
          <p:cNvPr id="27" name="TextBox 26">
            <a:extLst>
              <a:ext uri="{FF2B5EF4-FFF2-40B4-BE49-F238E27FC236}">
                <a16:creationId xmlns:a16="http://schemas.microsoft.com/office/drawing/2014/main" id="{58CB84B3-FFF6-7624-DE37-DBB782B72D07}"/>
              </a:ext>
            </a:extLst>
          </p:cNvPr>
          <p:cNvSpPr txBox="1"/>
          <p:nvPr/>
        </p:nvSpPr>
        <p:spPr>
          <a:xfrm>
            <a:off x="8383824" y="1681654"/>
            <a:ext cx="3829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Compressive Strength vs. sqrt(E)</a:t>
            </a:r>
            <a:endParaRPr lang="en-US" b="1"/>
          </a:p>
        </p:txBody>
      </p:sp>
      <p:sp>
        <p:nvSpPr>
          <p:cNvPr id="28" name="TextBox 27">
            <a:extLst>
              <a:ext uri="{FF2B5EF4-FFF2-40B4-BE49-F238E27FC236}">
                <a16:creationId xmlns:a16="http://schemas.microsoft.com/office/drawing/2014/main" id="{EBFD138B-7A3A-B829-19EC-7E0740B15D71}"/>
              </a:ext>
            </a:extLst>
          </p:cNvPr>
          <p:cNvSpPr txBox="1"/>
          <p:nvPr/>
        </p:nvSpPr>
        <p:spPr>
          <a:xfrm>
            <a:off x="732439" y="1507577"/>
            <a:ext cx="370871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Takeaway:</a:t>
            </a:r>
          </a:p>
          <a:p>
            <a:pPr marL="285750" indent="-285750">
              <a:buFont typeface="Arial"/>
              <a:buChar char="•"/>
            </a:pPr>
            <a:r>
              <a:rPr lang="en-US">
                <a:cs typeface="Calibri"/>
              </a:rPr>
              <a:t>Reasonable impact angle must be assumed for firewall to survive crash.</a:t>
            </a:r>
          </a:p>
          <a:p>
            <a:pPr marL="285750" indent="-285750">
              <a:buFont typeface="Arial"/>
              <a:buChar char="•"/>
            </a:pPr>
            <a:r>
              <a:rPr lang="en-US">
                <a:cs typeface="Calibri"/>
              </a:rPr>
              <a:t>Firewall should use material with high sigma/sqrt(E) value such as Acrylic. [</a:t>
            </a:r>
            <a:r>
              <a:rPr lang="en-US" b="1">
                <a:cs typeface="Calibri"/>
              </a:rPr>
              <a:t>FR.3]</a:t>
            </a:r>
          </a:p>
          <a:p>
            <a:pPr marL="285750" indent="-285750">
              <a:buFont typeface="Arial"/>
              <a:buChar char="•"/>
            </a:pPr>
            <a:r>
              <a:rPr lang="en-US">
                <a:cs typeface="Calibri"/>
              </a:rPr>
              <a:t>Firewall should be additively manufactured to accommodate potentially complex geometry. [</a:t>
            </a:r>
            <a:r>
              <a:rPr lang="en-US" b="1">
                <a:cs typeface="Calibri"/>
              </a:rPr>
              <a:t>FR.5]</a:t>
            </a:r>
          </a:p>
          <a:p>
            <a:pPr marL="285750" indent="-285750">
              <a:buFont typeface="Arial"/>
              <a:buChar char="•"/>
            </a:pPr>
            <a:endParaRPr lang="en-US">
              <a:cs typeface="Calibri"/>
            </a:endParaRPr>
          </a:p>
        </p:txBody>
      </p:sp>
    </p:spTree>
    <p:extLst>
      <p:ext uri="{BB962C8B-B14F-4D97-AF65-F5344CB8AC3E}">
        <p14:creationId xmlns:p14="http://schemas.microsoft.com/office/powerpoint/2010/main" val="128722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EFC2-1C10-9C48-8540-63E2CC2E04C5}"/>
              </a:ext>
            </a:extLst>
          </p:cNvPr>
          <p:cNvSpPr>
            <a:spLocks noGrp="1"/>
          </p:cNvSpPr>
          <p:nvPr>
            <p:ph type="title"/>
          </p:nvPr>
        </p:nvSpPr>
        <p:spPr/>
        <p:txBody>
          <a:bodyPr/>
          <a:lstStyle/>
          <a:p>
            <a:r>
              <a:rPr lang="en-US">
                <a:latin typeface="Arial"/>
                <a:cs typeface="Arial"/>
              </a:rPr>
              <a:t>Material Trade Study Weighting</a:t>
            </a:r>
            <a:endParaRPr lang="en-US"/>
          </a:p>
        </p:txBody>
      </p:sp>
      <p:sp>
        <p:nvSpPr>
          <p:cNvPr id="4" name="Slide Number Placeholder 3">
            <a:extLst>
              <a:ext uri="{FF2B5EF4-FFF2-40B4-BE49-F238E27FC236}">
                <a16:creationId xmlns:a16="http://schemas.microsoft.com/office/drawing/2014/main" id="{EE835A0D-6997-A97D-0700-0632B0F662E6}"/>
              </a:ext>
            </a:extLst>
          </p:cNvPr>
          <p:cNvSpPr>
            <a:spLocks noGrp="1"/>
          </p:cNvSpPr>
          <p:nvPr>
            <p:ph type="sldNum" sz="quarter" idx="12"/>
          </p:nvPr>
        </p:nvSpPr>
        <p:spPr/>
        <p:txBody>
          <a:bodyPr/>
          <a:lstStyle/>
          <a:p>
            <a:fld id="{A4DAB268-5651-8449-B4FF-0C1906E4DCE1}" type="slidenum">
              <a:rPr lang="en-US" smtClean="0"/>
              <a:t>19</a:t>
            </a:fld>
            <a:endParaRPr lang="en-US"/>
          </a:p>
        </p:txBody>
      </p:sp>
      <p:graphicFrame>
        <p:nvGraphicFramePr>
          <p:cNvPr id="6" name="Table 8">
            <a:extLst>
              <a:ext uri="{FF2B5EF4-FFF2-40B4-BE49-F238E27FC236}">
                <a16:creationId xmlns:a16="http://schemas.microsoft.com/office/drawing/2014/main" id="{0C94AF3B-12C1-BBB5-7380-FC56C14DDDA9}"/>
              </a:ext>
            </a:extLst>
          </p:cNvPr>
          <p:cNvGraphicFramePr>
            <a:graphicFrameLocks/>
          </p:cNvGraphicFramePr>
          <p:nvPr>
            <p:extLst>
              <p:ext uri="{D42A27DB-BD31-4B8C-83A1-F6EECF244321}">
                <p14:modId xmlns:p14="http://schemas.microsoft.com/office/powerpoint/2010/main" val="2593028213"/>
              </p:ext>
            </p:extLst>
          </p:nvPr>
        </p:nvGraphicFramePr>
        <p:xfrm>
          <a:off x="940340" y="1426723"/>
          <a:ext cx="10299673" cy="4085695"/>
        </p:xfrm>
        <a:graphic>
          <a:graphicData uri="http://schemas.openxmlformats.org/drawingml/2006/table">
            <a:tbl>
              <a:tblPr firstRow="1" bandRow="1">
                <a:tableStyleId>{5C22544A-7EE6-4342-B048-85BDC9FD1C3A}</a:tableStyleId>
              </a:tblPr>
              <a:tblGrid>
                <a:gridCol w="1956339">
                  <a:extLst>
                    <a:ext uri="{9D8B030D-6E8A-4147-A177-3AD203B41FA5}">
                      <a16:colId xmlns:a16="http://schemas.microsoft.com/office/drawing/2014/main" val="2970896000"/>
                    </a:ext>
                  </a:extLst>
                </a:gridCol>
                <a:gridCol w="2583233">
                  <a:extLst>
                    <a:ext uri="{9D8B030D-6E8A-4147-A177-3AD203B41FA5}">
                      <a16:colId xmlns:a16="http://schemas.microsoft.com/office/drawing/2014/main" val="858153124"/>
                    </a:ext>
                  </a:extLst>
                </a:gridCol>
                <a:gridCol w="1188936">
                  <a:extLst>
                    <a:ext uri="{9D8B030D-6E8A-4147-A177-3AD203B41FA5}">
                      <a16:colId xmlns:a16="http://schemas.microsoft.com/office/drawing/2014/main" val="3245901718"/>
                    </a:ext>
                  </a:extLst>
                </a:gridCol>
                <a:gridCol w="4571165">
                  <a:extLst>
                    <a:ext uri="{9D8B030D-6E8A-4147-A177-3AD203B41FA5}">
                      <a16:colId xmlns:a16="http://schemas.microsoft.com/office/drawing/2014/main" val="3397214573"/>
                    </a:ext>
                  </a:extLst>
                </a:gridCol>
              </a:tblGrid>
              <a:tr h="553478">
                <a:tc>
                  <a:txBody>
                    <a:bodyPr/>
                    <a:lstStyle/>
                    <a:p>
                      <a:r>
                        <a:rPr lang="en-US" sz="1500"/>
                        <a:t>Metric</a:t>
                      </a:r>
                    </a:p>
                  </a:txBody>
                  <a:tcPr>
                    <a:solidFill>
                      <a:srgbClr val="CFB87C"/>
                    </a:solidFill>
                  </a:tcPr>
                </a:tc>
                <a:tc>
                  <a:txBody>
                    <a:bodyPr/>
                    <a:lstStyle/>
                    <a:p>
                      <a:r>
                        <a:rPr lang="en-US" sz="1500"/>
                        <a:t>Description</a:t>
                      </a:r>
                    </a:p>
                  </a:txBody>
                  <a:tcPr>
                    <a:solidFill>
                      <a:srgbClr val="CFB87C"/>
                    </a:solidFill>
                  </a:tcPr>
                </a:tc>
                <a:tc>
                  <a:txBody>
                    <a:bodyPr/>
                    <a:lstStyle/>
                    <a:p>
                      <a:r>
                        <a:rPr lang="en-US" sz="1500"/>
                        <a:t>Weight</a:t>
                      </a:r>
                    </a:p>
                  </a:txBody>
                  <a:tcPr>
                    <a:solidFill>
                      <a:srgbClr val="CFB87C"/>
                    </a:solidFill>
                  </a:tcPr>
                </a:tc>
                <a:tc>
                  <a:txBody>
                    <a:bodyPr/>
                    <a:lstStyle/>
                    <a:p>
                      <a:r>
                        <a:rPr lang="en-US" sz="1500"/>
                        <a:t>Rationale</a:t>
                      </a:r>
                    </a:p>
                  </a:txBody>
                  <a:tcPr>
                    <a:solidFill>
                      <a:srgbClr val="CFB87C"/>
                    </a:solidFill>
                  </a:tcPr>
                </a:tc>
                <a:extLst>
                  <a:ext uri="{0D108BD9-81ED-4DB2-BD59-A6C34878D82A}">
                    <a16:rowId xmlns:a16="http://schemas.microsoft.com/office/drawing/2014/main" val="427562321"/>
                  </a:ext>
                </a:extLst>
              </a:tr>
              <a:tr h="1195753">
                <a:tc>
                  <a:txBody>
                    <a:bodyPr/>
                    <a:lstStyle/>
                    <a:p>
                      <a:r>
                        <a:rPr lang="en-US" sz="1500"/>
                        <a:t>Density</a:t>
                      </a:r>
                    </a:p>
                  </a:txBody>
                  <a:tcPr>
                    <a:solidFill>
                      <a:schemeClr val="bg2"/>
                    </a:solidFill>
                  </a:tcPr>
                </a:tc>
                <a:tc>
                  <a:txBody>
                    <a:bodyPr/>
                    <a:lstStyle/>
                    <a:p>
                      <a:r>
                        <a:rPr lang="en-US" sz="1500"/>
                        <a:t>Affects overall weight of structure</a:t>
                      </a:r>
                    </a:p>
                  </a:txBody>
                  <a:tcPr>
                    <a:solidFill>
                      <a:schemeClr val="bg2"/>
                    </a:solidFill>
                  </a:tcPr>
                </a:tc>
                <a:tc>
                  <a:txBody>
                    <a:bodyPr/>
                    <a:lstStyle/>
                    <a:p>
                      <a:pPr algn="ctr"/>
                      <a:r>
                        <a:rPr lang="en-US" sz="1500"/>
                        <a:t>0.35</a:t>
                      </a:r>
                    </a:p>
                  </a:txBody>
                  <a:tcPr>
                    <a:solidFill>
                      <a:schemeClr val="bg2"/>
                    </a:solidFill>
                  </a:tcPr>
                </a:tc>
                <a:tc>
                  <a:txBody>
                    <a:bodyPr/>
                    <a:lstStyle/>
                    <a:p>
                      <a:pPr marL="285750" indent="-285750">
                        <a:lnSpc>
                          <a:spcPct val="150000"/>
                        </a:lnSpc>
                        <a:buFont typeface="Arial"/>
                        <a:buChar char="•"/>
                      </a:pPr>
                      <a:r>
                        <a:rPr lang="en-US" sz="1500"/>
                        <a:t>Most critical aspect</a:t>
                      </a:r>
                    </a:p>
                    <a:p>
                      <a:pPr marL="285750" lvl="0" indent="-285750">
                        <a:lnSpc>
                          <a:spcPct val="150000"/>
                        </a:lnSpc>
                        <a:buFont typeface="Arial"/>
                        <a:buChar char="•"/>
                      </a:pPr>
                      <a:r>
                        <a:rPr lang="en-US" sz="1500"/>
                        <a:t>Affects flight characteristics</a:t>
                      </a:r>
                    </a:p>
                    <a:p>
                      <a:pPr marL="285750" lvl="0" indent="-285750">
                        <a:lnSpc>
                          <a:spcPct val="150000"/>
                        </a:lnSpc>
                        <a:buFont typeface="Arial"/>
                        <a:buChar char="•"/>
                      </a:pPr>
                      <a:r>
                        <a:rPr lang="en-US" sz="1500"/>
                        <a:t>Must be lightweight to be human portable</a:t>
                      </a:r>
                    </a:p>
                  </a:txBody>
                  <a:tcPr>
                    <a:solidFill>
                      <a:schemeClr val="bg2"/>
                    </a:solidFill>
                  </a:tcPr>
                </a:tc>
                <a:extLst>
                  <a:ext uri="{0D108BD9-81ED-4DB2-BD59-A6C34878D82A}">
                    <a16:rowId xmlns:a16="http://schemas.microsoft.com/office/drawing/2014/main" val="1257739963"/>
                  </a:ext>
                </a:extLst>
              </a:tr>
              <a:tr h="1124085">
                <a:tc>
                  <a:txBody>
                    <a:bodyPr/>
                    <a:lstStyle/>
                    <a:p>
                      <a:r>
                        <a:rPr lang="en-US" sz="1500"/>
                        <a:t>Strength</a:t>
                      </a:r>
                    </a:p>
                  </a:txBody>
                  <a:tcPr>
                    <a:solidFill>
                      <a:schemeClr val="bg2">
                        <a:lumMod val="90000"/>
                      </a:schemeClr>
                    </a:solidFill>
                  </a:tcPr>
                </a:tc>
                <a:tc>
                  <a:txBody>
                    <a:bodyPr/>
                    <a:lstStyle/>
                    <a:p>
                      <a:r>
                        <a:rPr lang="en-US" sz="1500"/>
                        <a:t>Maintain structure from applied loads</a:t>
                      </a:r>
                    </a:p>
                  </a:txBody>
                  <a:tcPr>
                    <a:solidFill>
                      <a:schemeClr val="bg2">
                        <a:lumMod val="90000"/>
                      </a:schemeClr>
                    </a:solidFill>
                  </a:tcPr>
                </a:tc>
                <a:tc>
                  <a:txBody>
                    <a:bodyPr/>
                    <a:lstStyle/>
                    <a:p>
                      <a:pPr algn="ctr"/>
                      <a:r>
                        <a:rPr lang="en-US" sz="1500"/>
                        <a:t>0.15</a:t>
                      </a:r>
                    </a:p>
                  </a:txBody>
                  <a:tcPr>
                    <a:solidFill>
                      <a:schemeClr val="bg2">
                        <a:lumMod val="90000"/>
                      </a:schemeClr>
                    </a:solidFill>
                  </a:tcPr>
                </a:tc>
                <a:tc>
                  <a:txBody>
                    <a:bodyPr/>
                    <a:lstStyle/>
                    <a:p>
                      <a:pPr marL="285750" indent="-285750">
                        <a:lnSpc>
                          <a:spcPct val="150000"/>
                        </a:lnSpc>
                        <a:buFont typeface="Arial"/>
                        <a:buChar char="•"/>
                      </a:pPr>
                      <a:r>
                        <a:rPr lang="en-US" sz="1500"/>
                        <a:t>Handle strong loads</a:t>
                      </a:r>
                    </a:p>
                    <a:p>
                      <a:pPr marL="285750" lvl="0" indent="-285750">
                        <a:lnSpc>
                          <a:spcPct val="150000"/>
                        </a:lnSpc>
                        <a:buFont typeface="Arial"/>
                        <a:buChar char="•"/>
                      </a:pPr>
                      <a:r>
                        <a:rPr lang="en-US" sz="1500"/>
                        <a:t>Wind gusts at least 30 ft/s</a:t>
                      </a:r>
                    </a:p>
                    <a:p>
                      <a:pPr lvl="0">
                        <a:lnSpc>
                          <a:spcPct val="150000"/>
                        </a:lnSpc>
                        <a:buNone/>
                      </a:pPr>
                      <a:endParaRPr lang="en-US" sz="1500"/>
                    </a:p>
                  </a:txBody>
                  <a:tcPr>
                    <a:solidFill>
                      <a:schemeClr val="bg2">
                        <a:lumMod val="90000"/>
                      </a:schemeClr>
                    </a:solidFill>
                  </a:tcPr>
                </a:tc>
                <a:extLst>
                  <a:ext uri="{0D108BD9-81ED-4DB2-BD59-A6C34878D82A}">
                    <a16:rowId xmlns:a16="http://schemas.microsoft.com/office/drawing/2014/main" val="2471426071"/>
                  </a:ext>
                </a:extLst>
              </a:tr>
              <a:tr h="1212379">
                <a:tc>
                  <a:txBody>
                    <a:bodyPr/>
                    <a:lstStyle/>
                    <a:p>
                      <a:pPr lvl="0">
                        <a:buNone/>
                      </a:pPr>
                      <a:r>
                        <a:rPr lang="en-US" sz="1500"/>
                        <a:t>Durability</a:t>
                      </a:r>
                    </a:p>
                  </a:txBody>
                  <a:tcPr>
                    <a:solidFill>
                      <a:schemeClr val="bg2"/>
                    </a:solidFill>
                  </a:tcPr>
                </a:tc>
                <a:tc>
                  <a:txBody>
                    <a:bodyPr/>
                    <a:lstStyle/>
                    <a:p>
                      <a:pPr lvl="0">
                        <a:buNone/>
                      </a:pPr>
                      <a:r>
                        <a:rPr lang="en-US" sz="1500" b="0" i="0" u="none" strike="noStrike" noProof="0">
                          <a:latin typeface="Calibri"/>
                        </a:rPr>
                        <a:t>Resistance to damage from forces over time</a:t>
                      </a:r>
                    </a:p>
                  </a:txBody>
                  <a:tcPr>
                    <a:solidFill>
                      <a:schemeClr val="bg2"/>
                    </a:solidFill>
                  </a:tcPr>
                </a:tc>
                <a:tc>
                  <a:txBody>
                    <a:bodyPr/>
                    <a:lstStyle/>
                    <a:p>
                      <a:pPr lvl="0" algn="ctr">
                        <a:buNone/>
                      </a:pPr>
                      <a:r>
                        <a:rPr lang="en-US" sz="1500"/>
                        <a:t>0.1</a:t>
                      </a:r>
                    </a:p>
                  </a:txBody>
                  <a:tcPr>
                    <a:solidFill>
                      <a:schemeClr val="bg2"/>
                    </a:solidFill>
                  </a:tcPr>
                </a:tc>
                <a:tc>
                  <a:txBody>
                    <a:bodyPr/>
                    <a:lstStyle/>
                    <a:p>
                      <a:pPr marL="285750" lvl="0" indent="-285750">
                        <a:lnSpc>
                          <a:spcPct val="150000"/>
                        </a:lnSpc>
                        <a:buFont typeface="Arial"/>
                        <a:buChar char="•"/>
                      </a:pPr>
                      <a:r>
                        <a:rPr lang="en-US" sz="1500" b="0" i="0" u="none" strike="noStrike" noProof="0">
                          <a:latin typeface="Calibri"/>
                        </a:rPr>
                        <a:t>Endure flight forces</a:t>
                      </a:r>
                    </a:p>
                    <a:p>
                      <a:pPr marL="285750" lvl="0" indent="-285750">
                        <a:lnSpc>
                          <a:spcPct val="150000"/>
                        </a:lnSpc>
                        <a:buFont typeface="Arial"/>
                        <a:buChar char="•"/>
                      </a:pPr>
                      <a:r>
                        <a:rPr lang="en-US" sz="1500" b="0" i="0" u="none" strike="noStrike" noProof="0">
                          <a:latin typeface="Calibri"/>
                        </a:rPr>
                        <a:t>12 hour duration</a:t>
                      </a:r>
                    </a:p>
                  </a:txBody>
                  <a:tcPr>
                    <a:solidFill>
                      <a:schemeClr val="bg2"/>
                    </a:solidFill>
                  </a:tcPr>
                </a:tc>
                <a:extLst>
                  <a:ext uri="{0D108BD9-81ED-4DB2-BD59-A6C34878D82A}">
                    <a16:rowId xmlns:a16="http://schemas.microsoft.com/office/drawing/2014/main" val="1099408788"/>
                  </a:ext>
                </a:extLst>
              </a:tr>
            </a:tbl>
          </a:graphicData>
        </a:graphic>
      </p:graphicFrame>
      <p:sp>
        <p:nvSpPr>
          <p:cNvPr id="3" name="Parallelogram 2">
            <a:extLst>
              <a:ext uri="{FF2B5EF4-FFF2-40B4-BE49-F238E27FC236}">
                <a16:creationId xmlns:a16="http://schemas.microsoft.com/office/drawing/2014/main" id="{0CD26998-37CD-2851-459C-49F18331DD86}"/>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5" name="Parallelogram 4">
            <a:extLst>
              <a:ext uri="{FF2B5EF4-FFF2-40B4-BE49-F238E27FC236}">
                <a16:creationId xmlns:a16="http://schemas.microsoft.com/office/drawing/2014/main" id="{F2ED86D2-2B09-496E-0208-982D50784AD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F4AA4260-60CD-424C-6DA7-DBB03A8EEB6A}"/>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BDC7838F-932C-981C-9C9A-C567FB7CD45D}"/>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39531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44FB3817-5E65-F8AA-3A1D-F325C97EF346}"/>
              </a:ext>
            </a:extLst>
          </p:cNvPr>
          <p:cNvPicPr>
            <a:picLocks noGrp="1" noChangeAspect="1"/>
          </p:cNvPicPr>
          <p:nvPr>
            <p:ph type="pic" idx="1"/>
          </p:nvPr>
        </p:nvPicPr>
        <p:blipFill rotWithShape="1">
          <a:blip r:embed="rId3"/>
          <a:srcRect t="-2574" b="-2072"/>
          <a:stretch/>
        </p:blipFill>
        <p:spPr>
          <a:xfrm>
            <a:off x="1888067" y="736204"/>
            <a:ext cx="7382933" cy="5493977"/>
          </a:xfrm>
        </p:spPr>
      </p:pic>
      <p:sp>
        <p:nvSpPr>
          <p:cNvPr id="2" name="Title 1">
            <a:extLst>
              <a:ext uri="{FF2B5EF4-FFF2-40B4-BE49-F238E27FC236}">
                <a16:creationId xmlns:a16="http://schemas.microsoft.com/office/drawing/2014/main" id="{79F28151-02F4-A69C-AF9F-8763E2738773}"/>
              </a:ext>
            </a:extLst>
          </p:cNvPr>
          <p:cNvSpPr>
            <a:spLocks noGrp="1"/>
          </p:cNvSpPr>
          <p:nvPr>
            <p:ph type="title"/>
          </p:nvPr>
        </p:nvSpPr>
        <p:spPr>
          <a:xfrm>
            <a:off x="706438" y="123825"/>
            <a:ext cx="4322762" cy="876300"/>
          </a:xfrm>
        </p:spPr>
        <p:txBody>
          <a:bodyPr>
            <a:normAutofit/>
          </a:bodyPr>
          <a:lstStyle/>
          <a:p>
            <a:r>
              <a:rPr lang="en-US" sz="4000" b="1">
                <a:solidFill>
                  <a:srgbClr val="CFB87C"/>
                </a:solidFill>
                <a:latin typeface="Arial" charset="0"/>
                <a:cs typeface="Arial" charset="0"/>
              </a:rPr>
              <a:t>Team Org Chart</a:t>
            </a:r>
          </a:p>
        </p:txBody>
      </p:sp>
      <p:sp>
        <p:nvSpPr>
          <p:cNvPr id="4" name="Slide Number Placeholder 3">
            <a:extLst>
              <a:ext uri="{FF2B5EF4-FFF2-40B4-BE49-F238E27FC236}">
                <a16:creationId xmlns:a16="http://schemas.microsoft.com/office/drawing/2014/main" id="{CA01E55C-569E-B5C8-6FC2-F4CAC9855762}"/>
              </a:ext>
            </a:extLst>
          </p:cNvPr>
          <p:cNvSpPr>
            <a:spLocks noGrp="1"/>
          </p:cNvSpPr>
          <p:nvPr>
            <p:ph type="sldNum" sz="quarter" idx="12"/>
          </p:nvPr>
        </p:nvSpPr>
        <p:spPr/>
        <p:txBody>
          <a:bodyPr/>
          <a:lstStyle/>
          <a:p>
            <a:fld id="{A4DAB268-5651-8449-B4FF-0C1906E4DCE1}" type="slidenum">
              <a:rPr lang="en-US" smtClean="0"/>
              <a:t>2</a:t>
            </a:fld>
            <a:endParaRPr lang="en-US"/>
          </a:p>
        </p:txBody>
      </p:sp>
      <p:sp>
        <p:nvSpPr>
          <p:cNvPr id="18" name="Right Triangle 13">
            <a:extLst>
              <a:ext uri="{FF2B5EF4-FFF2-40B4-BE49-F238E27FC236}">
                <a16:creationId xmlns:a16="http://schemas.microsoft.com/office/drawing/2014/main" id="{3EE8127E-A806-A22B-0F1C-B60E7B2614F0}"/>
              </a:ext>
            </a:extLst>
          </p:cNvPr>
          <p:cNvSpPr/>
          <p:nvPr/>
        </p:nvSpPr>
        <p:spPr>
          <a:xfrm>
            <a:off x="10418961" y="-9099"/>
            <a:ext cx="1780684" cy="6140490"/>
          </a:xfrm>
          <a:custGeom>
            <a:avLst/>
            <a:gdLst>
              <a:gd name="connsiteX0" fmla="*/ 0 w 2011666"/>
              <a:gd name="connsiteY0" fmla="*/ 3039503 h 3039503"/>
              <a:gd name="connsiteX1" fmla="*/ 0 w 2011666"/>
              <a:gd name="connsiteY1" fmla="*/ 0 h 3039503"/>
              <a:gd name="connsiteX2" fmla="*/ 2011666 w 2011666"/>
              <a:gd name="connsiteY2" fmla="*/ 3039503 h 3039503"/>
              <a:gd name="connsiteX3" fmla="*/ 0 w 2011666"/>
              <a:gd name="connsiteY3" fmla="*/ 3039503 h 3039503"/>
              <a:gd name="connsiteX0" fmla="*/ 0 w 2011666"/>
              <a:gd name="connsiteY0" fmla="*/ 3093931 h 3093931"/>
              <a:gd name="connsiteX1" fmla="*/ 1872343 w 2011666"/>
              <a:gd name="connsiteY1" fmla="*/ 0 h 3093931"/>
              <a:gd name="connsiteX2" fmla="*/ 2011666 w 2011666"/>
              <a:gd name="connsiteY2" fmla="*/ 3093931 h 3093931"/>
              <a:gd name="connsiteX3" fmla="*/ 0 w 2011666"/>
              <a:gd name="connsiteY3" fmla="*/ 3093931 h 3093931"/>
              <a:gd name="connsiteX0" fmla="*/ 0 w 1728637"/>
              <a:gd name="connsiteY0" fmla="*/ 0 h 3102428"/>
              <a:gd name="connsiteX1" fmla="*/ 1589314 w 1728637"/>
              <a:gd name="connsiteY1" fmla="*/ 8497 h 3102428"/>
              <a:gd name="connsiteX2" fmla="*/ 1728637 w 1728637"/>
              <a:gd name="connsiteY2" fmla="*/ 3102428 h 3102428"/>
              <a:gd name="connsiteX3" fmla="*/ 0 w 1728637"/>
              <a:gd name="connsiteY3" fmla="*/ 0 h 3102428"/>
              <a:gd name="connsiteX0" fmla="*/ 0 w 1728637"/>
              <a:gd name="connsiteY0" fmla="*/ 13274 h 3115702"/>
              <a:gd name="connsiteX1" fmla="*/ 1687285 w 1728637"/>
              <a:gd name="connsiteY1" fmla="*/ 0 h 3115702"/>
              <a:gd name="connsiteX2" fmla="*/ 1728637 w 1728637"/>
              <a:gd name="connsiteY2" fmla="*/ 3115702 h 3115702"/>
              <a:gd name="connsiteX3" fmla="*/ 0 w 1728637"/>
              <a:gd name="connsiteY3" fmla="*/ 13274 h 3115702"/>
              <a:gd name="connsiteX0" fmla="*/ 0 w 1788272"/>
              <a:gd name="connsiteY0" fmla="*/ 0 h 3142185"/>
              <a:gd name="connsiteX1" fmla="*/ 1746920 w 1788272"/>
              <a:gd name="connsiteY1" fmla="*/ 26483 h 3142185"/>
              <a:gd name="connsiteX2" fmla="*/ 1788272 w 1788272"/>
              <a:gd name="connsiteY2" fmla="*/ 3142185 h 3142185"/>
              <a:gd name="connsiteX3" fmla="*/ 0 w 1788272"/>
              <a:gd name="connsiteY3" fmla="*/ 0 h 3142185"/>
              <a:gd name="connsiteX0" fmla="*/ 0 w 1788272"/>
              <a:gd name="connsiteY0" fmla="*/ 0 h 3142185"/>
              <a:gd name="connsiteX1" fmla="*/ 1780050 w 1788272"/>
              <a:gd name="connsiteY1" fmla="*/ 16544 h 3142185"/>
              <a:gd name="connsiteX2" fmla="*/ 1788272 w 1788272"/>
              <a:gd name="connsiteY2" fmla="*/ 3142185 h 3142185"/>
              <a:gd name="connsiteX3" fmla="*/ 0 w 1788272"/>
              <a:gd name="connsiteY3" fmla="*/ 0 h 3142185"/>
              <a:gd name="connsiteX0" fmla="*/ 0 w 1780105"/>
              <a:gd name="connsiteY0" fmla="*/ 0 h 4782142"/>
              <a:gd name="connsiteX1" fmla="*/ 1780050 w 1780105"/>
              <a:gd name="connsiteY1" fmla="*/ 16544 h 4782142"/>
              <a:gd name="connsiteX2" fmla="*/ 1685568 w 1780105"/>
              <a:gd name="connsiteY2" fmla="*/ 4782142 h 4782142"/>
              <a:gd name="connsiteX3" fmla="*/ 0 w 1780105"/>
              <a:gd name="connsiteY3" fmla="*/ 0 h 4782142"/>
              <a:gd name="connsiteX0" fmla="*/ 0 w 1780684"/>
              <a:gd name="connsiteY0" fmla="*/ 0 h 6140490"/>
              <a:gd name="connsiteX1" fmla="*/ 1780050 w 1780684"/>
              <a:gd name="connsiteY1" fmla="*/ 16544 h 6140490"/>
              <a:gd name="connsiteX2" fmla="*/ 1778333 w 1780684"/>
              <a:gd name="connsiteY2" fmla="*/ 6140490 h 6140490"/>
              <a:gd name="connsiteX3" fmla="*/ 0 w 1780684"/>
              <a:gd name="connsiteY3" fmla="*/ 0 h 6140490"/>
            </a:gdLst>
            <a:ahLst/>
            <a:cxnLst>
              <a:cxn ang="0">
                <a:pos x="connsiteX0" y="connsiteY0"/>
              </a:cxn>
              <a:cxn ang="0">
                <a:pos x="connsiteX1" y="connsiteY1"/>
              </a:cxn>
              <a:cxn ang="0">
                <a:pos x="connsiteX2" y="connsiteY2"/>
              </a:cxn>
              <a:cxn ang="0">
                <a:pos x="connsiteX3" y="connsiteY3"/>
              </a:cxn>
            </a:cxnLst>
            <a:rect l="l" t="t" r="r" b="b"/>
            <a:pathLst>
              <a:path w="1780684" h="6140490">
                <a:moveTo>
                  <a:pt x="0" y="0"/>
                </a:moveTo>
                <a:lnTo>
                  <a:pt x="1780050" y="16544"/>
                </a:lnTo>
                <a:cubicBezTo>
                  <a:pt x="1782791" y="1058424"/>
                  <a:pt x="1775592" y="5098610"/>
                  <a:pt x="1778333" y="6140490"/>
                </a:cubicBezTo>
                <a:lnTo>
                  <a:pt x="0" y="0"/>
                </a:lnTo>
                <a:close/>
              </a:path>
            </a:pathLst>
          </a:custGeom>
          <a:blipFill dpi="0"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l="-159504" t="-988" r="-10888" b="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a:extLst>
              <a:ext uri="{FF2B5EF4-FFF2-40B4-BE49-F238E27FC236}">
                <a16:creationId xmlns:a16="http://schemas.microsoft.com/office/drawing/2014/main" id="{8498D813-0750-A770-FF6C-D751BDB6A67E}"/>
              </a:ext>
            </a:extLst>
          </p:cNvPr>
          <p:cNvSpPr/>
          <p:nvPr/>
        </p:nvSpPr>
        <p:spPr>
          <a:xfrm>
            <a:off x="10070760" y="0"/>
            <a:ext cx="2133606" cy="6160839"/>
          </a:xfrm>
          <a:custGeom>
            <a:avLst/>
            <a:gdLst>
              <a:gd name="connsiteX0" fmla="*/ 0 w 1652343"/>
              <a:gd name="connsiteY0" fmla="*/ 0 h 6176881"/>
              <a:gd name="connsiteX1" fmla="*/ 1652343 w 1652343"/>
              <a:gd name="connsiteY1" fmla="*/ 0 h 6176881"/>
              <a:gd name="connsiteX2" fmla="*/ 1652343 w 1652343"/>
              <a:gd name="connsiteY2" fmla="*/ 6176881 h 6176881"/>
              <a:gd name="connsiteX3" fmla="*/ 0 w 1652343"/>
              <a:gd name="connsiteY3" fmla="*/ 6176881 h 6176881"/>
              <a:gd name="connsiteX4" fmla="*/ 0 w 1652343"/>
              <a:gd name="connsiteY4" fmla="*/ 0 h 6176881"/>
              <a:gd name="connsiteX0" fmla="*/ 0 w 1652343"/>
              <a:gd name="connsiteY0" fmla="*/ 8021 h 6184902"/>
              <a:gd name="connsiteX1" fmla="*/ 368975 w 1652343"/>
              <a:gd name="connsiteY1" fmla="*/ 0 h 6184902"/>
              <a:gd name="connsiteX2" fmla="*/ 1652343 w 1652343"/>
              <a:gd name="connsiteY2" fmla="*/ 6184902 h 6184902"/>
              <a:gd name="connsiteX3" fmla="*/ 0 w 1652343"/>
              <a:gd name="connsiteY3" fmla="*/ 6184902 h 6184902"/>
              <a:gd name="connsiteX4" fmla="*/ 0 w 1652343"/>
              <a:gd name="connsiteY4" fmla="*/ 8021 h 6184902"/>
              <a:gd name="connsiteX0" fmla="*/ 0 w 2125585"/>
              <a:gd name="connsiteY0" fmla="*/ 8021 h 6184902"/>
              <a:gd name="connsiteX1" fmla="*/ 368975 w 2125585"/>
              <a:gd name="connsiteY1" fmla="*/ 0 h 6184902"/>
              <a:gd name="connsiteX2" fmla="*/ 2125585 w 2125585"/>
              <a:gd name="connsiteY2" fmla="*/ 6144797 h 6184902"/>
              <a:gd name="connsiteX3" fmla="*/ 0 w 2125585"/>
              <a:gd name="connsiteY3" fmla="*/ 6184902 h 6184902"/>
              <a:gd name="connsiteX4" fmla="*/ 0 w 2125585"/>
              <a:gd name="connsiteY4" fmla="*/ 8021 h 6184902"/>
              <a:gd name="connsiteX0" fmla="*/ 0 w 2125585"/>
              <a:gd name="connsiteY0" fmla="*/ 8021 h 6144797"/>
              <a:gd name="connsiteX1" fmla="*/ 368975 w 2125585"/>
              <a:gd name="connsiteY1" fmla="*/ 0 h 6144797"/>
              <a:gd name="connsiteX2" fmla="*/ 2125585 w 2125585"/>
              <a:gd name="connsiteY2" fmla="*/ 6144797 h 6144797"/>
              <a:gd name="connsiteX3" fmla="*/ 1628274 w 2125585"/>
              <a:gd name="connsiteY3" fmla="*/ 6128754 h 6144797"/>
              <a:gd name="connsiteX4" fmla="*/ 0 w 2125585"/>
              <a:gd name="connsiteY4" fmla="*/ 8021 h 6144797"/>
              <a:gd name="connsiteX0" fmla="*/ 0 w 2125585"/>
              <a:gd name="connsiteY0" fmla="*/ 8021 h 6152817"/>
              <a:gd name="connsiteX1" fmla="*/ 368975 w 2125585"/>
              <a:gd name="connsiteY1" fmla="*/ 0 h 6152817"/>
              <a:gd name="connsiteX2" fmla="*/ 2125585 w 2125585"/>
              <a:gd name="connsiteY2" fmla="*/ 6144797 h 6152817"/>
              <a:gd name="connsiteX3" fmla="*/ 1732548 w 2125585"/>
              <a:gd name="connsiteY3" fmla="*/ 6152817 h 6152817"/>
              <a:gd name="connsiteX4" fmla="*/ 0 w 2125585"/>
              <a:gd name="connsiteY4" fmla="*/ 8021 h 6152817"/>
              <a:gd name="connsiteX0" fmla="*/ 0 w 2133606"/>
              <a:gd name="connsiteY0" fmla="*/ 8021 h 6160839"/>
              <a:gd name="connsiteX1" fmla="*/ 368975 w 2133606"/>
              <a:gd name="connsiteY1" fmla="*/ 0 h 6160839"/>
              <a:gd name="connsiteX2" fmla="*/ 2133606 w 2133606"/>
              <a:gd name="connsiteY2" fmla="*/ 6160839 h 6160839"/>
              <a:gd name="connsiteX3" fmla="*/ 1732548 w 2133606"/>
              <a:gd name="connsiteY3" fmla="*/ 6152817 h 6160839"/>
              <a:gd name="connsiteX4" fmla="*/ 0 w 2133606"/>
              <a:gd name="connsiteY4" fmla="*/ 8021 h 616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6" h="6160839">
                <a:moveTo>
                  <a:pt x="0" y="8021"/>
                </a:moveTo>
                <a:lnTo>
                  <a:pt x="368975" y="0"/>
                </a:lnTo>
                <a:lnTo>
                  <a:pt x="2133606" y="6160839"/>
                </a:lnTo>
                <a:lnTo>
                  <a:pt x="1732548" y="6152817"/>
                </a:lnTo>
                <a:lnTo>
                  <a:pt x="0" y="8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53799561-166E-50D5-59B6-FD2CC6C9C7DE}"/>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44" name="Parallelogram 43">
            <a:extLst>
              <a:ext uri="{FF2B5EF4-FFF2-40B4-BE49-F238E27FC236}">
                <a16:creationId xmlns:a16="http://schemas.microsoft.com/office/drawing/2014/main" id="{34798428-B476-53B5-AF52-C008ADD5EBFC}"/>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45" name="Parallelogram 44">
            <a:extLst>
              <a:ext uri="{FF2B5EF4-FFF2-40B4-BE49-F238E27FC236}">
                <a16:creationId xmlns:a16="http://schemas.microsoft.com/office/drawing/2014/main" id="{0AF96DEF-048F-B7E1-5939-EC27BDDEA89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46" name="Parallelogram 45">
            <a:extLst>
              <a:ext uri="{FF2B5EF4-FFF2-40B4-BE49-F238E27FC236}">
                <a16:creationId xmlns:a16="http://schemas.microsoft.com/office/drawing/2014/main" id="{F7B0E2DC-BAB4-7D8B-96F2-3DE3FBE08763}"/>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412832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EFC2-1C10-9C48-8540-63E2CC2E04C5}"/>
              </a:ext>
            </a:extLst>
          </p:cNvPr>
          <p:cNvSpPr>
            <a:spLocks noGrp="1"/>
          </p:cNvSpPr>
          <p:nvPr>
            <p:ph type="title"/>
          </p:nvPr>
        </p:nvSpPr>
        <p:spPr/>
        <p:txBody>
          <a:bodyPr/>
          <a:lstStyle/>
          <a:p>
            <a:r>
              <a:rPr lang="en-US">
                <a:latin typeface="Arial"/>
                <a:cs typeface="Arial"/>
              </a:rPr>
              <a:t>Material Trade Study Weighting</a:t>
            </a:r>
            <a:endParaRPr lang="en-US"/>
          </a:p>
        </p:txBody>
      </p:sp>
      <p:sp>
        <p:nvSpPr>
          <p:cNvPr id="4" name="Slide Number Placeholder 3">
            <a:extLst>
              <a:ext uri="{FF2B5EF4-FFF2-40B4-BE49-F238E27FC236}">
                <a16:creationId xmlns:a16="http://schemas.microsoft.com/office/drawing/2014/main" id="{EE835A0D-6997-A97D-0700-0632B0F662E6}"/>
              </a:ext>
            </a:extLst>
          </p:cNvPr>
          <p:cNvSpPr>
            <a:spLocks noGrp="1"/>
          </p:cNvSpPr>
          <p:nvPr>
            <p:ph type="sldNum" sz="quarter" idx="12"/>
          </p:nvPr>
        </p:nvSpPr>
        <p:spPr/>
        <p:txBody>
          <a:bodyPr/>
          <a:lstStyle/>
          <a:p>
            <a:fld id="{A4DAB268-5651-8449-B4FF-0C1906E4DCE1}" type="slidenum">
              <a:rPr lang="en-US" smtClean="0"/>
              <a:t>20</a:t>
            </a:fld>
            <a:endParaRPr lang="en-US"/>
          </a:p>
        </p:txBody>
      </p:sp>
      <p:graphicFrame>
        <p:nvGraphicFramePr>
          <p:cNvPr id="6" name="Table 8">
            <a:extLst>
              <a:ext uri="{FF2B5EF4-FFF2-40B4-BE49-F238E27FC236}">
                <a16:creationId xmlns:a16="http://schemas.microsoft.com/office/drawing/2014/main" id="{0C94AF3B-12C1-BBB5-7380-FC56C14DDDA9}"/>
              </a:ext>
            </a:extLst>
          </p:cNvPr>
          <p:cNvGraphicFramePr>
            <a:graphicFrameLocks/>
          </p:cNvGraphicFramePr>
          <p:nvPr>
            <p:extLst>
              <p:ext uri="{D42A27DB-BD31-4B8C-83A1-F6EECF244321}">
                <p14:modId xmlns:p14="http://schemas.microsoft.com/office/powerpoint/2010/main" val="3741437149"/>
              </p:ext>
            </p:extLst>
          </p:nvPr>
        </p:nvGraphicFramePr>
        <p:xfrm>
          <a:off x="918723" y="1421319"/>
          <a:ext cx="10321289" cy="4297019"/>
        </p:xfrm>
        <a:graphic>
          <a:graphicData uri="http://schemas.openxmlformats.org/drawingml/2006/table">
            <a:tbl>
              <a:tblPr firstRow="1" bandRow="1">
                <a:tableStyleId>{5C22544A-7EE6-4342-B048-85BDC9FD1C3A}</a:tableStyleId>
              </a:tblPr>
              <a:tblGrid>
                <a:gridCol w="1960445">
                  <a:extLst>
                    <a:ext uri="{9D8B030D-6E8A-4147-A177-3AD203B41FA5}">
                      <a16:colId xmlns:a16="http://schemas.microsoft.com/office/drawing/2014/main" val="2970896000"/>
                    </a:ext>
                  </a:extLst>
                </a:gridCol>
                <a:gridCol w="2588654">
                  <a:extLst>
                    <a:ext uri="{9D8B030D-6E8A-4147-A177-3AD203B41FA5}">
                      <a16:colId xmlns:a16="http://schemas.microsoft.com/office/drawing/2014/main" val="858153124"/>
                    </a:ext>
                  </a:extLst>
                </a:gridCol>
                <a:gridCol w="1191431">
                  <a:extLst>
                    <a:ext uri="{9D8B030D-6E8A-4147-A177-3AD203B41FA5}">
                      <a16:colId xmlns:a16="http://schemas.microsoft.com/office/drawing/2014/main" val="3245901718"/>
                    </a:ext>
                  </a:extLst>
                </a:gridCol>
                <a:gridCol w="4580759">
                  <a:extLst>
                    <a:ext uri="{9D8B030D-6E8A-4147-A177-3AD203B41FA5}">
                      <a16:colId xmlns:a16="http://schemas.microsoft.com/office/drawing/2014/main" val="3397214573"/>
                    </a:ext>
                  </a:extLst>
                </a:gridCol>
              </a:tblGrid>
              <a:tr h="627698">
                <a:tc>
                  <a:txBody>
                    <a:bodyPr/>
                    <a:lstStyle/>
                    <a:p>
                      <a:r>
                        <a:rPr lang="en-US" sz="1500"/>
                        <a:t>Metric</a:t>
                      </a:r>
                    </a:p>
                  </a:txBody>
                  <a:tcPr>
                    <a:solidFill>
                      <a:srgbClr val="CFB87C"/>
                    </a:solidFill>
                  </a:tcPr>
                </a:tc>
                <a:tc>
                  <a:txBody>
                    <a:bodyPr/>
                    <a:lstStyle/>
                    <a:p>
                      <a:r>
                        <a:rPr lang="en-US" sz="1500"/>
                        <a:t>Description</a:t>
                      </a:r>
                    </a:p>
                  </a:txBody>
                  <a:tcPr>
                    <a:solidFill>
                      <a:srgbClr val="CFB87C"/>
                    </a:solidFill>
                  </a:tcPr>
                </a:tc>
                <a:tc>
                  <a:txBody>
                    <a:bodyPr/>
                    <a:lstStyle/>
                    <a:p>
                      <a:r>
                        <a:rPr lang="en-US" sz="1500"/>
                        <a:t>Weight</a:t>
                      </a:r>
                    </a:p>
                  </a:txBody>
                  <a:tcPr>
                    <a:solidFill>
                      <a:srgbClr val="CFB87C"/>
                    </a:solidFill>
                  </a:tcPr>
                </a:tc>
                <a:tc>
                  <a:txBody>
                    <a:bodyPr/>
                    <a:lstStyle/>
                    <a:p>
                      <a:r>
                        <a:rPr lang="en-US" sz="1500"/>
                        <a:t>Rationale</a:t>
                      </a:r>
                    </a:p>
                  </a:txBody>
                  <a:tcPr>
                    <a:solidFill>
                      <a:srgbClr val="CFB87C"/>
                    </a:solidFill>
                  </a:tcPr>
                </a:tc>
                <a:extLst>
                  <a:ext uri="{0D108BD9-81ED-4DB2-BD59-A6C34878D82A}">
                    <a16:rowId xmlns:a16="http://schemas.microsoft.com/office/drawing/2014/main" val="427562321"/>
                  </a:ext>
                </a:extLst>
              </a:tr>
              <a:tr h="1195753">
                <a:tc>
                  <a:txBody>
                    <a:bodyPr/>
                    <a:lstStyle/>
                    <a:p>
                      <a:pPr lvl="0">
                        <a:buNone/>
                      </a:pPr>
                      <a:r>
                        <a:rPr lang="en-US" sz="1500"/>
                        <a:t>Cost</a:t>
                      </a:r>
                    </a:p>
                  </a:txBody>
                  <a:tcPr>
                    <a:solidFill>
                      <a:schemeClr val="bg2"/>
                    </a:solidFill>
                  </a:tcPr>
                </a:tc>
                <a:tc>
                  <a:txBody>
                    <a:bodyPr/>
                    <a:lstStyle/>
                    <a:p>
                      <a:pPr lvl="0">
                        <a:buNone/>
                      </a:pPr>
                      <a:r>
                        <a:rPr lang="en-US" sz="1500"/>
                        <a:t>Cost per kg of filament</a:t>
                      </a:r>
                    </a:p>
                  </a:txBody>
                  <a:tcPr>
                    <a:solidFill>
                      <a:schemeClr val="bg2"/>
                    </a:solidFill>
                  </a:tcPr>
                </a:tc>
                <a:tc>
                  <a:txBody>
                    <a:bodyPr/>
                    <a:lstStyle/>
                    <a:p>
                      <a:pPr lvl="0" algn="ctr">
                        <a:buNone/>
                      </a:pPr>
                      <a:r>
                        <a:rPr lang="en-US" sz="1500"/>
                        <a:t>0.1</a:t>
                      </a:r>
                    </a:p>
                  </a:txBody>
                  <a:tcPr>
                    <a:solidFill>
                      <a:schemeClr val="bg2"/>
                    </a:solidFill>
                  </a:tcPr>
                </a:tc>
                <a:tc>
                  <a:txBody>
                    <a:bodyPr/>
                    <a:lstStyle/>
                    <a:p>
                      <a:pPr marL="285750" lvl="0" indent="-285750">
                        <a:lnSpc>
                          <a:spcPct val="150000"/>
                        </a:lnSpc>
                        <a:buFont typeface="Arial"/>
                        <a:buChar char="•"/>
                      </a:pPr>
                      <a:r>
                        <a:rPr lang="en-US" sz="1500"/>
                        <a:t>Affordable</a:t>
                      </a:r>
                    </a:p>
                    <a:p>
                      <a:pPr marL="285750" lvl="0" indent="-285750">
                        <a:lnSpc>
                          <a:spcPct val="150000"/>
                        </a:lnSpc>
                        <a:buFont typeface="Arial"/>
                        <a:buChar char="•"/>
                      </a:pPr>
                      <a:r>
                        <a:rPr lang="en-US" sz="1500"/>
                        <a:t>Additive manufacturing generally cheaper – smaller weight</a:t>
                      </a:r>
                    </a:p>
                  </a:txBody>
                  <a:tcPr>
                    <a:solidFill>
                      <a:schemeClr val="bg2"/>
                    </a:solidFill>
                  </a:tcPr>
                </a:tc>
                <a:extLst>
                  <a:ext uri="{0D108BD9-81ED-4DB2-BD59-A6C34878D82A}">
                    <a16:rowId xmlns:a16="http://schemas.microsoft.com/office/drawing/2014/main" val="2471426071"/>
                  </a:ext>
                </a:extLst>
              </a:tr>
              <a:tr h="1172307">
                <a:tc>
                  <a:txBody>
                    <a:bodyPr/>
                    <a:lstStyle/>
                    <a:p>
                      <a:pPr lvl="0">
                        <a:buNone/>
                      </a:pPr>
                      <a:r>
                        <a:rPr lang="en-US" sz="1500"/>
                        <a:t>Manufacturability</a:t>
                      </a:r>
                      <a:endParaRPr lang="en-US"/>
                    </a:p>
                  </a:txBody>
                  <a:tcPr>
                    <a:solidFill>
                      <a:schemeClr val="bg2">
                        <a:lumMod val="90000"/>
                      </a:schemeClr>
                    </a:solidFill>
                  </a:tcPr>
                </a:tc>
                <a:tc>
                  <a:txBody>
                    <a:bodyPr/>
                    <a:lstStyle/>
                    <a:p>
                      <a:pPr lvl="0">
                        <a:buNone/>
                      </a:pPr>
                      <a:r>
                        <a:rPr lang="en-US" sz="1500"/>
                        <a:t>Ease of manufacturing </a:t>
                      </a:r>
                    </a:p>
                  </a:txBody>
                  <a:tcPr>
                    <a:solidFill>
                      <a:schemeClr val="bg2">
                        <a:lumMod val="90000"/>
                      </a:schemeClr>
                    </a:solidFill>
                  </a:tcPr>
                </a:tc>
                <a:tc>
                  <a:txBody>
                    <a:bodyPr/>
                    <a:lstStyle/>
                    <a:p>
                      <a:pPr lvl="0" algn="ctr">
                        <a:buNone/>
                      </a:pPr>
                      <a:r>
                        <a:rPr lang="en-US" sz="1500"/>
                        <a:t>0.2</a:t>
                      </a:r>
                      <a:endParaRPr lang="en-US"/>
                    </a:p>
                  </a:txBody>
                  <a:tcPr>
                    <a:solidFill>
                      <a:schemeClr val="bg2">
                        <a:lumMod val="90000"/>
                      </a:schemeClr>
                    </a:solidFill>
                  </a:tcPr>
                </a:tc>
                <a:tc>
                  <a:txBody>
                    <a:bodyPr/>
                    <a:lstStyle/>
                    <a:p>
                      <a:pPr marL="285750" lvl="0" indent="-285750">
                        <a:lnSpc>
                          <a:spcPct val="150000"/>
                        </a:lnSpc>
                        <a:buFont typeface="Arial"/>
                        <a:buChar char="•"/>
                      </a:pPr>
                      <a:r>
                        <a:rPr lang="en-US" sz="1500"/>
                        <a:t>Minimal to no expertise </a:t>
                      </a:r>
                    </a:p>
                    <a:p>
                      <a:pPr marL="285750" lvl="0" indent="-285750">
                        <a:lnSpc>
                          <a:spcPct val="150000"/>
                        </a:lnSpc>
                        <a:buFont typeface="Arial"/>
                        <a:buChar char="•"/>
                      </a:pPr>
                      <a:r>
                        <a:rPr lang="en-US" sz="1500"/>
                        <a:t>Materials easy to use</a:t>
                      </a:r>
                    </a:p>
                    <a:p>
                      <a:pPr marL="285750" lvl="0" indent="-285750">
                        <a:lnSpc>
                          <a:spcPct val="150000"/>
                        </a:lnSpc>
                        <a:buFont typeface="Arial"/>
                        <a:buChar char="•"/>
                      </a:pPr>
                      <a:r>
                        <a:rPr lang="en-US" sz="1500"/>
                        <a:t>Minimal errors during construction</a:t>
                      </a:r>
                    </a:p>
                  </a:txBody>
                  <a:tcPr>
                    <a:solidFill>
                      <a:schemeClr val="bg2">
                        <a:lumMod val="90000"/>
                      </a:schemeClr>
                    </a:solidFill>
                  </a:tcPr>
                </a:tc>
                <a:extLst>
                  <a:ext uri="{0D108BD9-81ED-4DB2-BD59-A6C34878D82A}">
                    <a16:rowId xmlns:a16="http://schemas.microsoft.com/office/drawing/2014/main" val="1099408788"/>
                  </a:ext>
                </a:extLst>
              </a:tr>
              <a:tr h="1301261">
                <a:tc>
                  <a:txBody>
                    <a:bodyPr/>
                    <a:lstStyle/>
                    <a:p>
                      <a:pPr lvl="0">
                        <a:buNone/>
                      </a:pPr>
                      <a:r>
                        <a:rPr lang="en-US" sz="1500"/>
                        <a:t>Heritage</a:t>
                      </a:r>
                    </a:p>
                  </a:txBody>
                  <a:tcPr>
                    <a:solidFill>
                      <a:schemeClr val="bg2"/>
                    </a:solidFill>
                  </a:tcPr>
                </a:tc>
                <a:tc>
                  <a:txBody>
                    <a:bodyPr/>
                    <a:lstStyle/>
                    <a:p>
                      <a:pPr lvl="0">
                        <a:buNone/>
                      </a:pPr>
                      <a:r>
                        <a:rPr lang="en-US" sz="1500"/>
                        <a:t>Material usage in related applications</a:t>
                      </a:r>
                    </a:p>
                  </a:txBody>
                  <a:tcPr>
                    <a:solidFill>
                      <a:schemeClr val="bg2"/>
                    </a:solidFill>
                  </a:tcPr>
                </a:tc>
                <a:tc>
                  <a:txBody>
                    <a:bodyPr/>
                    <a:lstStyle/>
                    <a:p>
                      <a:pPr lvl="0" algn="ctr">
                        <a:buNone/>
                      </a:pPr>
                      <a:r>
                        <a:rPr lang="en-US" sz="1500"/>
                        <a:t>0.1</a:t>
                      </a:r>
                    </a:p>
                  </a:txBody>
                  <a:tcPr>
                    <a:solidFill>
                      <a:schemeClr val="bg2"/>
                    </a:solidFill>
                  </a:tcPr>
                </a:tc>
                <a:tc>
                  <a:txBody>
                    <a:bodyPr/>
                    <a:lstStyle/>
                    <a:p>
                      <a:pPr marL="285750" lvl="0" indent="-285750">
                        <a:lnSpc>
                          <a:spcPct val="150000"/>
                        </a:lnSpc>
                        <a:buFont typeface="Arial"/>
                        <a:buChar char="•"/>
                      </a:pPr>
                      <a:r>
                        <a:rPr lang="en-US" sz="1500"/>
                        <a:t>Lower weight </a:t>
                      </a:r>
                    </a:p>
                    <a:p>
                      <a:pPr marL="285750" lvl="0" indent="-285750">
                        <a:lnSpc>
                          <a:spcPct val="150000"/>
                        </a:lnSpc>
                        <a:buFont typeface="Arial"/>
                        <a:buChar char="•"/>
                      </a:pPr>
                      <a:r>
                        <a:rPr lang="en-US" sz="1500"/>
                        <a:t>Take into consideration other aircraft using this material</a:t>
                      </a:r>
                    </a:p>
                  </a:txBody>
                  <a:tcPr>
                    <a:solidFill>
                      <a:schemeClr val="bg2"/>
                    </a:solidFill>
                  </a:tcPr>
                </a:tc>
                <a:extLst>
                  <a:ext uri="{0D108BD9-81ED-4DB2-BD59-A6C34878D82A}">
                    <a16:rowId xmlns:a16="http://schemas.microsoft.com/office/drawing/2014/main" val="2642564471"/>
                  </a:ext>
                </a:extLst>
              </a:tr>
            </a:tbl>
          </a:graphicData>
        </a:graphic>
      </p:graphicFrame>
      <p:sp>
        <p:nvSpPr>
          <p:cNvPr id="3" name="Parallelogram 2">
            <a:extLst>
              <a:ext uri="{FF2B5EF4-FFF2-40B4-BE49-F238E27FC236}">
                <a16:creationId xmlns:a16="http://schemas.microsoft.com/office/drawing/2014/main" id="{7621FC5E-E5C6-FB61-D56D-CF950A52EE29}"/>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5" name="Parallelogram 4">
            <a:extLst>
              <a:ext uri="{FF2B5EF4-FFF2-40B4-BE49-F238E27FC236}">
                <a16:creationId xmlns:a16="http://schemas.microsoft.com/office/drawing/2014/main" id="{570E528C-588F-857A-207C-1ADC4702B9B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C53094B8-B50C-44C0-04AE-844A8D13E7B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371F808E-1752-B1F4-8430-566EA31598F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09771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C180-B7EB-E948-C992-A2BB0AD238CB}"/>
              </a:ext>
            </a:extLst>
          </p:cNvPr>
          <p:cNvSpPr>
            <a:spLocks noGrp="1"/>
          </p:cNvSpPr>
          <p:nvPr>
            <p:ph type="title"/>
          </p:nvPr>
        </p:nvSpPr>
        <p:spPr/>
        <p:txBody>
          <a:bodyPr/>
          <a:lstStyle/>
          <a:p>
            <a:r>
              <a:rPr lang="en-US">
                <a:latin typeface="Arial"/>
                <a:cs typeface="Arial"/>
              </a:rPr>
              <a:t>Material Trade Study</a:t>
            </a:r>
            <a:endParaRPr lang="en-US"/>
          </a:p>
        </p:txBody>
      </p:sp>
      <p:sp>
        <p:nvSpPr>
          <p:cNvPr id="4" name="Slide Number Placeholder 3">
            <a:extLst>
              <a:ext uri="{FF2B5EF4-FFF2-40B4-BE49-F238E27FC236}">
                <a16:creationId xmlns:a16="http://schemas.microsoft.com/office/drawing/2014/main" id="{AAE4E817-0D6A-94BD-4809-F97C339EA7D0}"/>
              </a:ext>
            </a:extLst>
          </p:cNvPr>
          <p:cNvSpPr>
            <a:spLocks noGrp="1"/>
          </p:cNvSpPr>
          <p:nvPr>
            <p:ph type="sldNum" sz="quarter" idx="12"/>
          </p:nvPr>
        </p:nvSpPr>
        <p:spPr/>
        <p:txBody>
          <a:bodyPr/>
          <a:lstStyle/>
          <a:p>
            <a:fld id="{A4DAB268-5651-8449-B4FF-0C1906E4DCE1}" type="slidenum">
              <a:rPr lang="en-US" smtClean="0"/>
              <a:t>21</a:t>
            </a:fld>
            <a:endParaRPr lang="en-US"/>
          </a:p>
        </p:txBody>
      </p:sp>
      <p:sp>
        <p:nvSpPr>
          <p:cNvPr id="5" name="Title 4">
            <a:extLst>
              <a:ext uri="{FF2B5EF4-FFF2-40B4-BE49-F238E27FC236}">
                <a16:creationId xmlns:a16="http://schemas.microsoft.com/office/drawing/2014/main" id="{CE6ED55F-D47A-7646-1B79-45616D8297B5}"/>
              </a:ext>
            </a:extLst>
          </p:cNvPr>
          <p:cNvSpPr>
            <a:spLocks noGrp="1"/>
          </p:cNvSpPr>
          <p:nvPr/>
        </p:nvSpPr>
        <p:spPr>
          <a:xfrm>
            <a:off x="805774" y="2029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cs typeface="Calibri Light"/>
            </a:endParaRPr>
          </a:p>
        </p:txBody>
      </p:sp>
      <p:sp>
        <p:nvSpPr>
          <p:cNvPr id="6" name="TextBox 2">
            <a:extLst>
              <a:ext uri="{FF2B5EF4-FFF2-40B4-BE49-F238E27FC236}">
                <a16:creationId xmlns:a16="http://schemas.microsoft.com/office/drawing/2014/main" id="{36D48444-0EA9-4B34-552D-CD969BF1650A}"/>
              </a:ext>
            </a:extLst>
          </p:cNvPr>
          <p:cNvSpPr txBox="1"/>
          <p:nvPr/>
        </p:nvSpPr>
        <p:spPr>
          <a:xfrm>
            <a:off x="924177" y="5387577"/>
            <a:ext cx="10404217"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*Varies by type</a:t>
            </a:r>
            <a:endParaRPr lang="en-US"/>
          </a:p>
          <a:p>
            <a:r>
              <a:rPr lang="en-US"/>
              <a:t>**Low density offsets cost/kg</a:t>
            </a:r>
            <a:endParaRPr lang="en-US">
              <a:cs typeface="Calibri"/>
            </a:endParaRPr>
          </a:p>
        </p:txBody>
      </p:sp>
      <p:sp>
        <p:nvSpPr>
          <p:cNvPr id="3" name="Parallelogram 2">
            <a:extLst>
              <a:ext uri="{FF2B5EF4-FFF2-40B4-BE49-F238E27FC236}">
                <a16:creationId xmlns:a16="http://schemas.microsoft.com/office/drawing/2014/main" id="{41CD572E-6CCD-8130-332A-E08A8312740C}"/>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9" name="Parallelogram 8">
            <a:extLst>
              <a:ext uri="{FF2B5EF4-FFF2-40B4-BE49-F238E27FC236}">
                <a16:creationId xmlns:a16="http://schemas.microsoft.com/office/drawing/2014/main" id="{B3A56600-3955-4827-30AD-C67C259E8872}"/>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0" name="Parallelogram 9">
            <a:extLst>
              <a:ext uri="{FF2B5EF4-FFF2-40B4-BE49-F238E27FC236}">
                <a16:creationId xmlns:a16="http://schemas.microsoft.com/office/drawing/2014/main" id="{170CAB4C-2569-8B4D-87BB-6F92AB2F150A}"/>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1" name="Parallelogram 10">
            <a:extLst>
              <a:ext uri="{FF2B5EF4-FFF2-40B4-BE49-F238E27FC236}">
                <a16:creationId xmlns:a16="http://schemas.microsoft.com/office/drawing/2014/main" id="{AB3A7103-3D8D-967F-844A-3DD9347B951B}"/>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7" name="Picture 11">
            <a:extLst>
              <a:ext uri="{FF2B5EF4-FFF2-40B4-BE49-F238E27FC236}">
                <a16:creationId xmlns:a16="http://schemas.microsoft.com/office/drawing/2014/main" id="{298EEE6B-A75E-5837-11E0-F8FC149A4490}"/>
              </a:ext>
            </a:extLst>
          </p:cNvPr>
          <p:cNvPicPr>
            <a:picLocks noChangeAspect="1"/>
          </p:cNvPicPr>
          <p:nvPr/>
        </p:nvPicPr>
        <p:blipFill>
          <a:blip r:embed="rId3"/>
          <a:stretch>
            <a:fillRect/>
          </a:stretch>
        </p:blipFill>
        <p:spPr>
          <a:xfrm>
            <a:off x="310055" y="1218602"/>
            <a:ext cx="11466786" cy="4171176"/>
          </a:xfrm>
          <a:prstGeom prst="rect">
            <a:avLst/>
          </a:prstGeom>
        </p:spPr>
      </p:pic>
    </p:spTree>
    <p:extLst>
      <p:ext uri="{BB962C8B-B14F-4D97-AF65-F5344CB8AC3E}">
        <p14:creationId xmlns:p14="http://schemas.microsoft.com/office/powerpoint/2010/main" val="109800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8B61-9F0E-E8DD-F238-855AAE54240C}"/>
              </a:ext>
            </a:extLst>
          </p:cNvPr>
          <p:cNvSpPr>
            <a:spLocks noGrp="1"/>
          </p:cNvSpPr>
          <p:nvPr>
            <p:ph type="title"/>
          </p:nvPr>
        </p:nvSpPr>
        <p:spPr/>
        <p:txBody>
          <a:bodyPr/>
          <a:lstStyle/>
          <a:p>
            <a:r>
              <a:rPr lang="en-US">
                <a:latin typeface="Arial"/>
                <a:cs typeface="Arial"/>
              </a:rPr>
              <a:t>Material Comparison – Spar Beam</a:t>
            </a:r>
            <a:endParaRPr lang="en-US"/>
          </a:p>
        </p:txBody>
      </p:sp>
      <p:sp>
        <p:nvSpPr>
          <p:cNvPr id="4" name="Slide Number Placeholder 3">
            <a:extLst>
              <a:ext uri="{FF2B5EF4-FFF2-40B4-BE49-F238E27FC236}">
                <a16:creationId xmlns:a16="http://schemas.microsoft.com/office/drawing/2014/main" id="{DEAFCD41-1779-C123-6D8E-DE34AD28EBE1}"/>
              </a:ext>
            </a:extLst>
          </p:cNvPr>
          <p:cNvSpPr>
            <a:spLocks noGrp="1"/>
          </p:cNvSpPr>
          <p:nvPr>
            <p:ph type="sldNum" sz="quarter" idx="12"/>
          </p:nvPr>
        </p:nvSpPr>
        <p:spPr/>
        <p:txBody>
          <a:bodyPr/>
          <a:lstStyle/>
          <a:p>
            <a:fld id="{A4DAB268-5651-8449-B4FF-0C1906E4DCE1}" type="slidenum">
              <a:rPr lang="en-US" smtClean="0"/>
              <a:t>22</a:t>
            </a:fld>
            <a:endParaRPr lang="en-US"/>
          </a:p>
        </p:txBody>
      </p:sp>
      <p:graphicFrame>
        <p:nvGraphicFramePr>
          <p:cNvPr id="6" name="Table 8">
            <a:extLst>
              <a:ext uri="{FF2B5EF4-FFF2-40B4-BE49-F238E27FC236}">
                <a16:creationId xmlns:a16="http://schemas.microsoft.com/office/drawing/2014/main" id="{9E3D2807-9245-9A5F-1D74-2C22E6249BD3}"/>
              </a:ext>
            </a:extLst>
          </p:cNvPr>
          <p:cNvGraphicFramePr>
            <a:graphicFrameLocks noGrp="1"/>
          </p:cNvGraphicFramePr>
          <p:nvPr>
            <p:ph idx="1"/>
            <p:extLst>
              <p:ext uri="{D42A27DB-BD31-4B8C-83A1-F6EECF244321}">
                <p14:modId xmlns:p14="http://schemas.microsoft.com/office/powerpoint/2010/main" val="3303975742"/>
              </p:ext>
            </p:extLst>
          </p:nvPr>
        </p:nvGraphicFramePr>
        <p:xfrm>
          <a:off x="1182645" y="1508542"/>
          <a:ext cx="9649004" cy="3545198"/>
        </p:xfrm>
        <a:graphic>
          <a:graphicData uri="http://schemas.openxmlformats.org/drawingml/2006/table">
            <a:tbl>
              <a:tblPr firstRow="1" bandRow="1">
                <a:tableStyleId>{5C22544A-7EE6-4342-B048-85BDC9FD1C3A}</a:tableStyleId>
              </a:tblPr>
              <a:tblGrid>
                <a:gridCol w="3117825">
                  <a:extLst>
                    <a:ext uri="{9D8B030D-6E8A-4147-A177-3AD203B41FA5}">
                      <a16:colId xmlns:a16="http://schemas.microsoft.com/office/drawing/2014/main" val="2952323766"/>
                    </a:ext>
                  </a:extLst>
                </a:gridCol>
                <a:gridCol w="2208461">
                  <a:extLst>
                    <a:ext uri="{9D8B030D-6E8A-4147-A177-3AD203B41FA5}">
                      <a16:colId xmlns:a16="http://schemas.microsoft.com/office/drawing/2014/main" val="3435029312"/>
                    </a:ext>
                  </a:extLst>
                </a:gridCol>
                <a:gridCol w="2093088">
                  <a:extLst>
                    <a:ext uri="{9D8B030D-6E8A-4147-A177-3AD203B41FA5}">
                      <a16:colId xmlns:a16="http://schemas.microsoft.com/office/drawing/2014/main" val="2758725838"/>
                    </a:ext>
                  </a:extLst>
                </a:gridCol>
                <a:gridCol w="2229630">
                  <a:extLst>
                    <a:ext uri="{9D8B030D-6E8A-4147-A177-3AD203B41FA5}">
                      <a16:colId xmlns:a16="http://schemas.microsoft.com/office/drawing/2014/main" val="2114592838"/>
                    </a:ext>
                  </a:extLst>
                </a:gridCol>
              </a:tblGrid>
              <a:tr h="628812">
                <a:tc>
                  <a:txBody>
                    <a:bodyPr/>
                    <a:lstStyle/>
                    <a:p>
                      <a:pPr lvl="0">
                        <a:buNone/>
                      </a:pPr>
                      <a:r>
                        <a:rPr lang="en-US" sz="1800" b="1" i="1" u="none" strike="noStrike" noProof="0">
                          <a:latin typeface="Calibri"/>
                        </a:rPr>
                        <a:t>Materials</a:t>
                      </a:r>
                    </a:p>
                  </a:txBody>
                  <a:tcPr>
                    <a:solidFill>
                      <a:srgbClr val="CFB87C"/>
                    </a:solidFill>
                  </a:tcPr>
                </a:tc>
                <a:tc>
                  <a:txBody>
                    <a:bodyPr/>
                    <a:lstStyle/>
                    <a:p>
                      <a:pPr algn="ctr"/>
                      <a:r>
                        <a:rPr lang="en-US"/>
                        <a:t>Carbon Fiber</a:t>
                      </a:r>
                    </a:p>
                  </a:txBody>
                  <a:tcPr>
                    <a:solidFill>
                      <a:srgbClr val="CFB87C"/>
                    </a:solidFill>
                  </a:tcPr>
                </a:tc>
                <a:tc>
                  <a:txBody>
                    <a:bodyPr/>
                    <a:lstStyle/>
                    <a:p>
                      <a:pPr lvl="0" algn="ctr">
                        <a:buNone/>
                      </a:pPr>
                      <a:r>
                        <a:rPr lang="en-US"/>
                        <a:t>Stainless Steel</a:t>
                      </a:r>
                    </a:p>
                  </a:txBody>
                  <a:tcPr>
                    <a:solidFill>
                      <a:srgbClr val="CFB87C"/>
                    </a:solidFill>
                  </a:tcPr>
                </a:tc>
                <a:tc>
                  <a:txBody>
                    <a:bodyPr/>
                    <a:lstStyle/>
                    <a:p>
                      <a:pPr algn="ctr"/>
                      <a:r>
                        <a:rPr lang="en-US"/>
                        <a:t>Aluminum</a:t>
                      </a:r>
                    </a:p>
                  </a:txBody>
                  <a:tcPr>
                    <a:solidFill>
                      <a:srgbClr val="CFB87C"/>
                    </a:solidFill>
                  </a:tcPr>
                </a:tc>
                <a:extLst>
                  <a:ext uri="{0D108BD9-81ED-4DB2-BD59-A6C34878D82A}">
                    <a16:rowId xmlns:a16="http://schemas.microsoft.com/office/drawing/2014/main" val="3807310009"/>
                  </a:ext>
                </a:extLst>
              </a:tr>
              <a:tr h="780594">
                <a:tc>
                  <a:txBody>
                    <a:bodyPr/>
                    <a:lstStyle/>
                    <a:p>
                      <a:r>
                        <a:rPr lang="en-US" i="1"/>
                        <a:t>Density (g/cm^3)</a:t>
                      </a:r>
                    </a:p>
                  </a:txBody>
                  <a:tcPr>
                    <a:solidFill>
                      <a:schemeClr val="bg2"/>
                    </a:solidFill>
                  </a:tcPr>
                </a:tc>
                <a:tc>
                  <a:txBody>
                    <a:bodyPr/>
                    <a:lstStyle/>
                    <a:p>
                      <a:pPr marL="0" indent="0" algn="ctr">
                        <a:buNone/>
                      </a:pPr>
                      <a:r>
                        <a:rPr lang="en-US" sz="1400"/>
                        <a:t>1.3</a:t>
                      </a:r>
                    </a:p>
                  </a:txBody>
                  <a:tcPr>
                    <a:solidFill>
                      <a:schemeClr val="accent4">
                        <a:lumMod val="60000"/>
                        <a:lumOff val="40000"/>
                      </a:schemeClr>
                    </a:solidFill>
                  </a:tcPr>
                </a:tc>
                <a:tc>
                  <a:txBody>
                    <a:bodyPr/>
                    <a:lstStyle/>
                    <a:p>
                      <a:pPr marL="0" indent="0" algn="ctr">
                        <a:buNone/>
                      </a:pPr>
                      <a:r>
                        <a:rPr lang="en-US" sz="1400"/>
                        <a:t>7.91</a:t>
                      </a:r>
                    </a:p>
                  </a:txBody>
                  <a:tcPr>
                    <a:solidFill>
                      <a:schemeClr val="accent2">
                        <a:lumMod val="60000"/>
                        <a:lumOff val="40000"/>
                      </a:schemeClr>
                    </a:solidFill>
                  </a:tcPr>
                </a:tc>
                <a:tc>
                  <a:txBody>
                    <a:bodyPr/>
                    <a:lstStyle/>
                    <a:p>
                      <a:pPr marL="0" indent="0" algn="ctr">
                        <a:buNone/>
                      </a:pPr>
                      <a:r>
                        <a:rPr lang="en-US" sz="1400"/>
                        <a:t>1.54</a:t>
                      </a:r>
                    </a:p>
                  </a:txBody>
                  <a:tcPr>
                    <a:solidFill>
                      <a:schemeClr val="accent2">
                        <a:lumMod val="60000"/>
                        <a:lumOff val="40000"/>
                      </a:schemeClr>
                    </a:solidFill>
                  </a:tcPr>
                </a:tc>
                <a:extLst>
                  <a:ext uri="{0D108BD9-81ED-4DB2-BD59-A6C34878D82A}">
                    <a16:rowId xmlns:a16="http://schemas.microsoft.com/office/drawing/2014/main" val="1781974336"/>
                  </a:ext>
                </a:extLst>
              </a:tr>
              <a:tr h="748069">
                <a:tc>
                  <a:txBody>
                    <a:bodyPr/>
                    <a:lstStyle/>
                    <a:p>
                      <a:r>
                        <a:rPr lang="en-US" i="1"/>
                        <a:t>Tensile Strength (MPa)</a:t>
                      </a:r>
                    </a:p>
                    <a:p>
                      <a:pPr lvl="0">
                        <a:buNone/>
                      </a:pPr>
                      <a:r>
                        <a:rPr lang="en-US" i="1"/>
                        <a:t>[Worst Case 104.4 MPa]</a:t>
                      </a:r>
                    </a:p>
                  </a:txBody>
                  <a:tcPr>
                    <a:solidFill>
                      <a:schemeClr val="bg2">
                        <a:lumMod val="90000"/>
                      </a:schemeClr>
                    </a:solidFill>
                  </a:tcPr>
                </a:tc>
                <a:tc>
                  <a:txBody>
                    <a:bodyPr/>
                    <a:lstStyle/>
                    <a:p>
                      <a:pPr marL="0" lvl="0" indent="0" algn="ctr">
                        <a:buNone/>
                      </a:pPr>
                      <a:r>
                        <a:rPr lang="en-US" sz="1400"/>
                        <a:t>1035</a:t>
                      </a:r>
                    </a:p>
                  </a:txBody>
                  <a:tcPr>
                    <a:solidFill>
                      <a:schemeClr val="accent6">
                        <a:lumMod val="60000"/>
                        <a:lumOff val="40000"/>
                      </a:schemeClr>
                    </a:solidFill>
                  </a:tcPr>
                </a:tc>
                <a:tc>
                  <a:txBody>
                    <a:bodyPr/>
                    <a:lstStyle/>
                    <a:p>
                      <a:pPr marL="0" indent="0" algn="ctr">
                        <a:buNone/>
                      </a:pPr>
                      <a:r>
                        <a:rPr lang="en-US" sz="1400"/>
                        <a:t>590</a:t>
                      </a:r>
                    </a:p>
                  </a:txBody>
                  <a:tcPr>
                    <a:solidFill>
                      <a:schemeClr val="accent6">
                        <a:lumMod val="60000"/>
                        <a:lumOff val="40000"/>
                      </a:schemeClr>
                    </a:solidFill>
                  </a:tcPr>
                </a:tc>
                <a:tc>
                  <a:txBody>
                    <a:bodyPr/>
                    <a:lstStyle/>
                    <a:p>
                      <a:pPr marL="0" indent="0" algn="ctr">
                        <a:buNone/>
                      </a:pPr>
                      <a:r>
                        <a:rPr lang="en-US" sz="1400"/>
                        <a:t>460</a:t>
                      </a:r>
                    </a:p>
                  </a:txBody>
                  <a:tcPr>
                    <a:solidFill>
                      <a:schemeClr val="accent6">
                        <a:lumMod val="60000"/>
                        <a:lumOff val="40000"/>
                      </a:schemeClr>
                    </a:solidFill>
                  </a:tcPr>
                </a:tc>
                <a:extLst>
                  <a:ext uri="{0D108BD9-81ED-4DB2-BD59-A6C34878D82A}">
                    <a16:rowId xmlns:a16="http://schemas.microsoft.com/office/drawing/2014/main" val="3101222502"/>
                  </a:ext>
                </a:extLst>
              </a:tr>
              <a:tr h="683020">
                <a:tc>
                  <a:txBody>
                    <a:bodyPr/>
                    <a:lstStyle/>
                    <a:p>
                      <a:pPr lvl="0">
                        <a:buNone/>
                      </a:pPr>
                      <a:r>
                        <a:rPr lang="en-US" sz="1800" b="0" i="1" u="none" strike="noStrike" noProof="0">
                          <a:latin typeface="Calibri"/>
                        </a:rPr>
                        <a:t>Heritage</a:t>
                      </a:r>
                      <a:endParaRPr lang="en-US"/>
                    </a:p>
                  </a:txBody>
                  <a:tcPr>
                    <a:solidFill>
                      <a:schemeClr val="bg2"/>
                    </a:solidFill>
                  </a:tcPr>
                </a:tc>
                <a:tc>
                  <a:txBody>
                    <a:bodyPr/>
                    <a:lstStyle/>
                    <a:p>
                      <a:pPr marL="0" lvl="0" indent="0" algn="ctr">
                        <a:buNone/>
                      </a:pPr>
                      <a:r>
                        <a:rPr lang="en-US" sz="1400"/>
                        <a:t>High</a:t>
                      </a:r>
                      <a:endParaRPr lang="en-US"/>
                    </a:p>
                  </a:txBody>
                  <a:tcPr>
                    <a:solidFill>
                      <a:schemeClr val="accent6">
                        <a:lumMod val="60000"/>
                        <a:lumOff val="40000"/>
                      </a:schemeClr>
                    </a:solidFill>
                  </a:tcPr>
                </a:tc>
                <a:tc>
                  <a:txBody>
                    <a:bodyPr/>
                    <a:lstStyle/>
                    <a:p>
                      <a:pPr marL="0" lvl="0" indent="0" algn="ctr">
                        <a:buNone/>
                      </a:pPr>
                      <a:r>
                        <a:rPr lang="en-US" sz="1400"/>
                        <a:t>Mid</a:t>
                      </a:r>
                      <a:endParaRPr lang="en-US"/>
                    </a:p>
                  </a:txBody>
                  <a:tcPr>
                    <a:solidFill>
                      <a:schemeClr val="accent4">
                        <a:lumMod val="60000"/>
                        <a:lumOff val="40000"/>
                      </a:schemeClr>
                    </a:solidFill>
                  </a:tcPr>
                </a:tc>
                <a:tc>
                  <a:txBody>
                    <a:bodyPr/>
                    <a:lstStyle/>
                    <a:p>
                      <a:pPr marL="0" lvl="0" indent="0" algn="ctr">
                        <a:buNone/>
                      </a:pPr>
                      <a:r>
                        <a:rPr lang="en-US" sz="1400"/>
                        <a:t>Mid</a:t>
                      </a:r>
                      <a:endParaRPr lang="en-US"/>
                    </a:p>
                  </a:txBody>
                  <a:tcPr>
                    <a:solidFill>
                      <a:schemeClr val="accent4">
                        <a:lumMod val="60000"/>
                        <a:lumOff val="40000"/>
                      </a:schemeClr>
                    </a:solidFill>
                  </a:tcPr>
                </a:tc>
                <a:extLst>
                  <a:ext uri="{0D108BD9-81ED-4DB2-BD59-A6C34878D82A}">
                    <a16:rowId xmlns:a16="http://schemas.microsoft.com/office/drawing/2014/main" val="3895446901"/>
                  </a:ext>
                </a:extLst>
              </a:tr>
              <a:tr h="704703">
                <a:tc>
                  <a:txBody>
                    <a:bodyPr/>
                    <a:lstStyle/>
                    <a:p>
                      <a:pPr lvl="0">
                        <a:buNone/>
                      </a:pPr>
                      <a:r>
                        <a:rPr lang="en-US" i="1"/>
                        <a:t>Cost ($/kg)</a:t>
                      </a:r>
                    </a:p>
                  </a:txBody>
                  <a:tcPr>
                    <a:solidFill>
                      <a:schemeClr val="bg2">
                        <a:lumMod val="90000"/>
                      </a:schemeClr>
                    </a:solidFill>
                  </a:tcPr>
                </a:tc>
                <a:tc>
                  <a:txBody>
                    <a:bodyPr/>
                    <a:lstStyle/>
                    <a:p>
                      <a:pPr marL="0" lvl="0" indent="0" algn="ctr">
                        <a:buNone/>
                      </a:pPr>
                      <a:r>
                        <a:rPr lang="en-US" sz="1400"/>
                        <a:t>30-80</a:t>
                      </a:r>
                    </a:p>
                  </a:txBody>
                  <a:tcPr>
                    <a:solidFill>
                      <a:schemeClr val="accent4">
                        <a:lumMod val="60000"/>
                        <a:lumOff val="40000"/>
                      </a:schemeClr>
                    </a:solidFill>
                  </a:tcPr>
                </a:tc>
                <a:tc>
                  <a:txBody>
                    <a:bodyPr/>
                    <a:lstStyle/>
                    <a:p>
                      <a:pPr marL="0" lvl="0" indent="0" algn="ctr">
                        <a:buNone/>
                      </a:pPr>
                      <a:r>
                        <a:rPr lang="en-US" sz="1400"/>
                        <a:t>100 - Varies</a:t>
                      </a:r>
                    </a:p>
                  </a:txBody>
                  <a:tcPr>
                    <a:solidFill>
                      <a:schemeClr val="accent2">
                        <a:lumMod val="60000"/>
                        <a:lumOff val="40000"/>
                      </a:schemeClr>
                    </a:solidFill>
                  </a:tcPr>
                </a:tc>
                <a:tc>
                  <a:txBody>
                    <a:bodyPr/>
                    <a:lstStyle/>
                    <a:p>
                      <a:pPr marL="0" lvl="0" indent="0" algn="ctr">
                        <a:buNone/>
                      </a:pPr>
                      <a:r>
                        <a:rPr lang="en-US" sz="1400"/>
                        <a:t>100 - Varies</a:t>
                      </a:r>
                    </a:p>
                  </a:txBody>
                  <a:tcPr>
                    <a:solidFill>
                      <a:schemeClr val="accent2">
                        <a:lumMod val="60000"/>
                        <a:lumOff val="40000"/>
                      </a:schemeClr>
                    </a:solidFill>
                  </a:tcPr>
                </a:tc>
                <a:extLst>
                  <a:ext uri="{0D108BD9-81ED-4DB2-BD59-A6C34878D82A}">
                    <a16:rowId xmlns:a16="http://schemas.microsoft.com/office/drawing/2014/main" val="2317996875"/>
                  </a:ext>
                </a:extLst>
              </a:tr>
            </a:tbl>
          </a:graphicData>
        </a:graphic>
      </p:graphicFrame>
      <p:sp>
        <p:nvSpPr>
          <p:cNvPr id="3" name="Parallelogram 2">
            <a:extLst>
              <a:ext uri="{FF2B5EF4-FFF2-40B4-BE49-F238E27FC236}">
                <a16:creationId xmlns:a16="http://schemas.microsoft.com/office/drawing/2014/main" id="{EA3738B5-23BD-A3E3-270D-90BE447C14D9}"/>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5" name="Parallelogram 4">
            <a:extLst>
              <a:ext uri="{FF2B5EF4-FFF2-40B4-BE49-F238E27FC236}">
                <a16:creationId xmlns:a16="http://schemas.microsoft.com/office/drawing/2014/main" id="{72540642-7CE3-895E-A111-D2684041C7EC}"/>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1F741216-A90E-4E85-1253-0DA31DB409F0}"/>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24857669-7BF7-9B82-3176-84FBC1267D9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3317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p:txBody>
          <a:bodyPr/>
          <a:lstStyle/>
          <a:p>
            <a:r>
              <a:rPr lang="en-US">
                <a:latin typeface="Arial"/>
                <a:cs typeface="Arial"/>
              </a:rPr>
              <a:t>Material Comparison – Wing Surface </a:t>
            </a:r>
            <a:endParaRPr lang="en-US"/>
          </a:p>
        </p:txBody>
      </p:sp>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fld id="{A4DAB268-5651-8449-B4FF-0C1906E4DCE1}" type="slidenum">
              <a:rPr lang="en-US" smtClean="0"/>
              <a:pPr/>
              <a:t>23</a:t>
            </a:fld>
            <a:endParaRPr lang="en-US"/>
          </a:p>
        </p:txBody>
      </p:sp>
      <p:sp>
        <p:nvSpPr>
          <p:cNvPr id="3" name="Parallelogram 2">
            <a:extLst>
              <a:ext uri="{FF2B5EF4-FFF2-40B4-BE49-F238E27FC236}">
                <a16:creationId xmlns:a16="http://schemas.microsoft.com/office/drawing/2014/main" id="{08E85161-0A3B-DB01-602C-8D87C7223F2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5" name="Parallelogram 4">
            <a:extLst>
              <a:ext uri="{FF2B5EF4-FFF2-40B4-BE49-F238E27FC236}">
                <a16:creationId xmlns:a16="http://schemas.microsoft.com/office/drawing/2014/main" id="{DA93F195-2AA6-8FA4-F472-1CCE5CC3118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6" name="Parallelogram 5">
            <a:extLst>
              <a:ext uri="{FF2B5EF4-FFF2-40B4-BE49-F238E27FC236}">
                <a16:creationId xmlns:a16="http://schemas.microsoft.com/office/drawing/2014/main" id="{74CB8CCD-705B-3951-C479-CC50FBD1042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7" name="Parallelogram 6">
            <a:extLst>
              <a:ext uri="{FF2B5EF4-FFF2-40B4-BE49-F238E27FC236}">
                <a16:creationId xmlns:a16="http://schemas.microsoft.com/office/drawing/2014/main" id="{D85D4CC1-E383-F82F-8A0E-A78EFBAE870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graphicFrame>
        <p:nvGraphicFramePr>
          <p:cNvPr id="12" name="Table 8">
            <a:extLst>
              <a:ext uri="{FF2B5EF4-FFF2-40B4-BE49-F238E27FC236}">
                <a16:creationId xmlns:a16="http://schemas.microsoft.com/office/drawing/2014/main" id="{830CC6AD-E671-CFCE-F3EC-E97986A11846}"/>
              </a:ext>
            </a:extLst>
          </p:cNvPr>
          <p:cNvGraphicFramePr>
            <a:graphicFrameLocks noGrp="1"/>
          </p:cNvGraphicFramePr>
          <p:nvPr>
            <p:ph idx="1"/>
            <p:extLst>
              <p:ext uri="{D42A27DB-BD31-4B8C-83A1-F6EECF244321}">
                <p14:modId xmlns:p14="http://schemas.microsoft.com/office/powerpoint/2010/main" val="2091642753"/>
              </p:ext>
            </p:extLst>
          </p:nvPr>
        </p:nvGraphicFramePr>
        <p:xfrm>
          <a:off x="1158645" y="1712542"/>
          <a:ext cx="9649004" cy="3545198"/>
        </p:xfrm>
        <a:graphic>
          <a:graphicData uri="http://schemas.openxmlformats.org/drawingml/2006/table">
            <a:tbl>
              <a:tblPr firstRow="1" bandRow="1">
                <a:tableStyleId>{5C22544A-7EE6-4342-B048-85BDC9FD1C3A}</a:tableStyleId>
              </a:tblPr>
              <a:tblGrid>
                <a:gridCol w="2552139">
                  <a:extLst>
                    <a:ext uri="{9D8B030D-6E8A-4147-A177-3AD203B41FA5}">
                      <a16:colId xmlns:a16="http://schemas.microsoft.com/office/drawing/2014/main" val="2952323766"/>
                    </a:ext>
                  </a:extLst>
                </a:gridCol>
                <a:gridCol w="1807766">
                  <a:extLst>
                    <a:ext uri="{9D8B030D-6E8A-4147-A177-3AD203B41FA5}">
                      <a16:colId xmlns:a16="http://schemas.microsoft.com/office/drawing/2014/main" val="3435029312"/>
                    </a:ext>
                  </a:extLst>
                </a:gridCol>
                <a:gridCol w="1787743">
                  <a:extLst>
                    <a:ext uri="{9D8B030D-6E8A-4147-A177-3AD203B41FA5}">
                      <a16:colId xmlns:a16="http://schemas.microsoft.com/office/drawing/2014/main" val="2758725838"/>
                    </a:ext>
                  </a:extLst>
                </a:gridCol>
                <a:gridCol w="1750678">
                  <a:extLst>
                    <a:ext uri="{9D8B030D-6E8A-4147-A177-3AD203B41FA5}">
                      <a16:colId xmlns:a16="http://schemas.microsoft.com/office/drawing/2014/main" val="2114592838"/>
                    </a:ext>
                  </a:extLst>
                </a:gridCol>
                <a:gridCol w="1750678">
                  <a:extLst>
                    <a:ext uri="{9D8B030D-6E8A-4147-A177-3AD203B41FA5}">
                      <a16:colId xmlns:a16="http://schemas.microsoft.com/office/drawing/2014/main" val="2927242807"/>
                    </a:ext>
                  </a:extLst>
                </a:gridCol>
              </a:tblGrid>
              <a:tr h="628812">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Lightweight PLA</a:t>
                      </a:r>
                    </a:p>
                  </a:txBody>
                  <a:tcPr>
                    <a:solidFill>
                      <a:srgbClr val="CFB87C"/>
                    </a:solidFill>
                  </a:tcPr>
                </a:tc>
                <a:tc>
                  <a:txBody>
                    <a:bodyPr/>
                    <a:lstStyle/>
                    <a:p>
                      <a:pPr lvl="0" algn="ctr">
                        <a:buNone/>
                      </a:pPr>
                      <a:r>
                        <a:rPr lang="en-US"/>
                        <a:t>PLA</a:t>
                      </a:r>
                    </a:p>
                  </a:txBody>
                  <a:tcPr>
                    <a:solidFill>
                      <a:srgbClr val="CFB87C"/>
                    </a:solidFill>
                  </a:tcPr>
                </a:tc>
                <a:tc>
                  <a:txBody>
                    <a:bodyPr/>
                    <a:lstStyle/>
                    <a:p>
                      <a:pPr lvl="0" algn="ctr">
                        <a:buNone/>
                      </a:pPr>
                      <a:r>
                        <a:rPr lang="en-US"/>
                        <a:t>ABS</a:t>
                      </a:r>
                    </a:p>
                  </a:txBody>
                  <a:tcPr>
                    <a:solidFill>
                      <a:srgbClr val="CFB87C"/>
                    </a:solidFill>
                  </a:tcPr>
                </a:tc>
                <a:tc>
                  <a:txBody>
                    <a:bodyPr/>
                    <a:lstStyle/>
                    <a:p>
                      <a:pPr lvl="0" algn="ctr">
                        <a:buNone/>
                      </a:pPr>
                      <a:r>
                        <a:rPr lang="en-US"/>
                        <a:t>Nylon</a:t>
                      </a:r>
                    </a:p>
                  </a:txBody>
                  <a:tcPr>
                    <a:solidFill>
                      <a:srgbClr val="CFB87C"/>
                    </a:solidFill>
                  </a:tcPr>
                </a:tc>
                <a:extLst>
                  <a:ext uri="{0D108BD9-81ED-4DB2-BD59-A6C34878D82A}">
                    <a16:rowId xmlns:a16="http://schemas.microsoft.com/office/drawing/2014/main" val="3807310009"/>
                  </a:ext>
                </a:extLst>
              </a:tr>
              <a:tr h="780594">
                <a:tc>
                  <a:txBody>
                    <a:bodyPr/>
                    <a:lstStyle/>
                    <a:p>
                      <a:r>
                        <a:rPr lang="en-US" i="1"/>
                        <a:t>Density (g/cm^3)</a:t>
                      </a:r>
                    </a:p>
                  </a:txBody>
                  <a:tcPr>
                    <a:solidFill>
                      <a:schemeClr val="bg2"/>
                    </a:solidFill>
                  </a:tcPr>
                </a:tc>
                <a:tc>
                  <a:txBody>
                    <a:bodyPr/>
                    <a:lstStyle/>
                    <a:p>
                      <a:pPr marL="0" indent="0" algn="ctr">
                        <a:buNone/>
                      </a:pPr>
                      <a:r>
                        <a:rPr lang="en-US" sz="1800" b="0"/>
                        <a:t>0.8</a:t>
                      </a:r>
                    </a:p>
                  </a:txBody>
                  <a:tcPr>
                    <a:solidFill>
                      <a:schemeClr val="accent6">
                        <a:lumMod val="60000"/>
                        <a:lumOff val="40000"/>
                      </a:schemeClr>
                    </a:solidFill>
                  </a:tcPr>
                </a:tc>
                <a:tc>
                  <a:txBody>
                    <a:bodyPr/>
                    <a:lstStyle/>
                    <a:p>
                      <a:pPr marL="0" indent="0" algn="ctr">
                        <a:buNone/>
                      </a:pPr>
                      <a:r>
                        <a:rPr lang="en-US" sz="1800" b="0"/>
                        <a:t>1.24</a:t>
                      </a:r>
                    </a:p>
                  </a:txBody>
                  <a:tcPr>
                    <a:solidFill>
                      <a:schemeClr val="accent4">
                        <a:lumMod val="60000"/>
                        <a:lumOff val="40000"/>
                      </a:schemeClr>
                    </a:solidFill>
                  </a:tcPr>
                </a:tc>
                <a:tc>
                  <a:txBody>
                    <a:bodyPr/>
                    <a:lstStyle/>
                    <a:p>
                      <a:pPr marL="0" indent="0" algn="ctr">
                        <a:buNone/>
                      </a:pPr>
                      <a:r>
                        <a:rPr lang="en-US" sz="1800" b="0"/>
                        <a:t>1.04</a:t>
                      </a:r>
                    </a:p>
                  </a:txBody>
                  <a:tcPr>
                    <a:solidFill>
                      <a:schemeClr val="accent6">
                        <a:lumMod val="60000"/>
                        <a:lumOff val="40000"/>
                      </a:schemeClr>
                    </a:solidFill>
                  </a:tcPr>
                </a:tc>
                <a:tc>
                  <a:txBody>
                    <a:bodyPr/>
                    <a:lstStyle/>
                    <a:p>
                      <a:pPr marL="0" indent="0" algn="ctr">
                        <a:buNone/>
                      </a:pPr>
                      <a:r>
                        <a:rPr lang="en-US" sz="1800" b="0"/>
                        <a:t>1.06-1.14</a:t>
                      </a:r>
                    </a:p>
                  </a:txBody>
                  <a:tcPr>
                    <a:solidFill>
                      <a:schemeClr val="accent6">
                        <a:lumMod val="60000"/>
                        <a:lumOff val="40000"/>
                      </a:schemeClr>
                    </a:solidFill>
                  </a:tcPr>
                </a:tc>
                <a:extLst>
                  <a:ext uri="{0D108BD9-81ED-4DB2-BD59-A6C34878D82A}">
                    <a16:rowId xmlns:a16="http://schemas.microsoft.com/office/drawing/2014/main" val="1781974336"/>
                  </a:ext>
                </a:extLst>
              </a:tr>
              <a:tr h="748069">
                <a:tc>
                  <a:txBody>
                    <a:bodyPr/>
                    <a:lstStyle/>
                    <a:p>
                      <a:r>
                        <a:rPr lang="en-US" i="1"/>
                        <a:t>Tensile Strength (MPa)</a:t>
                      </a:r>
                    </a:p>
                    <a:p>
                      <a:pPr lvl="0">
                        <a:buNone/>
                      </a:pPr>
                      <a:r>
                        <a:rPr lang="en-US" i="1"/>
                        <a:t>[Worst Case 2.7 MPa)</a:t>
                      </a:r>
                    </a:p>
                  </a:txBody>
                  <a:tcPr>
                    <a:solidFill>
                      <a:schemeClr val="bg2">
                        <a:lumMod val="90000"/>
                      </a:schemeClr>
                    </a:solidFill>
                  </a:tcPr>
                </a:tc>
                <a:tc>
                  <a:txBody>
                    <a:bodyPr/>
                    <a:lstStyle/>
                    <a:p>
                      <a:pPr marL="0" indent="0" algn="ctr">
                        <a:buNone/>
                      </a:pPr>
                      <a:r>
                        <a:rPr lang="en-US" sz="1800" b="0"/>
                        <a:t>23 (To be tested)</a:t>
                      </a:r>
                    </a:p>
                  </a:txBody>
                  <a:tcPr>
                    <a:solidFill>
                      <a:schemeClr val="accent4">
                        <a:lumMod val="60000"/>
                        <a:lumOff val="40000"/>
                      </a:schemeClr>
                    </a:solidFill>
                  </a:tcPr>
                </a:tc>
                <a:tc>
                  <a:txBody>
                    <a:bodyPr/>
                    <a:lstStyle/>
                    <a:p>
                      <a:pPr marL="0" indent="0" algn="ctr">
                        <a:buNone/>
                      </a:pPr>
                      <a:r>
                        <a:rPr lang="en-US" sz="1800" b="0"/>
                        <a:t>65</a:t>
                      </a:r>
                    </a:p>
                  </a:txBody>
                  <a:tcPr>
                    <a:solidFill>
                      <a:schemeClr val="accent4">
                        <a:lumMod val="60000"/>
                        <a:lumOff val="40000"/>
                      </a:schemeClr>
                    </a:solidFill>
                  </a:tcPr>
                </a:tc>
                <a:tc>
                  <a:txBody>
                    <a:bodyPr/>
                    <a:lstStyle/>
                    <a:p>
                      <a:pPr marL="0" indent="0" algn="ctr">
                        <a:buNone/>
                      </a:pPr>
                      <a:r>
                        <a:rPr lang="en-US" sz="1800" b="0"/>
                        <a:t>40</a:t>
                      </a:r>
                    </a:p>
                  </a:txBody>
                  <a:tcPr>
                    <a:solidFill>
                      <a:schemeClr val="accent4">
                        <a:lumMod val="60000"/>
                        <a:lumOff val="40000"/>
                      </a:schemeClr>
                    </a:solidFill>
                  </a:tcPr>
                </a:tc>
                <a:tc>
                  <a:txBody>
                    <a:bodyPr/>
                    <a:lstStyle/>
                    <a:p>
                      <a:pPr marL="0" indent="0" algn="ctr">
                        <a:buNone/>
                      </a:pPr>
                      <a:r>
                        <a:rPr lang="en-US" sz="1800" b="0"/>
                        <a:t>40-85</a:t>
                      </a:r>
                    </a:p>
                  </a:txBody>
                  <a:tcPr>
                    <a:solidFill>
                      <a:schemeClr val="accent6">
                        <a:lumMod val="60000"/>
                        <a:lumOff val="40000"/>
                      </a:schemeClr>
                    </a:solidFill>
                  </a:tcPr>
                </a:tc>
                <a:extLst>
                  <a:ext uri="{0D108BD9-81ED-4DB2-BD59-A6C34878D82A}">
                    <a16:rowId xmlns:a16="http://schemas.microsoft.com/office/drawing/2014/main" val="3101222502"/>
                  </a:ext>
                </a:extLst>
              </a:tr>
              <a:tr h="683020">
                <a:tc>
                  <a:txBody>
                    <a:bodyPr/>
                    <a:lstStyle/>
                    <a:p>
                      <a:pPr lvl="0">
                        <a:buNone/>
                      </a:pPr>
                      <a:r>
                        <a:rPr lang="en-US" sz="1800" b="0" i="1" u="none" strike="noStrike" noProof="0">
                          <a:latin typeface="Calibri"/>
                        </a:rPr>
                        <a:t>Manufacturability</a:t>
                      </a:r>
                      <a:endParaRPr lang="en-US" i="1"/>
                    </a:p>
                  </a:txBody>
                  <a:tcPr>
                    <a:solidFill>
                      <a:schemeClr val="bg2"/>
                    </a:solidFill>
                  </a:tcPr>
                </a:tc>
                <a:tc>
                  <a:txBody>
                    <a:bodyPr/>
                    <a:lstStyle/>
                    <a:p>
                      <a:pPr marL="0" lvl="0" indent="0" algn="ctr">
                        <a:buNone/>
                      </a:pPr>
                      <a:r>
                        <a:rPr lang="en-US" sz="1800" b="0"/>
                        <a:t>(FDM)</a:t>
                      </a:r>
                    </a:p>
                    <a:p>
                      <a:pPr marL="0" lvl="0" indent="0" algn="ctr">
                        <a:buNone/>
                      </a:pPr>
                      <a:r>
                        <a:rPr lang="en-US" sz="1800" b="0"/>
                        <a:t>Easy</a:t>
                      </a:r>
                    </a:p>
                  </a:txBody>
                  <a:tcPr>
                    <a:solidFill>
                      <a:schemeClr val="accent6">
                        <a:lumMod val="60000"/>
                        <a:lumOff val="40000"/>
                      </a:schemeClr>
                    </a:solidFill>
                  </a:tcPr>
                </a:tc>
                <a:tc>
                  <a:txBody>
                    <a:bodyPr/>
                    <a:lstStyle/>
                    <a:p>
                      <a:pPr marL="0" lvl="0" indent="0" algn="ctr">
                        <a:buNone/>
                      </a:pPr>
                      <a:r>
                        <a:rPr lang="en-US" sz="1800" b="0"/>
                        <a:t>(FDM)</a:t>
                      </a:r>
                    </a:p>
                    <a:p>
                      <a:pPr marL="0" lvl="0" indent="0" algn="ctr">
                        <a:buNone/>
                      </a:pPr>
                      <a:r>
                        <a:rPr lang="en-US" sz="1800" b="0"/>
                        <a:t>Easy</a:t>
                      </a:r>
                    </a:p>
                  </a:txBody>
                  <a:tcPr>
                    <a:solidFill>
                      <a:schemeClr val="accent6">
                        <a:lumMod val="60000"/>
                        <a:lumOff val="40000"/>
                      </a:schemeClr>
                    </a:solidFill>
                  </a:tcPr>
                </a:tc>
                <a:tc>
                  <a:txBody>
                    <a:bodyPr/>
                    <a:lstStyle/>
                    <a:p>
                      <a:pPr marL="0" lvl="0" indent="0" algn="ctr">
                        <a:buNone/>
                      </a:pPr>
                      <a:r>
                        <a:rPr lang="en-US" sz="1800" b="0"/>
                        <a:t>(FDM)</a:t>
                      </a:r>
                    </a:p>
                    <a:p>
                      <a:pPr marL="0" lvl="0" indent="0" algn="ctr">
                        <a:buNone/>
                      </a:pPr>
                      <a:r>
                        <a:rPr lang="en-US" sz="1800" b="0"/>
                        <a:t>Medium</a:t>
                      </a:r>
                    </a:p>
                  </a:txBody>
                  <a:tcPr>
                    <a:solidFill>
                      <a:schemeClr val="accent4">
                        <a:lumMod val="60000"/>
                        <a:lumOff val="40000"/>
                      </a:schemeClr>
                    </a:solidFill>
                  </a:tcPr>
                </a:tc>
                <a:tc>
                  <a:txBody>
                    <a:bodyPr/>
                    <a:lstStyle/>
                    <a:p>
                      <a:pPr marL="0" lvl="0" indent="0" algn="ctr">
                        <a:buNone/>
                      </a:pPr>
                      <a:r>
                        <a:rPr lang="en-US" sz="1800" b="0"/>
                        <a:t>(FDM)</a:t>
                      </a:r>
                    </a:p>
                    <a:p>
                      <a:pPr marL="0" lvl="0" indent="0" algn="ctr">
                        <a:buNone/>
                      </a:pPr>
                      <a:r>
                        <a:rPr lang="en-US" sz="1800" b="0"/>
                        <a:t>Medium</a:t>
                      </a:r>
                    </a:p>
                  </a:txBody>
                  <a:tcPr>
                    <a:solidFill>
                      <a:schemeClr val="accent4">
                        <a:lumMod val="60000"/>
                        <a:lumOff val="40000"/>
                      </a:schemeClr>
                    </a:solidFill>
                  </a:tcPr>
                </a:tc>
                <a:extLst>
                  <a:ext uri="{0D108BD9-81ED-4DB2-BD59-A6C34878D82A}">
                    <a16:rowId xmlns:a16="http://schemas.microsoft.com/office/drawing/2014/main" val="3895446901"/>
                  </a:ext>
                </a:extLst>
              </a:tr>
              <a:tr h="704703">
                <a:tc>
                  <a:txBody>
                    <a:bodyPr/>
                    <a:lstStyle/>
                    <a:p>
                      <a:pPr lvl="0">
                        <a:buNone/>
                      </a:pPr>
                      <a:r>
                        <a:rPr lang="en-US" i="1"/>
                        <a:t>Cost ($/kg)</a:t>
                      </a:r>
                    </a:p>
                  </a:txBody>
                  <a:tcPr>
                    <a:solidFill>
                      <a:schemeClr val="bg2">
                        <a:lumMod val="90000"/>
                      </a:schemeClr>
                    </a:solidFill>
                  </a:tcPr>
                </a:tc>
                <a:tc>
                  <a:txBody>
                    <a:bodyPr/>
                    <a:lstStyle/>
                    <a:p>
                      <a:pPr marL="0" lvl="0" indent="0" algn="ctr">
                        <a:buNone/>
                      </a:pPr>
                      <a:r>
                        <a:rPr lang="en-US" sz="1800" b="0"/>
                        <a:t>37*</a:t>
                      </a:r>
                    </a:p>
                  </a:txBody>
                  <a:tcPr>
                    <a:solidFill>
                      <a:schemeClr val="accent4">
                        <a:lumMod val="60000"/>
                        <a:lumOff val="40000"/>
                      </a:schemeClr>
                    </a:solidFill>
                  </a:tcPr>
                </a:tc>
                <a:tc>
                  <a:txBody>
                    <a:bodyPr/>
                    <a:lstStyle/>
                    <a:p>
                      <a:pPr marL="0" lvl="0" indent="0" algn="ctr">
                        <a:buNone/>
                      </a:pPr>
                      <a:r>
                        <a:rPr lang="en-US" sz="1800" b="0"/>
                        <a:t>15-20</a:t>
                      </a:r>
                    </a:p>
                  </a:txBody>
                  <a:tcPr>
                    <a:solidFill>
                      <a:schemeClr val="accent6">
                        <a:lumMod val="60000"/>
                        <a:lumOff val="40000"/>
                      </a:schemeClr>
                    </a:solidFill>
                  </a:tcPr>
                </a:tc>
                <a:tc>
                  <a:txBody>
                    <a:bodyPr/>
                    <a:lstStyle/>
                    <a:p>
                      <a:pPr marL="0" lvl="0" indent="0" algn="ctr">
                        <a:buNone/>
                      </a:pPr>
                      <a:r>
                        <a:rPr lang="en-US" sz="1800" b="0"/>
                        <a:t>21</a:t>
                      </a:r>
                    </a:p>
                  </a:txBody>
                  <a:tcPr>
                    <a:solidFill>
                      <a:schemeClr val="accent6">
                        <a:lumMod val="60000"/>
                        <a:lumOff val="40000"/>
                      </a:schemeClr>
                    </a:solidFill>
                  </a:tcPr>
                </a:tc>
                <a:tc>
                  <a:txBody>
                    <a:bodyPr/>
                    <a:lstStyle/>
                    <a:p>
                      <a:pPr marL="0" lvl="0" indent="0" algn="ctr">
                        <a:buNone/>
                      </a:pPr>
                      <a:r>
                        <a:rPr lang="en-US" sz="1800" b="0"/>
                        <a:t>40-60</a:t>
                      </a:r>
                      <a:r>
                        <a:rPr lang="en-US" sz="1800" b="0" i="0" kern="1200">
                          <a:solidFill>
                            <a:schemeClr val="dk1"/>
                          </a:solidFill>
                          <a:effectLst/>
                          <a:latin typeface="+mn-lt"/>
                          <a:ea typeface="+mn-ea"/>
                          <a:cs typeface="+mn-cs"/>
                        </a:rPr>
                        <a:t> </a:t>
                      </a:r>
                      <a:endParaRPr lang="en-US" sz="1800" b="0"/>
                    </a:p>
                  </a:txBody>
                  <a:tcPr>
                    <a:solidFill>
                      <a:schemeClr val="accent2">
                        <a:lumMod val="60000"/>
                        <a:lumOff val="40000"/>
                      </a:schemeClr>
                    </a:solidFill>
                  </a:tcPr>
                </a:tc>
                <a:extLst>
                  <a:ext uri="{0D108BD9-81ED-4DB2-BD59-A6C34878D82A}">
                    <a16:rowId xmlns:a16="http://schemas.microsoft.com/office/drawing/2014/main" val="2317996875"/>
                  </a:ext>
                </a:extLst>
              </a:tr>
            </a:tbl>
          </a:graphicData>
        </a:graphic>
      </p:graphicFrame>
    </p:spTree>
    <p:extLst>
      <p:ext uri="{BB962C8B-B14F-4D97-AF65-F5344CB8AC3E}">
        <p14:creationId xmlns:p14="http://schemas.microsoft.com/office/powerpoint/2010/main" val="134245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p:txBody>
          <a:bodyPr/>
          <a:lstStyle/>
          <a:p>
            <a:r>
              <a:rPr lang="en-US">
                <a:latin typeface="Arial"/>
                <a:cs typeface="Arial"/>
              </a:rPr>
              <a:t>Material Comparison – Firewall </a:t>
            </a:r>
            <a:endParaRPr lang="en-US"/>
          </a:p>
        </p:txBody>
      </p:sp>
      <p:graphicFrame>
        <p:nvGraphicFramePr>
          <p:cNvPr id="8" name="Table 8">
            <a:extLst>
              <a:ext uri="{FF2B5EF4-FFF2-40B4-BE49-F238E27FC236}">
                <a16:creationId xmlns:a16="http://schemas.microsoft.com/office/drawing/2014/main" id="{EBABC08E-A197-E8A2-6D43-A05F69CE10AD}"/>
              </a:ext>
            </a:extLst>
          </p:cNvPr>
          <p:cNvGraphicFramePr>
            <a:graphicFrameLocks noGrp="1"/>
          </p:cNvGraphicFramePr>
          <p:nvPr>
            <p:ph idx="1"/>
            <p:extLst>
              <p:ext uri="{D42A27DB-BD31-4B8C-83A1-F6EECF244321}">
                <p14:modId xmlns:p14="http://schemas.microsoft.com/office/powerpoint/2010/main" val="3909023499"/>
              </p:ext>
            </p:extLst>
          </p:nvPr>
        </p:nvGraphicFramePr>
        <p:xfrm>
          <a:off x="1236688" y="1361606"/>
          <a:ext cx="9713620" cy="3762183"/>
        </p:xfrm>
        <a:graphic>
          <a:graphicData uri="http://schemas.openxmlformats.org/drawingml/2006/table">
            <a:tbl>
              <a:tblPr firstRow="1" bandRow="1">
                <a:tableStyleId>{5C22544A-7EE6-4342-B048-85BDC9FD1C3A}</a:tableStyleId>
              </a:tblPr>
              <a:tblGrid>
                <a:gridCol w="2156627">
                  <a:extLst>
                    <a:ext uri="{9D8B030D-6E8A-4147-A177-3AD203B41FA5}">
                      <a16:colId xmlns:a16="http://schemas.microsoft.com/office/drawing/2014/main" val="2952323766"/>
                    </a:ext>
                  </a:extLst>
                </a:gridCol>
                <a:gridCol w="1392620">
                  <a:extLst>
                    <a:ext uri="{9D8B030D-6E8A-4147-A177-3AD203B41FA5}">
                      <a16:colId xmlns:a16="http://schemas.microsoft.com/office/drawing/2014/main" val="3435029312"/>
                    </a:ext>
                  </a:extLst>
                </a:gridCol>
                <a:gridCol w="1207440">
                  <a:extLst>
                    <a:ext uri="{9D8B030D-6E8A-4147-A177-3AD203B41FA5}">
                      <a16:colId xmlns:a16="http://schemas.microsoft.com/office/drawing/2014/main" val="2758725838"/>
                    </a:ext>
                  </a:extLst>
                </a:gridCol>
                <a:gridCol w="1390158">
                  <a:extLst>
                    <a:ext uri="{9D8B030D-6E8A-4147-A177-3AD203B41FA5}">
                      <a16:colId xmlns:a16="http://schemas.microsoft.com/office/drawing/2014/main" val="2114592838"/>
                    </a:ext>
                  </a:extLst>
                </a:gridCol>
                <a:gridCol w="1863748">
                  <a:extLst>
                    <a:ext uri="{9D8B030D-6E8A-4147-A177-3AD203B41FA5}">
                      <a16:colId xmlns:a16="http://schemas.microsoft.com/office/drawing/2014/main" val="974775965"/>
                    </a:ext>
                  </a:extLst>
                </a:gridCol>
                <a:gridCol w="1703027">
                  <a:extLst>
                    <a:ext uri="{9D8B030D-6E8A-4147-A177-3AD203B41FA5}">
                      <a16:colId xmlns:a16="http://schemas.microsoft.com/office/drawing/2014/main" val="1552049218"/>
                    </a:ext>
                  </a:extLst>
                </a:gridCol>
              </a:tblGrid>
              <a:tr h="561733">
                <a:tc>
                  <a:txBody>
                    <a:bodyPr/>
                    <a:lstStyle/>
                    <a:p>
                      <a:pPr lvl="0">
                        <a:buNone/>
                      </a:pPr>
                      <a:r>
                        <a:rPr lang="en-US" sz="1800" b="1" i="1" u="none" strike="noStrike" noProof="0">
                          <a:latin typeface="Calibri"/>
                        </a:rPr>
                        <a:t>Materials</a:t>
                      </a:r>
                    </a:p>
                  </a:txBody>
                  <a:tcPr>
                    <a:solidFill>
                      <a:srgbClr val="CFB87C"/>
                    </a:solidFill>
                  </a:tcPr>
                </a:tc>
                <a:tc>
                  <a:txBody>
                    <a:bodyPr/>
                    <a:lstStyle/>
                    <a:p>
                      <a:pPr algn="ctr"/>
                      <a:r>
                        <a:rPr lang="en-US"/>
                        <a:t>Carbon Fiber</a:t>
                      </a:r>
                    </a:p>
                  </a:txBody>
                  <a:tcPr>
                    <a:solidFill>
                      <a:srgbClr val="CFB87C"/>
                    </a:solidFill>
                  </a:tcPr>
                </a:tc>
                <a:tc>
                  <a:txBody>
                    <a:bodyPr/>
                    <a:lstStyle/>
                    <a:p>
                      <a:pPr lvl="0" algn="ctr">
                        <a:buNone/>
                      </a:pPr>
                      <a:r>
                        <a:rPr lang="en-US"/>
                        <a:t>PLA</a:t>
                      </a:r>
                    </a:p>
                  </a:txBody>
                  <a:tcPr>
                    <a:solidFill>
                      <a:srgbClr val="CFB87C"/>
                    </a:solidFill>
                  </a:tcPr>
                </a:tc>
                <a:tc>
                  <a:txBody>
                    <a:bodyPr/>
                    <a:lstStyle/>
                    <a:p>
                      <a:pPr algn="ctr"/>
                      <a:r>
                        <a:rPr lang="en-US"/>
                        <a:t>PC</a:t>
                      </a:r>
                    </a:p>
                  </a:txBody>
                  <a:tcPr>
                    <a:solidFill>
                      <a:srgbClr val="CFB87C"/>
                    </a:solidFill>
                  </a:tcPr>
                </a:tc>
                <a:tc>
                  <a:txBody>
                    <a:bodyPr/>
                    <a:lstStyle/>
                    <a:p>
                      <a:pPr lvl="0" algn="ctr">
                        <a:buNone/>
                      </a:pPr>
                      <a:r>
                        <a:rPr lang="en-US"/>
                        <a:t>Nylon</a:t>
                      </a:r>
                    </a:p>
                  </a:txBody>
                  <a:tcPr>
                    <a:solidFill>
                      <a:srgbClr val="CFB87C"/>
                    </a:solidFill>
                  </a:tcPr>
                </a:tc>
                <a:tc>
                  <a:txBody>
                    <a:bodyPr/>
                    <a:lstStyle/>
                    <a:p>
                      <a:pPr lvl="0" algn="ctr">
                        <a:buNone/>
                      </a:pPr>
                      <a:r>
                        <a:rPr lang="en-US"/>
                        <a:t>Acrylic</a:t>
                      </a:r>
                    </a:p>
                  </a:txBody>
                  <a:tcPr>
                    <a:solidFill>
                      <a:srgbClr val="CFB87C"/>
                    </a:solidFill>
                  </a:tcPr>
                </a:tc>
                <a:extLst>
                  <a:ext uri="{0D108BD9-81ED-4DB2-BD59-A6C34878D82A}">
                    <a16:rowId xmlns:a16="http://schemas.microsoft.com/office/drawing/2014/main" val="3807310009"/>
                  </a:ext>
                </a:extLst>
              </a:tr>
              <a:tr h="770750">
                <a:tc>
                  <a:txBody>
                    <a:bodyPr/>
                    <a:lstStyle/>
                    <a:p>
                      <a:r>
                        <a:rPr lang="en-US" i="1"/>
                        <a:t>Density (g/cm^3)</a:t>
                      </a:r>
                    </a:p>
                  </a:txBody>
                  <a:tcPr>
                    <a:solidFill>
                      <a:schemeClr val="bg2"/>
                    </a:solidFill>
                  </a:tcPr>
                </a:tc>
                <a:tc>
                  <a:txBody>
                    <a:bodyPr/>
                    <a:lstStyle/>
                    <a:p>
                      <a:pPr marL="0" indent="0" algn="ctr">
                        <a:buNone/>
                      </a:pPr>
                      <a:r>
                        <a:rPr lang="en-US" sz="1400"/>
                        <a:t>1.3</a:t>
                      </a:r>
                    </a:p>
                  </a:txBody>
                  <a:tcPr>
                    <a:solidFill>
                      <a:schemeClr val="accent2">
                        <a:lumMod val="60000"/>
                        <a:lumOff val="40000"/>
                      </a:schemeClr>
                    </a:solidFill>
                  </a:tcPr>
                </a:tc>
                <a:tc>
                  <a:txBody>
                    <a:bodyPr/>
                    <a:lstStyle/>
                    <a:p>
                      <a:pPr marL="0" indent="0" algn="ctr">
                        <a:buNone/>
                      </a:pPr>
                      <a:r>
                        <a:rPr lang="en-US" sz="1400"/>
                        <a:t>1.24</a:t>
                      </a:r>
                      <a:endParaRPr lang="en-US" sz="1400" b="0" i="0" u="none" strike="noStrike" noProof="0">
                        <a:latin typeface="Calibri"/>
                      </a:endParaRPr>
                    </a:p>
                  </a:txBody>
                  <a:tcPr>
                    <a:solidFill>
                      <a:schemeClr val="accent4">
                        <a:lumMod val="60000"/>
                        <a:lumOff val="40000"/>
                      </a:schemeClr>
                    </a:solidFill>
                  </a:tcPr>
                </a:tc>
                <a:tc>
                  <a:txBody>
                    <a:bodyPr/>
                    <a:lstStyle/>
                    <a:p>
                      <a:pPr marL="0" indent="0" algn="ctr">
                        <a:buNone/>
                      </a:pPr>
                      <a:r>
                        <a:rPr lang="en-US" sz="1400"/>
                        <a:t>1.20</a:t>
                      </a:r>
                    </a:p>
                    <a:p>
                      <a:pPr marL="285750" lvl="0" indent="-285750" algn="ctr">
                        <a:buFont typeface="Arial"/>
                        <a:buChar char="•"/>
                      </a:pPr>
                      <a:endParaRPr lang="en-US" sz="1400"/>
                    </a:p>
                  </a:txBody>
                  <a:tcPr>
                    <a:solidFill>
                      <a:schemeClr val="accent4">
                        <a:lumMod val="60000"/>
                        <a:lumOff val="40000"/>
                      </a:schemeClr>
                    </a:solidFill>
                  </a:tcPr>
                </a:tc>
                <a:tc>
                  <a:txBody>
                    <a:bodyPr/>
                    <a:lstStyle/>
                    <a:p>
                      <a:pPr marL="0" lvl="0" indent="0" algn="ctr">
                        <a:buNone/>
                      </a:pPr>
                      <a:r>
                        <a:rPr lang="en-US" sz="1400"/>
                        <a:t>1.06-1.14</a:t>
                      </a:r>
                      <a:endParaRPr lang="en-US"/>
                    </a:p>
                  </a:txBody>
                  <a:tcPr>
                    <a:solidFill>
                      <a:schemeClr val="accent6">
                        <a:lumMod val="60000"/>
                        <a:lumOff val="40000"/>
                      </a:schemeClr>
                    </a:solidFill>
                  </a:tcPr>
                </a:tc>
                <a:tc>
                  <a:txBody>
                    <a:bodyPr/>
                    <a:lstStyle/>
                    <a:p>
                      <a:pPr marL="0" lvl="0" indent="0" algn="ctr">
                        <a:buNone/>
                      </a:pPr>
                      <a:r>
                        <a:rPr lang="en-US" sz="1400"/>
                        <a:t>1.24</a:t>
                      </a:r>
                    </a:p>
                  </a:txBody>
                  <a:tcPr>
                    <a:solidFill>
                      <a:schemeClr val="accent4">
                        <a:lumMod val="60000"/>
                        <a:lumOff val="40000"/>
                      </a:schemeClr>
                    </a:solidFill>
                  </a:tcPr>
                </a:tc>
                <a:extLst>
                  <a:ext uri="{0D108BD9-81ED-4DB2-BD59-A6C34878D82A}">
                    <a16:rowId xmlns:a16="http://schemas.microsoft.com/office/drawing/2014/main" val="1781974336"/>
                  </a:ext>
                </a:extLst>
              </a:tr>
              <a:tr h="744623">
                <a:tc>
                  <a:txBody>
                    <a:bodyPr/>
                    <a:lstStyle/>
                    <a:p>
                      <a:r>
                        <a:rPr lang="en-US" i="1"/>
                        <a:t>Compressive Strength ratio (</a:t>
                      </a:r>
                      <a:r>
                        <a:rPr lang="en-US" sz="1800" b="1" i="0" u="none" strike="noStrike" noProof="0">
                          <a:latin typeface="Calibri"/>
                        </a:rPr>
                        <a:t>sigma/sqrt(E)</a:t>
                      </a:r>
                      <a:r>
                        <a:rPr lang="en-US" i="1"/>
                        <a:t>)</a:t>
                      </a:r>
                    </a:p>
                  </a:txBody>
                  <a:tcPr>
                    <a:solidFill>
                      <a:schemeClr val="bg2">
                        <a:lumMod val="90000"/>
                      </a:schemeClr>
                    </a:solidFill>
                  </a:tcPr>
                </a:tc>
                <a:tc>
                  <a:txBody>
                    <a:bodyPr/>
                    <a:lstStyle/>
                    <a:p>
                      <a:pPr marL="0" indent="0" algn="ctr">
                        <a:buNone/>
                      </a:pPr>
                      <a:r>
                        <a:rPr lang="en-US" sz="1400"/>
                        <a:t>1819.92</a:t>
                      </a:r>
                    </a:p>
                  </a:txBody>
                  <a:tcPr>
                    <a:solidFill>
                      <a:schemeClr val="accent4">
                        <a:lumMod val="60000"/>
                        <a:lumOff val="40000"/>
                      </a:schemeClr>
                    </a:solidFill>
                  </a:tcPr>
                </a:tc>
                <a:tc>
                  <a:txBody>
                    <a:bodyPr/>
                    <a:lstStyle/>
                    <a:p>
                      <a:pPr marL="0" indent="0" algn="ctr">
                        <a:buNone/>
                      </a:pPr>
                      <a:r>
                        <a:rPr lang="en-US" sz="1400"/>
                        <a:t>1468.03</a:t>
                      </a:r>
                    </a:p>
                  </a:txBody>
                  <a:tcPr>
                    <a:solidFill>
                      <a:schemeClr val="accent2">
                        <a:lumMod val="60000"/>
                        <a:lumOff val="40000"/>
                      </a:schemeClr>
                    </a:solidFill>
                  </a:tcPr>
                </a:tc>
                <a:tc>
                  <a:txBody>
                    <a:bodyPr/>
                    <a:lstStyle/>
                    <a:p>
                      <a:pPr marL="0" indent="0" algn="ctr">
                        <a:buNone/>
                      </a:pPr>
                      <a:r>
                        <a:rPr lang="en-US" sz="1400"/>
                        <a:t>1646.77</a:t>
                      </a:r>
                    </a:p>
                  </a:txBody>
                  <a:tcPr>
                    <a:solidFill>
                      <a:schemeClr val="accent4">
                        <a:lumMod val="60000"/>
                        <a:lumOff val="40000"/>
                      </a:schemeClr>
                    </a:solidFill>
                  </a:tcPr>
                </a:tc>
                <a:tc>
                  <a:txBody>
                    <a:bodyPr/>
                    <a:lstStyle/>
                    <a:p>
                      <a:pPr marL="0" lvl="0" indent="0" algn="ctr">
                        <a:buNone/>
                      </a:pPr>
                      <a:r>
                        <a:rPr lang="en-US" sz="1400"/>
                        <a:t>2173.52</a:t>
                      </a:r>
                    </a:p>
                  </a:txBody>
                  <a:tcPr>
                    <a:solidFill>
                      <a:schemeClr val="accent6">
                        <a:lumMod val="60000"/>
                        <a:lumOff val="40000"/>
                      </a:schemeClr>
                    </a:solidFill>
                  </a:tcPr>
                </a:tc>
                <a:tc>
                  <a:txBody>
                    <a:bodyPr/>
                    <a:lstStyle/>
                    <a:p>
                      <a:pPr marL="0" lvl="0" indent="0" algn="ctr">
                        <a:buNone/>
                      </a:pPr>
                      <a:r>
                        <a:rPr lang="en-US" sz="1400"/>
                        <a:t>2105.15</a:t>
                      </a:r>
                    </a:p>
                  </a:txBody>
                  <a:tcPr>
                    <a:solidFill>
                      <a:schemeClr val="accent6">
                        <a:lumMod val="60000"/>
                        <a:lumOff val="40000"/>
                      </a:schemeClr>
                    </a:solidFill>
                  </a:tcPr>
                </a:tc>
                <a:extLst>
                  <a:ext uri="{0D108BD9-81ED-4DB2-BD59-A6C34878D82A}">
                    <a16:rowId xmlns:a16="http://schemas.microsoft.com/office/drawing/2014/main" val="3101222502"/>
                  </a:ext>
                </a:extLst>
              </a:tr>
              <a:tr h="679305">
                <a:tc>
                  <a:txBody>
                    <a:bodyPr/>
                    <a:lstStyle/>
                    <a:p>
                      <a:pPr lvl="0">
                        <a:buNone/>
                      </a:pPr>
                      <a:r>
                        <a:rPr lang="en-US" sz="1800" b="0" i="1" u="none" strike="noStrike" noProof="0">
                          <a:latin typeface="Calibri"/>
                        </a:rPr>
                        <a:t>Manufacturability</a:t>
                      </a:r>
                      <a:endParaRPr lang="en-US" i="1"/>
                    </a:p>
                  </a:txBody>
                  <a:tcPr>
                    <a:solidFill>
                      <a:schemeClr val="bg2"/>
                    </a:solidFill>
                  </a:tcPr>
                </a:tc>
                <a:tc>
                  <a:txBody>
                    <a:bodyPr/>
                    <a:lstStyle/>
                    <a:p>
                      <a:pPr marL="0" lvl="0" indent="0" algn="ctr">
                        <a:buNone/>
                      </a:pPr>
                      <a:r>
                        <a:rPr lang="en-US" sz="1400"/>
                        <a:t>(COTS or FDM)</a:t>
                      </a:r>
                    </a:p>
                    <a:p>
                      <a:pPr marL="0" lvl="0" indent="0" algn="ctr">
                        <a:buNone/>
                      </a:pPr>
                      <a:r>
                        <a:rPr lang="en-US" sz="1400"/>
                        <a:t>Medium</a:t>
                      </a:r>
                    </a:p>
                  </a:txBody>
                  <a:tcPr>
                    <a:solidFill>
                      <a:schemeClr val="accent4">
                        <a:lumMod val="60000"/>
                        <a:lumOff val="40000"/>
                      </a:schemeClr>
                    </a:solidFill>
                  </a:tcPr>
                </a:tc>
                <a:tc>
                  <a:txBody>
                    <a:bodyPr/>
                    <a:lstStyle/>
                    <a:p>
                      <a:pPr marL="0" lvl="0" indent="0" algn="ctr">
                        <a:buNone/>
                      </a:pPr>
                      <a:r>
                        <a:rPr lang="en-US" sz="1400"/>
                        <a:t>(FDM)</a:t>
                      </a:r>
                    </a:p>
                    <a:p>
                      <a:pPr marL="0" lvl="0" indent="0" algn="ctr">
                        <a:buNone/>
                      </a:pPr>
                      <a:r>
                        <a:rPr lang="en-US" sz="1400"/>
                        <a:t>Easy</a:t>
                      </a:r>
                    </a:p>
                  </a:txBody>
                  <a:tcPr>
                    <a:solidFill>
                      <a:schemeClr val="accent6">
                        <a:lumMod val="60000"/>
                        <a:lumOff val="40000"/>
                      </a:schemeClr>
                    </a:solidFill>
                  </a:tcPr>
                </a:tc>
                <a:tc>
                  <a:txBody>
                    <a:bodyPr/>
                    <a:lstStyle/>
                    <a:p>
                      <a:pPr marL="0" lvl="0" indent="0" algn="ctr">
                        <a:buNone/>
                      </a:pPr>
                      <a:r>
                        <a:rPr lang="en-US" sz="1400"/>
                        <a:t>(FDM)</a:t>
                      </a:r>
                    </a:p>
                    <a:p>
                      <a:pPr marL="0" lvl="0" indent="0" algn="ctr">
                        <a:buNone/>
                      </a:pPr>
                      <a:r>
                        <a:rPr lang="en-US" sz="1400"/>
                        <a:t>Medium</a:t>
                      </a:r>
                    </a:p>
                  </a:txBody>
                  <a:tcPr>
                    <a:solidFill>
                      <a:schemeClr val="accent4">
                        <a:lumMod val="60000"/>
                        <a:lumOff val="40000"/>
                      </a:schemeClr>
                    </a:solidFill>
                  </a:tcPr>
                </a:tc>
                <a:tc>
                  <a:txBody>
                    <a:bodyPr/>
                    <a:lstStyle/>
                    <a:p>
                      <a:pPr marL="0" lvl="0" indent="0" algn="ctr">
                        <a:buNone/>
                      </a:pPr>
                      <a:r>
                        <a:rPr lang="en-US" sz="1400"/>
                        <a:t>(FDM)</a:t>
                      </a:r>
                    </a:p>
                    <a:p>
                      <a:pPr marL="0" lvl="0" indent="0" algn="ctr">
                        <a:buNone/>
                      </a:pPr>
                      <a:r>
                        <a:rPr lang="en-US" sz="1400"/>
                        <a:t>Medium</a:t>
                      </a:r>
                    </a:p>
                    <a:p>
                      <a:pPr marL="0" lvl="0" indent="0" algn="ctr">
                        <a:buNone/>
                      </a:pPr>
                      <a:endParaRPr lang="en-US" sz="1400"/>
                    </a:p>
                  </a:txBody>
                  <a:tcPr>
                    <a:solidFill>
                      <a:schemeClr val="accent4">
                        <a:lumMod val="60000"/>
                        <a:lumOff val="40000"/>
                      </a:schemeClr>
                    </a:solidFill>
                  </a:tcPr>
                </a:tc>
                <a:tc>
                  <a:txBody>
                    <a:bodyPr/>
                    <a:lstStyle/>
                    <a:p>
                      <a:pPr marL="0" lvl="0" indent="0" algn="ctr">
                        <a:buNone/>
                      </a:pPr>
                      <a:r>
                        <a:rPr lang="en-US" sz="1400"/>
                        <a:t>(FDM or COTS)</a:t>
                      </a:r>
                    </a:p>
                    <a:p>
                      <a:pPr marL="0" lvl="0" indent="0" algn="ctr">
                        <a:buNone/>
                      </a:pPr>
                      <a:r>
                        <a:rPr lang="en-US" sz="1400"/>
                        <a:t>Medium</a:t>
                      </a:r>
                    </a:p>
                    <a:p>
                      <a:pPr marL="0" lvl="0" indent="0" algn="ctr">
                        <a:buNone/>
                      </a:pPr>
                      <a:endParaRPr lang="en-US" sz="1400"/>
                    </a:p>
                  </a:txBody>
                  <a:tcPr>
                    <a:solidFill>
                      <a:schemeClr val="accent4">
                        <a:lumMod val="60000"/>
                        <a:lumOff val="40000"/>
                      </a:schemeClr>
                    </a:solidFill>
                  </a:tcPr>
                </a:tc>
                <a:extLst>
                  <a:ext uri="{0D108BD9-81ED-4DB2-BD59-A6C34878D82A}">
                    <a16:rowId xmlns:a16="http://schemas.microsoft.com/office/drawing/2014/main" val="3895446901"/>
                  </a:ext>
                </a:extLst>
              </a:tr>
              <a:tr h="705433">
                <a:tc>
                  <a:txBody>
                    <a:bodyPr/>
                    <a:lstStyle/>
                    <a:p>
                      <a:pPr lvl="0">
                        <a:buNone/>
                      </a:pPr>
                      <a:r>
                        <a:rPr lang="en-US" i="1"/>
                        <a:t>Cost ($/kg)</a:t>
                      </a:r>
                    </a:p>
                  </a:txBody>
                  <a:tcPr>
                    <a:solidFill>
                      <a:schemeClr val="bg2">
                        <a:lumMod val="90000"/>
                      </a:schemeClr>
                    </a:solidFill>
                  </a:tcPr>
                </a:tc>
                <a:tc>
                  <a:txBody>
                    <a:bodyPr/>
                    <a:lstStyle/>
                    <a:p>
                      <a:pPr marL="0" lvl="0" indent="0" algn="ctr">
                        <a:buNone/>
                      </a:pPr>
                      <a:r>
                        <a:rPr lang="en-US" sz="1400">
                          <a:solidFill>
                            <a:schemeClr val="tx1"/>
                          </a:solidFill>
                        </a:rPr>
                        <a:t>30-80</a:t>
                      </a:r>
                    </a:p>
                  </a:txBody>
                  <a:tcPr>
                    <a:solidFill>
                      <a:schemeClr val="accent2">
                        <a:lumMod val="60000"/>
                        <a:lumOff val="40000"/>
                      </a:schemeClr>
                    </a:solidFill>
                  </a:tcPr>
                </a:tc>
                <a:tc>
                  <a:txBody>
                    <a:bodyPr/>
                    <a:lstStyle/>
                    <a:p>
                      <a:pPr marL="0" lvl="0" indent="0" algn="ctr">
                        <a:buNone/>
                      </a:pPr>
                      <a:r>
                        <a:rPr lang="en-US" sz="1400"/>
                        <a:t>15-20</a:t>
                      </a:r>
                    </a:p>
                  </a:txBody>
                  <a:tcPr>
                    <a:solidFill>
                      <a:schemeClr val="accent6">
                        <a:lumMod val="60000"/>
                        <a:lumOff val="40000"/>
                      </a:schemeClr>
                    </a:solidFill>
                  </a:tcPr>
                </a:tc>
                <a:tc>
                  <a:txBody>
                    <a:bodyPr/>
                    <a:lstStyle/>
                    <a:p>
                      <a:pPr marL="0" lvl="0" indent="0" algn="ctr">
                        <a:buNone/>
                      </a:pPr>
                      <a:r>
                        <a:rPr lang="en-US" sz="1400">
                          <a:solidFill>
                            <a:schemeClr val="tx1"/>
                          </a:solidFill>
                        </a:rPr>
                        <a:t>95</a:t>
                      </a:r>
                    </a:p>
                  </a:txBody>
                  <a:tcPr>
                    <a:solidFill>
                      <a:schemeClr val="accent2">
                        <a:lumMod val="60000"/>
                        <a:lumOff val="40000"/>
                      </a:schemeClr>
                    </a:solidFill>
                  </a:tcPr>
                </a:tc>
                <a:tc>
                  <a:txBody>
                    <a:bodyPr/>
                    <a:lstStyle/>
                    <a:p>
                      <a:pPr marL="0" lvl="0" indent="0" algn="ctr">
                        <a:buNone/>
                      </a:pPr>
                      <a:r>
                        <a:rPr lang="en-US" sz="1400"/>
                        <a:t>40-60</a:t>
                      </a:r>
                    </a:p>
                  </a:txBody>
                  <a:tcPr>
                    <a:solidFill>
                      <a:schemeClr val="accent4">
                        <a:lumMod val="60000"/>
                        <a:lumOff val="40000"/>
                      </a:schemeClr>
                    </a:solidFill>
                  </a:tcPr>
                </a:tc>
                <a:tc>
                  <a:txBody>
                    <a:bodyPr/>
                    <a:lstStyle/>
                    <a:p>
                      <a:pPr marL="0" lvl="0" indent="0" algn="ctr">
                        <a:buNone/>
                      </a:pPr>
                      <a:r>
                        <a:rPr lang="en-US" sz="1400"/>
                        <a:t>50</a:t>
                      </a:r>
                    </a:p>
                  </a:txBody>
                  <a:tcPr>
                    <a:solidFill>
                      <a:schemeClr val="accent4">
                        <a:lumMod val="60000"/>
                        <a:lumOff val="40000"/>
                      </a:schemeClr>
                    </a:solidFill>
                  </a:tcPr>
                </a:tc>
                <a:extLst>
                  <a:ext uri="{0D108BD9-81ED-4DB2-BD59-A6C34878D82A}">
                    <a16:rowId xmlns:a16="http://schemas.microsoft.com/office/drawing/2014/main" val="2317996875"/>
                  </a:ext>
                </a:extLst>
              </a:tr>
            </a:tbl>
          </a:graphicData>
        </a:graphic>
      </p:graphicFrame>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fld id="{A4DAB268-5651-8449-B4FF-0C1906E4DCE1}" type="slidenum">
              <a:rPr lang="en-US" smtClean="0"/>
              <a:pPr/>
              <a:t>24</a:t>
            </a:fld>
            <a:endParaRPr lang="en-US"/>
          </a:p>
        </p:txBody>
      </p:sp>
      <p:sp>
        <p:nvSpPr>
          <p:cNvPr id="3" name="Parallelogram 2">
            <a:extLst>
              <a:ext uri="{FF2B5EF4-FFF2-40B4-BE49-F238E27FC236}">
                <a16:creationId xmlns:a16="http://schemas.microsoft.com/office/drawing/2014/main" id="{08E85161-0A3B-DB01-602C-8D87C7223F2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5" name="Parallelogram 4">
            <a:extLst>
              <a:ext uri="{FF2B5EF4-FFF2-40B4-BE49-F238E27FC236}">
                <a16:creationId xmlns:a16="http://schemas.microsoft.com/office/drawing/2014/main" id="{DA93F195-2AA6-8FA4-F472-1CCE5CC3118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6" name="Parallelogram 5">
            <a:extLst>
              <a:ext uri="{FF2B5EF4-FFF2-40B4-BE49-F238E27FC236}">
                <a16:creationId xmlns:a16="http://schemas.microsoft.com/office/drawing/2014/main" id="{74CB8CCD-705B-3951-C479-CC50FBD1042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7" name="Parallelogram 6">
            <a:extLst>
              <a:ext uri="{FF2B5EF4-FFF2-40B4-BE49-F238E27FC236}">
                <a16:creationId xmlns:a16="http://schemas.microsoft.com/office/drawing/2014/main" id="{D85D4CC1-E383-F82F-8A0E-A78EFBAE870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249921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2473-9123-44A0-DF66-D12C60529B97}"/>
              </a:ext>
            </a:extLst>
          </p:cNvPr>
          <p:cNvSpPr>
            <a:spLocks noGrp="1"/>
          </p:cNvSpPr>
          <p:nvPr>
            <p:ph type="title"/>
          </p:nvPr>
        </p:nvSpPr>
        <p:spPr/>
        <p:txBody>
          <a:bodyPr/>
          <a:lstStyle/>
          <a:p>
            <a:r>
              <a:rPr lang="en-US">
                <a:latin typeface="Arial"/>
                <a:cs typeface="Arial"/>
              </a:rPr>
              <a:t>Materials Summary</a:t>
            </a:r>
            <a:endParaRPr lang="en-US"/>
          </a:p>
        </p:txBody>
      </p:sp>
      <p:sp>
        <p:nvSpPr>
          <p:cNvPr id="3" name="Content Placeholder 2">
            <a:extLst>
              <a:ext uri="{FF2B5EF4-FFF2-40B4-BE49-F238E27FC236}">
                <a16:creationId xmlns:a16="http://schemas.microsoft.com/office/drawing/2014/main" id="{E59354BB-23A4-C95E-F205-7D1A23B0BC2B}"/>
              </a:ext>
            </a:extLst>
          </p:cNvPr>
          <p:cNvSpPr>
            <a:spLocks noGrp="1"/>
          </p:cNvSpPr>
          <p:nvPr>
            <p:ph idx="1"/>
          </p:nvPr>
        </p:nvSpPr>
        <p:spPr/>
        <p:txBody>
          <a:bodyPr vert="horz" lIns="91440" tIns="45720" rIns="91440" bIns="45720" rtlCol="0" anchor="t">
            <a:normAutofit lnSpcReduction="10000"/>
          </a:bodyPr>
          <a:lstStyle/>
          <a:p>
            <a:pPr marL="0" indent="0">
              <a:buNone/>
            </a:pPr>
            <a:r>
              <a:rPr lang="en-US">
                <a:latin typeface="Arial"/>
                <a:cs typeface="Arial"/>
              </a:rPr>
              <a:t>     </a:t>
            </a:r>
            <a:r>
              <a:rPr lang="en-US" sz="1800">
                <a:latin typeface="Arial"/>
                <a:cs typeface="Arial"/>
              </a:rPr>
              <a:t>Aerodynamic Surfaces</a:t>
            </a:r>
            <a:endParaRPr lang="en-US" sz="1800"/>
          </a:p>
          <a:p>
            <a:pPr marL="457200" lvl="1" indent="0">
              <a:buNone/>
            </a:pPr>
            <a:endParaRPr lang="en-US" sz="1600">
              <a:latin typeface="Arial"/>
              <a:cs typeface="Arial"/>
            </a:endParaRPr>
          </a:p>
          <a:p>
            <a:pPr marL="800100" lvl="1" indent="-342900"/>
            <a:r>
              <a:rPr lang="en-US" sz="1600">
                <a:latin typeface="Arial"/>
                <a:cs typeface="Arial"/>
              </a:rPr>
              <a:t>PLA or LW-PLA  </a:t>
            </a:r>
            <a:endParaRPr lang="en-US" sz="1600"/>
          </a:p>
          <a:p>
            <a:pPr marL="800100" lvl="1" indent="-342900"/>
            <a:r>
              <a:rPr lang="en-US" sz="1600">
                <a:latin typeface="Arial"/>
                <a:cs typeface="Arial"/>
              </a:rPr>
              <a:t>Mostly favorable characteristics of light weight and ease of use</a:t>
            </a:r>
            <a:endParaRPr lang="en-US" sz="1600">
              <a:cs typeface="Arial"/>
            </a:endParaRPr>
          </a:p>
          <a:p>
            <a:pPr marL="800100" lvl="1" indent="-342900"/>
            <a:r>
              <a:rPr lang="en-US" sz="1600">
                <a:latin typeface="Arial"/>
                <a:cs typeface="Arial"/>
              </a:rPr>
              <a:t>Disadvantages in strength can be compensated for via internal structure.</a:t>
            </a:r>
            <a:endParaRPr lang="en-US" sz="1600">
              <a:cs typeface="Arial"/>
            </a:endParaRPr>
          </a:p>
          <a:p>
            <a:pPr marL="457200" lvl="1" indent="0">
              <a:buNone/>
            </a:pPr>
            <a:endParaRPr lang="en-US" sz="1600">
              <a:latin typeface="Arial"/>
              <a:cs typeface="Arial"/>
            </a:endParaRPr>
          </a:p>
          <a:p>
            <a:pPr marL="457200" lvl="1" indent="0">
              <a:buNone/>
            </a:pPr>
            <a:r>
              <a:rPr lang="en-US" sz="1800">
                <a:latin typeface="Arial"/>
                <a:cs typeface="Arial"/>
              </a:rPr>
              <a:t>Internal Structure</a:t>
            </a:r>
          </a:p>
          <a:p>
            <a:pPr marL="457200" lvl="1" indent="0">
              <a:buNone/>
            </a:pPr>
            <a:endParaRPr lang="en-US" sz="1800">
              <a:latin typeface="Arial"/>
              <a:cs typeface="Arial"/>
            </a:endParaRPr>
          </a:p>
          <a:p>
            <a:pPr marL="742950" lvl="1" indent="-285750"/>
            <a:r>
              <a:rPr lang="en-US" sz="1600">
                <a:latin typeface="Arial"/>
                <a:cs typeface="Arial"/>
              </a:rPr>
              <a:t>Carbon fiber</a:t>
            </a:r>
          </a:p>
          <a:p>
            <a:pPr marL="742950" lvl="1" indent="-285750"/>
            <a:r>
              <a:rPr lang="en-US" sz="1600">
                <a:latin typeface="Arial"/>
                <a:cs typeface="Arial"/>
              </a:rPr>
              <a:t>High strength-to-weight ratio compared to steel and aluminum, strong heritage</a:t>
            </a:r>
          </a:p>
          <a:p>
            <a:pPr marL="742950" lvl="1" indent="-285750"/>
            <a:endParaRPr lang="en-US" sz="1600">
              <a:latin typeface="Arial"/>
              <a:cs typeface="Arial"/>
            </a:endParaRPr>
          </a:p>
          <a:p>
            <a:pPr marL="457200" lvl="1" indent="0">
              <a:buNone/>
            </a:pPr>
            <a:r>
              <a:rPr lang="en-US" sz="1800">
                <a:latin typeface="Arial"/>
                <a:cs typeface="Arial"/>
              </a:rPr>
              <a:t>Firewall</a:t>
            </a:r>
            <a:endParaRPr lang="en-US" sz="1800"/>
          </a:p>
          <a:p>
            <a:pPr lvl="1"/>
            <a:r>
              <a:rPr lang="en-US" sz="1600">
                <a:latin typeface="Arial"/>
                <a:cs typeface="Arial"/>
              </a:rPr>
              <a:t>PC, Nylon, or Acrylic</a:t>
            </a:r>
            <a:endParaRPr lang="en-US" sz="1600">
              <a:cs typeface="Arial"/>
            </a:endParaRPr>
          </a:p>
          <a:p>
            <a:pPr lvl="1"/>
            <a:r>
              <a:rPr lang="en-US" sz="1600">
                <a:latin typeface="Arial"/>
                <a:cs typeface="Arial"/>
              </a:rPr>
              <a:t>High strength ratio</a:t>
            </a:r>
            <a:endParaRPr lang="en-US" sz="1600">
              <a:cs typeface="Arial"/>
            </a:endParaRPr>
          </a:p>
          <a:p>
            <a:pPr lvl="1"/>
            <a:r>
              <a:rPr lang="en-US" sz="1600">
                <a:latin typeface="Arial"/>
                <a:cs typeface="Arial"/>
              </a:rPr>
              <a:t>Performs well in harsh environment (weatherability)</a:t>
            </a:r>
            <a:endParaRPr lang="en-US" sz="1600">
              <a:cs typeface="Arial"/>
            </a:endParaRPr>
          </a:p>
          <a:p>
            <a:pPr lvl="1"/>
            <a:endParaRPr lang="en-US" sz="1800">
              <a:cs typeface="Arial"/>
            </a:endParaRPr>
          </a:p>
          <a:p>
            <a:pPr lvl="1"/>
            <a:endParaRPr lang="en-US" sz="1800">
              <a:cs typeface="Arial"/>
            </a:endParaRPr>
          </a:p>
          <a:p>
            <a:pPr marL="742950" lvl="1" indent="-285750"/>
            <a:endParaRPr lang="en-US" sz="1600">
              <a:cs typeface="Arial"/>
            </a:endParaRPr>
          </a:p>
          <a:p>
            <a:pPr marL="742950" lvl="1" indent="-285750"/>
            <a:endParaRPr lang="en-US" sz="1600">
              <a:cs typeface="Arial"/>
            </a:endParaRPr>
          </a:p>
          <a:p>
            <a:pPr marL="742950" lvl="1" indent="-285750"/>
            <a:endParaRPr lang="en-US" sz="1600">
              <a:cs typeface="Arial"/>
            </a:endParaRPr>
          </a:p>
        </p:txBody>
      </p:sp>
      <p:sp>
        <p:nvSpPr>
          <p:cNvPr id="4" name="Slide Number Placeholder 3">
            <a:extLst>
              <a:ext uri="{FF2B5EF4-FFF2-40B4-BE49-F238E27FC236}">
                <a16:creationId xmlns:a16="http://schemas.microsoft.com/office/drawing/2014/main" id="{F4D9ABEE-9904-878D-C4F2-9348B957292A}"/>
              </a:ext>
            </a:extLst>
          </p:cNvPr>
          <p:cNvSpPr>
            <a:spLocks noGrp="1"/>
          </p:cNvSpPr>
          <p:nvPr>
            <p:ph type="sldNum" sz="quarter" idx="12"/>
          </p:nvPr>
        </p:nvSpPr>
        <p:spPr/>
        <p:txBody>
          <a:bodyPr/>
          <a:lstStyle/>
          <a:p>
            <a:fld id="{A4DAB268-5651-8449-B4FF-0C1906E4DCE1}" type="slidenum">
              <a:rPr lang="en-US" smtClean="0"/>
              <a:t>25</a:t>
            </a:fld>
            <a:endParaRPr lang="en-US"/>
          </a:p>
        </p:txBody>
      </p:sp>
      <p:sp>
        <p:nvSpPr>
          <p:cNvPr id="5" name="Parallelogram 4">
            <a:extLst>
              <a:ext uri="{FF2B5EF4-FFF2-40B4-BE49-F238E27FC236}">
                <a16:creationId xmlns:a16="http://schemas.microsoft.com/office/drawing/2014/main" id="{34DFBE34-0950-F215-E86F-F243B0263DA9}"/>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76ADB36B-2266-494E-E100-AD2E93DB23E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FC66A25D-3EE1-68FB-E1D8-2B279FBA290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Design</a:t>
            </a:r>
          </a:p>
        </p:txBody>
      </p:sp>
      <p:sp>
        <p:nvSpPr>
          <p:cNvPr id="8" name="Parallelogram 7">
            <a:extLst>
              <a:ext uri="{FF2B5EF4-FFF2-40B4-BE49-F238E27FC236}">
                <a16:creationId xmlns:a16="http://schemas.microsoft.com/office/drawing/2014/main" id="{57FFB117-0883-5530-9365-4CA38C875592}"/>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88012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72C9-CFA8-64A3-2A21-D7AA752B0DFB}"/>
              </a:ext>
            </a:extLst>
          </p:cNvPr>
          <p:cNvSpPr>
            <a:spLocks noGrp="1"/>
          </p:cNvSpPr>
          <p:nvPr>
            <p:ph type="title"/>
          </p:nvPr>
        </p:nvSpPr>
        <p:spPr>
          <a:xfrm>
            <a:off x="838200" y="184370"/>
            <a:ext cx="10633478" cy="1325563"/>
          </a:xfrm>
        </p:spPr>
        <p:txBody>
          <a:bodyPr/>
          <a:lstStyle/>
          <a:p>
            <a:r>
              <a:rPr lang="en-US">
                <a:latin typeface="Arial"/>
                <a:cs typeface="Arial"/>
              </a:rPr>
              <a:t>Propulsion – Motor Selection Space</a:t>
            </a:r>
            <a:endParaRPr lang="en-US"/>
          </a:p>
        </p:txBody>
      </p:sp>
      <p:sp>
        <p:nvSpPr>
          <p:cNvPr id="3" name="Content Placeholder 2">
            <a:extLst>
              <a:ext uri="{FF2B5EF4-FFF2-40B4-BE49-F238E27FC236}">
                <a16:creationId xmlns:a16="http://schemas.microsoft.com/office/drawing/2014/main" id="{6E0ACAB2-82B8-9B06-2CDC-7E819E6D1E6B}"/>
              </a:ext>
            </a:extLst>
          </p:cNvPr>
          <p:cNvSpPr>
            <a:spLocks noGrp="1"/>
          </p:cNvSpPr>
          <p:nvPr>
            <p:ph idx="1"/>
          </p:nvPr>
        </p:nvSpPr>
        <p:spPr>
          <a:xfrm>
            <a:off x="839151" y="1347899"/>
            <a:ext cx="10392697" cy="4351338"/>
          </a:xfrm>
        </p:spPr>
        <p:txBody>
          <a:bodyPr vert="horz" lIns="91440" tIns="45720" rIns="91440" bIns="45720" rtlCol="0" anchor="t">
            <a:normAutofit/>
          </a:bodyPr>
          <a:lstStyle/>
          <a:p>
            <a:pPr marL="0" indent="0">
              <a:buNone/>
            </a:pPr>
            <a:r>
              <a:rPr lang="en-US">
                <a:latin typeface="Arial"/>
                <a:cs typeface="Arial"/>
              </a:rPr>
              <a:t>Purpose: </a:t>
            </a:r>
            <a:endParaRPr lang="en-US"/>
          </a:p>
          <a:p>
            <a:pPr marL="914400" lvl="1" indent="-457200"/>
            <a:r>
              <a:rPr lang="en-US">
                <a:latin typeface="Arial"/>
                <a:cs typeface="Arial"/>
              </a:rPr>
              <a:t>Identify power and energy needs to satisfy [</a:t>
            </a:r>
            <a:r>
              <a:rPr lang="en-US" b="1">
                <a:latin typeface="Arial"/>
                <a:cs typeface="Arial"/>
              </a:rPr>
              <a:t>FR.2</a:t>
            </a:r>
            <a:r>
              <a:rPr lang="en-US">
                <a:latin typeface="Arial"/>
                <a:cs typeface="Arial"/>
              </a:rPr>
              <a:t>] (endurance) while also satisfying performance characteristics (climb + headwind)</a:t>
            </a:r>
          </a:p>
          <a:p>
            <a:pPr marL="0" indent="0">
              <a:buNone/>
            </a:pPr>
            <a:r>
              <a:rPr lang="en-US">
                <a:latin typeface="Arial"/>
                <a:cs typeface="Arial"/>
              </a:rPr>
              <a:t>Motor choices:</a:t>
            </a:r>
            <a:endParaRPr lang="en-US"/>
          </a:p>
          <a:p>
            <a:pPr lvl="1"/>
            <a:r>
              <a:rPr lang="en-US">
                <a:latin typeface="Arial"/>
                <a:cs typeface="Arial"/>
              </a:rPr>
              <a:t>What type? Electric or gas?</a:t>
            </a: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endParaRPr lang="en-US"/>
          </a:p>
        </p:txBody>
      </p:sp>
      <p:sp>
        <p:nvSpPr>
          <p:cNvPr id="4" name="Slide Number Placeholder 3">
            <a:extLst>
              <a:ext uri="{FF2B5EF4-FFF2-40B4-BE49-F238E27FC236}">
                <a16:creationId xmlns:a16="http://schemas.microsoft.com/office/drawing/2014/main" id="{3558F705-8FA8-59BA-B1D3-67B953335CCD}"/>
              </a:ext>
            </a:extLst>
          </p:cNvPr>
          <p:cNvSpPr>
            <a:spLocks noGrp="1"/>
          </p:cNvSpPr>
          <p:nvPr>
            <p:ph type="sldNum" sz="quarter" idx="12"/>
          </p:nvPr>
        </p:nvSpPr>
        <p:spPr/>
        <p:txBody>
          <a:bodyPr/>
          <a:lstStyle/>
          <a:p>
            <a:fld id="{A4DAB268-5651-8449-B4FF-0C1906E4DCE1}" type="slidenum">
              <a:rPr lang="en-US" smtClean="0"/>
              <a:t>26</a:t>
            </a:fld>
            <a:endParaRPr lang="en-US"/>
          </a:p>
        </p:txBody>
      </p:sp>
      <p:sp>
        <p:nvSpPr>
          <p:cNvPr id="5" name="Parallelogram 4">
            <a:extLst>
              <a:ext uri="{FF2B5EF4-FFF2-40B4-BE49-F238E27FC236}">
                <a16:creationId xmlns:a16="http://schemas.microsoft.com/office/drawing/2014/main" id="{A763B2E3-C755-04C1-6169-C0EF49E229CC}"/>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CCD9BF90-CA00-143C-1334-B89402A559BB}"/>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845A4D11-0303-7E85-772F-C10DC6CC979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3257E1E9-5E8A-5BF3-F453-2690F6510B2E}"/>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Next Steps</a:t>
            </a:r>
            <a:endParaRPr lang="en-US">
              <a:solidFill>
                <a:schemeClr val="bg2">
                  <a:lumMod val="50000"/>
                </a:schemeClr>
              </a:solidFill>
              <a:cs typeface="Calibri"/>
            </a:endParaRPr>
          </a:p>
        </p:txBody>
      </p:sp>
      <p:pic>
        <p:nvPicPr>
          <p:cNvPr id="9" name="Picture 8">
            <a:extLst>
              <a:ext uri="{FF2B5EF4-FFF2-40B4-BE49-F238E27FC236}">
                <a16:creationId xmlns:a16="http://schemas.microsoft.com/office/drawing/2014/main" id="{5B356053-1451-1699-3266-880DD826C325}"/>
              </a:ext>
            </a:extLst>
          </p:cNvPr>
          <p:cNvPicPr>
            <a:picLocks noChangeAspect="1"/>
          </p:cNvPicPr>
          <p:nvPr/>
        </p:nvPicPr>
        <p:blipFill>
          <a:blip r:embed="rId2"/>
          <a:stretch>
            <a:fillRect/>
          </a:stretch>
        </p:blipFill>
        <p:spPr>
          <a:xfrm>
            <a:off x="7355065" y="3008391"/>
            <a:ext cx="2770463" cy="2948214"/>
          </a:xfrm>
          <a:prstGeom prst="rect">
            <a:avLst/>
          </a:prstGeom>
        </p:spPr>
      </p:pic>
      <p:pic>
        <p:nvPicPr>
          <p:cNvPr id="10" name="Picture 9">
            <a:extLst>
              <a:ext uri="{FF2B5EF4-FFF2-40B4-BE49-F238E27FC236}">
                <a16:creationId xmlns:a16="http://schemas.microsoft.com/office/drawing/2014/main" id="{2CDAEB9A-4A5B-16CD-A2C7-8E339B224CC2}"/>
              </a:ext>
            </a:extLst>
          </p:cNvPr>
          <p:cNvPicPr>
            <a:picLocks noChangeAspect="1"/>
          </p:cNvPicPr>
          <p:nvPr/>
        </p:nvPicPr>
        <p:blipFill>
          <a:blip r:embed="rId3"/>
          <a:stretch>
            <a:fillRect/>
          </a:stretch>
        </p:blipFill>
        <p:spPr>
          <a:xfrm>
            <a:off x="3688557" y="3510283"/>
            <a:ext cx="2977128" cy="2317638"/>
          </a:xfrm>
          <a:prstGeom prst="rect">
            <a:avLst/>
          </a:prstGeom>
        </p:spPr>
      </p:pic>
    </p:spTree>
    <p:extLst>
      <p:ext uri="{BB962C8B-B14F-4D97-AF65-F5344CB8AC3E}">
        <p14:creationId xmlns:p14="http://schemas.microsoft.com/office/powerpoint/2010/main" val="301190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301D-5C3F-59FE-977D-DD7DFAB90B4F}"/>
              </a:ext>
            </a:extLst>
          </p:cNvPr>
          <p:cNvSpPr>
            <a:spLocks noGrp="1"/>
          </p:cNvSpPr>
          <p:nvPr>
            <p:ph type="title"/>
          </p:nvPr>
        </p:nvSpPr>
        <p:spPr/>
        <p:txBody>
          <a:bodyPr/>
          <a:lstStyle/>
          <a:p>
            <a:r>
              <a:rPr lang="en-US">
                <a:latin typeface="Arial"/>
                <a:cs typeface="Arial"/>
              </a:rPr>
              <a:t>Propulsion – Power Requirements</a:t>
            </a:r>
            <a:endParaRPr lang="en-US"/>
          </a:p>
        </p:txBody>
      </p:sp>
      <p:sp>
        <p:nvSpPr>
          <p:cNvPr id="3" name="Content Placeholder 2">
            <a:extLst>
              <a:ext uri="{FF2B5EF4-FFF2-40B4-BE49-F238E27FC236}">
                <a16:creationId xmlns:a16="http://schemas.microsoft.com/office/drawing/2014/main" id="{B4EE52BD-4DD4-6EFF-16B9-5F01955D58AB}"/>
              </a:ext>
            </a:extLst>
          </p:cNvPr>
          <p:cNvSpPr>
            <a:spLocks noGrp="1"/>
          </p:cNvSpPr>
          <p:nvPr>
            <p:ph idx="1"/>
          </p:nvPr>
        </p:nvSpPr>
        <p:spPr>
          <a:xfrm>
            <a:off x="126317" y="1144239"/>
            <a:ext cx="3474395" cy="4771124"/>
          </a:xfrm>
        </p:spPr>
        <p:txBody>
          <a:bodyPr vert="horz" lIns="91440" tIns="45720" rIns="91440" bIns="45720" rtlCol="0" anchor="t">
            <a:normAutofit/>
          </a:bodyPr>
          <a:lstStyle/>
          <a:p>
            <a:pPr marL="0" indent="0">
              <a:buNone/>
            </a:pPr>
            <a:r>
              <a:rPr lang="en-US" sz="2400">
                <a:latin typeface="Arial"/>
                <a:cs typeface="Arial"/>
              </a:rPr>
              <a:t>Assumptions</a:t>
            </a:r>
          </a:p>
          <a:p>
            <a:r>
              <a:rPr lang="en-US" sz="2000">
                <a:latin typeface="Arial"/>
                <a:cs typeface="Arial"/>
              </a:rPr>
              <a:t>Propeller Efficiency </a:t>
            </a:r>
            <a:r>
              <a:rPr lang="en-US" sz="2000" err="1">
                <a:latin typeface="Arial"/>
                <a:cs typeface="Arial"/>
              </a:rPr>
              <a:t>ƞ</a:t>
            </a:r>
            <a:r>
              <a:rPr lang="en-US" sz="2000">
                <a:latin typeface="Arial"/>
                <a:cs typeface="Arial"/>
              </a:rPr>
              <a:t> = 50%  (40%-90% range)</a:t>
            </a:r>
          </a:p>
          <a:p>
            <a:r>
              <a:rPr lang="en-US" sz="2000">
                <a:latin typeface="Arial"/>
                <a:cs typeface="Arial"/>
              </a:rPr>
              <a:t>Steady Level Unaccelerated Flight (SLUF)</a:t>
            </a:r>
          </a:p>
          <a:p>
            <a:r>
              <a:rPr lang="en-US" sz="2000">
                <a:latin typeface="Arial"/>
                <a:cs typeface="Arial"/>
              </a:rPr>
              <a:t>Velocity = 12m/s</a:t>
            </a:r>
          </a:p>
          <a:p>
            <a:r>
              <a:rPr lang="en-US" sz="2000">
                <a:latin typeface="Arial"/>
                <a:cs typeface="Arial"/>
              </a:rPr>
              <a:t>AR = 10</a:t>
            </a:r>
          </a:p>
          <a:p>
            <a:r>
              <a:rPr lang="en-US" sz="2000">
                <a:latin typeface="Arial"/>
                <a:cs typeface="Arial"/>
              </a:rPr>
              <a:t>Wing Area = 0.8 m</a:t>
            </a:r>
            <a:r>
              <a:rPr lang="en-US" sz="2000" baseline="30000">
                <a:latin typeface="Arial"/>
                <a:cs typeface="Arial"/>
              </a:rPr>
              <a:t>2 </a:t>
            </a:r>
            <a:endParaRPr lang="en-US" sz="2000" baseline="30000"/>
          </a:p>
          <a:p>
            <a:r>
              <a:rPr lang="en-US" sz="2000">
                <a:latin typeface="Arial"/>
                <a:cs typeface="Arial"/>
              </a:rPr>
              <a:t>Span Efficiency = 0.85</a:t>
            </a:r>
          </a:p>
          <a:p>
            <a:r>
              <a:rPr lang="en-US" sz="2000">
                <a:latin typeface="Arial"/>
                <a:cs typeface="Arial"/>
              </a:rPr>
              <a:t>Weight = 15 kg = 147.15 N</a:t>
            </a:r>
          </a:p>
          <a:p>
            <a:r>
              <a:rPr lang="en-US" sz="2000">
                <a:latin typeface="Arial"/>
                <a:cs typeface="Arial"/>
              </a:rPr>
              <a:t>Altitude = 7500ft</a:t>
            </a:r>
          </a:p>
          <a:p>
            <a:pPr marL="0" indent="0">
              <a:buNone/>
            </a:pPr>
            <a:endParaRPr lang="en-US" sz="2000">
              <a:latin typeface="Arial"/>
              <a:cs typeface="Arial"/>
            </a:endParaRPr>
          </a:p>
          <a:p>
            <a:endParaRPr lang="en-US"/>
          </a:p>
        </p:txBody>
      </p:sp>
      <p:sp>
        <p:nvSpPr>
          <p:cNvPr id="4" name="Slide Number Placeholder 3">
            <a:extLst>
              <a:ext uri="{FF2B5EF4-FFF2-40B4-BE49-F238E27FC236}">
                <a16:creationId xmlns:a16="http://schemas.microsoft.com/office/drawing/2014/main" id="{445EC269-E183-3BFF-79D7-A1156A27D300}"/>
              </a:ext>
            </a:extLst>
          </p:cNvPr>
          <p:cNvSpPr>
            <a:spLocks noGrp="1"/>
          </p:cNvSpPr>
          <p:nvPr>
            <p:ph type="sldNum" sz="quarter" idx="12"/>
          </p:nvPr>
        </p:nvSpPr>
        <p:spPr/>
        <p:txBody>
          <a:bodyPr/>
          <a:lstStyle/>
          <a:p>
            <a:fld id="{A4DAB268-5651-8449-B4FF-0C1906E4DCE1}" type="slidenum">
              <a:rPr lang="en-US" smtClean="0"/>
              <a:t>27</a:t>
            </a:fld>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B94B281-9F16-5E82-E564-2AC9201F0FEC}"/>
                  </a:ext>
                </a:extLst>
              </p:cNvPr>
              <p:cNvSpPr txBox="1"/>
              <p:nvPr/>
            </p:nvSpPr>
            <p:spPr>
              <a:xfrm>
                <a:off x="4431826" y="2453222"/>
                <a:ext cx="3328347" cy="565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m:rPr>
                              <m:nor/>
                            </m:rPr>
                            <a:rPr lang="en-US" dirty="0"/>
                            <m:t>ƞ</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V</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10.5</m:t>
                          </m:r>
                        </m:num>
                        <m:den>
                          <m:r>
                            <a:rPr lang="en-US" b="0" i="1" smtClean="0">
                              <a:latin typeface="Cambria Math" panose="02040503050406030204" pitchFamily="18" charset="0"/>
                            </a:rPr>
                            <m:t>0.5</m:t>
                          </m:r>
                        </m:den>
                      </m:f>
                      <m:r>
                        <a:rPr lang="en-US" b="0" i="1" smtClean="0">
                          <a:latin typeface="Cambria Math" panose="02040503050406030204" pitchFamily="18" charset="0"/>
                          <a:ea typeface="Cambria Math" panose="02040503050406030204" pitchFamily="18" charset="0"/>
                        </a:rPr>
                        <m:t>×12=252 </m:t>
                      </m:r>
                      <m:r>
                        <a:rPr lang="en-US" b="0" i="1" smtClean="0">
                          <a:latin typeface="Cambria Math" panose="02040503050406030204" pitchFamily="18" charset="0"/>
                          <a:ea typeface="Cambria Math" panose="02040503050406030204" pitchFamily="18" charset="0"/>
                        </a:rPr>
                        <m:t>𝑊</m:t>
                      </m:r>
                    </m:oMath>
                  </m:oMathPara>
                </a14:m>
                <a:endParaRPr lang="en-US"/>
              </a:p>
            </p:txBody>
          </p:sp>
        </mc:Choice>
        <mc:Fallback>
          <p:sp>
            <p:nvSpPr>
              <p:cNvPr id="14" name="TextBox 13">
                <a:extLst>
                  <a:ext uri="{FF2B5EF4-FFF2-40B4-BE49-F238E27FC236}">
                    <a16:creationId xmlns:a16="http://schemas.microsoft.com/office/drawing/2014/main" id="{6B94B281-9F16-5E82-E564-2AC9201F0FEC}"/>
                  </a:ext>
                </a:extLst>
              </p:cNvPr>
              <p:cNvSpPr txBox="1">
                <a:spLocks noRot="1" noChangeAspect="1" noMove="1" noResize="1" noEditPoints="1" noAdjustHandles="1" noChangeArrowheads="1" noChangeShapeType="1" noTextEdit="1"/>
              </p:cNvSpPr>
              <p:nvPr/>
            </p:nvSpPr>
            <p:spPr>
              <a:xfrm>
                <a:off x="4431826" y="2453222"/>
                <a:ext cx="3328347" cy="5652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BE85560B-25A0-EABB-3825-89EE40D968F4}"/>
                  </a:ext>
                </a:extLst>
              </p:cNvPr>
              <p:cNvSpPr txBox="1"/>
              <p:nvPr/>
            </p:nvSpPr>
            <p:spPr>
              <a:xfrm>
                <a:off x="3863503" y="3084811"/>
                <a:ext cx="51491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252 </m:t>
                      </m:r>
                      <m:r>
                        <a:rPr lang="en-US" b="0" i="1" smtClean="0">
                          <a:latin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×4 </m:t>
                      </m:r>
                      <m:r>
                        <a:rPr lang="en-US" b="0" i="1" smtClean="0">
                          <a:latin typeface="Cambria Math" panose="02040503050406030204" pitchFamily="18" charset="0"/>
                          <a:ea typeface="Cambria Math" panose="02040503050406030204" pitchFamily="18" charset="0"/>
                        </a:rPr>
                        <m:t>h𝑜𝑢𝑟𝑠</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𝟏𝟎𝟎𝟖</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𝑾𝒉</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𝑩𝒂𝒕𝒕𝒆𝒓𝒚</m:t>
                      </m:r>
                      <m:r>
                        <a:rPr lang="en-US" b="1" i="1" smtClean="0">
                          <a:latin typeface="Cambria Math" panose="02040503050406030204" pitchFamily="18" charset="0"/>
                          <a:ea typeface="Cambria Math" panose="02040503050406030204" pitchFamily="18" charset="0"/>
                        </a:rPr>
                        <m:t> </m:t>
                      </m:r>
                    </m:oMath>
                  </m:oMathPara>
                </a14:m>
                <a:endParaRPr lang="en-US" b="1"/>
              </a:p>
            </p:txBody>
          </p:sp>
        </mc:Choice>
        <mc:Fallback>
          <p:sp>
            <p:nvSpPr>
              <p:cNvPr id="16" name="TextBox 15">
                <a:extLst>
                  <a:ext uri="{FF2B5EF4-FFF2-40B4-BE49-F238E27FC236}">
                    <a16:creationId xmlns:a16="http://schemas.microsoft.com/office/drawing/2014/main" id="{BE85560B-25A0-EABB-3825-89EE40D968F4}"/>
                  </a:ext>
                </a:extLst>
              </p:cNvPr>
              <p:cNvSpPr txBox="1">
                <a:spLocks noRot="1" noChangeAspect="1" noMove="1" noResize="1" noEditPoints="1" noAdjustHandles="1" noChangeArrowheads="1" noChangeShapeType="1" noTextEdit="1"/>
              </p:cNvSpPr>
              <p:nvPr/>
            </p:nvSpPr>
            <p:spPr>
              <a:xfrm>
                <a:off x="3863503" y="3084811"/>
                <a:ext cx="5149174" cy="369332"/>
              </a:xfrm>
              <a:prstGeom prst="rect">
                <a:avLst/>
              </a:prstGeom>
              <a:blipFill>
                <a:blip r:embed="rId3"/>
                <a:stretch>
                  <a:fillRect b="-1147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6969199-DDE0-F00E-2136-4903C1F57A62}"/>
              </a:ext>
            </a:extLst>
          </p:cNvPr>
          <p:cNvSpPr txBox="1"/>
          <p:nvPr/>
        </p:nvSpPr>
        <p:spPr>
          <a:xfrm>
            <a:off x="4353128" y="3466843"/>
            <a:ext cx="4622260" cy="2923877"/>
          </a:xfrm>
          <a:prstGeom prst="rect">
            <a:avLst/>
          </a:prstGeom>
          <a:noFill/>
        </p:spPr>
        <p:txBody>
          <a:bodyPr wrap="square" lIns="91440" tIns="45720" rIns="91440" bIns="45720" rtlCol="0" anchor="t">
            <a:spAutoFit/>
          </a:bodyPr>
          <a:lstStyle/>
          <a:p>
            <a:r>
              <a:rPr lang="en-US">
                <a:latin typeface="Arial"/>
                <a:cs typeface="Arial"/>
              </a:rPr>
              <a:t>Common Battery COTS: 4S Lithium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14.8 V</a:t>
            </a:r>
          </a:p>
          <a:p>
            <a:pPr marL="285750" indent="-285750">
              <a:buFont typeface="Arial" panose="020B0604020202020204" pitchFamily="34" charset="0"/>
              <a:buChar char="•"/>
            </a:pPr>
            <a:r>
              <a:rPr lang="en-US">
                <a:latin typeface="Arial"/>
                <a:cs typeface="Arial"/>
              </a:rPr>
              <a:t>5000 </a:t>
            </a:r>
            <a:r>
              <a:rPr lang="en-US" err="1">
                <a:latin typeface="Arial"/>
                <a:cs typeface="Arial"/>
              </a:rPr>
              <a:t>mAh</a:t>
            </a:r>
            <a:endParaRPr lang="en-US">
              <a:latin typeface="Arial"/>
              <a:cs typeface="Arial"/>
            </a:endParaRPr>
          </a:p>
          <a:p>
            <a:pPr marL="285750" indent="-285750">
              <a:buFont typeface="Arial" panose="020B0604020202020204" pitchFamily="34" charset="0"/>
              <a:buChar char="•"/>
            </a:pPr>
            <a:r>
              <a:rPr lang="en-US"/>
              <a:t> 0.5 kg </a:t>
            </a:r>
            <a:endParaRPr lang="en-US">
              <a:cs typeface="Calibri"/>
            </a:endParaRPr>
          </a:p>
          <a:p>
            <a:pPr marL="285750" indent="-285750">
              <a:buFont typeface="Arial" panose="020B0604020202020204" pitchFamily="34" charset="0"/>
              <a:buChar char="•"/>
            </a:pPr>
            <a:r>
              <a:rPr lang="en-US"/>
              <a:t>= 74 </a:t>
            </a:r>
            <a:r>
              <a:rPr lang="en-US" err="1"/>
              <a:t>Wh</a:t>
            </a:r>
            <a:endParaRPr lang="en-US"/>
          </a:p>
          <a:p>
            <a:r>
              <a:rPr lang="en-US" sz="2000" b="1"/>
              <a:t>Need 14 batteries in parallel = 7kg of batteries</a:t>
            </a:r>
            <a:endParaRPr lang="en-US" sz="2000" b="1">
              <a:cs typeface="Calibri"/>
            </a:endParaRPr>
          </a:p>
          <a:p>
            <a:r>
              <a:rPr lang="en-US"/>
              <a:t>Feasible for 15kg plane -&gt; scalable to smaller, lighter plane</a:t>
            </a:r>
          </a:p>
          <a:p>
            <a:pPr marL="285750" indent="-285750">
              <a:buFont typeface="Arial" panose="020B0604020202020204" pitchFamily="34" charset="0"/>
              <a:buChar char="•"/>
            </a:pPr>
            <a:endParaRPr lang="en-US"/>
          </a:p>
        </p:txBody>
      </p:sp>
      <p:sp>
        <p:nvSpPr>
          <p:cNvPr id="18" name="TextBox 17">
            <a:extLst>
              <a:ext uri="{FF2B5EF4-FFF2-40B4-BE49-F238E27FC236}">
                <a16:creationId xmlns:a16="http://schemas.microsoft.com/office/drawing/2014/main" id="{CA9B8C28-DACD-625D-DEAA-3F3F82EC4344}"/>
              </a:ext>
            </a:extLst>
          </p:cNvPr>
          <p:cNvSpPr txBox="1"/>
          <p:nvPr/>
        </p:nvSpPr>
        <p:spPr>
          <a:xfrm>
            <a:off x="4431826" y="1128099"/>
            <a:ext cx="5804172" cy="1600438"/>
          </a:xfrm>
          <a:prstGeom prst="rect">
            <a:avLst/>
          </a:prstGeom>
          <a:noFill/>
        </p:spPr>
        <p:txBody>
          <a:bodyPr wrap="square" rtlCol="0">
            <a:spAutoFit/>
          </a:bodyPr>
          <a:lstStyle/>
          <a:p>
            <a:pPr marL="0" indent="0">
              <a:buNone/>
            </a:pPr>
            <a:r>
              <a:rPr lang="en-US" sz="2400">
                <a:latin typeface="Arial"/>
                <a:cs typeface="Arial"/>
              </a:rPr>
              <a:t>Power Requirements</a:t>
            </a:r>
          </a:p>
          <a:p>
            <a:pPr marL="0" indent="0">
              <a:buNone/>
            </a:pPr>
            <a:endParaRPr lang="en-US" sz="1600">
              <a:latin typeface="Arial"/>
              <a:cs typeface="Arial"/>
            </a:endParaRPr>
          </a:p>
          <a:p>
            <a:pPr marL="0" indent="0">
              <a:buNone/>
            </a:pPr>
            <a:r>
              <a:rPr lang="en-US" sz="1600">
                <a:latin typeface="Arial"/>
                <a:cs typeface="Arial"/>
              </a:rPr>
              <a:t>Drag = 10.5 N</a:t>
            </a:r>
          </a:p>
          <a:p>
            <a:pPr marL="0" indent="0">
              <a:buNone/>
            </a:pPr>
            <a:r>
              <a:rPr lang="en-US" sz="1600" b="1">
                <a:latin typeface="Arial"/>
                <a:cs typeface="Arial"/>
              </a:rPr>
              <a:t>10.5 N = Thrust </a:t>
            </a:r>
            <a:r>
              <a:rPr lang="en-US" sz="1600">
                <a:latin typeface="Arial"/>
                <a:cs typeface="Arial"/>
              </a:rPr>
              <a:t>Needed for SLUF</a:t>
            </a:r>
          </a:p>
          <a:p>
            <a:endParaRPr lang="en-US" sz="2400">
              <a:latin typeface="Arial" panose="020B0604020202020204" pitchFamily="34" charset="0"/>
              <a:cs typeface="Arial" panose="020B0604020202020204" pitchFamily="34" charset="0"/>
            </a:endParaRPr>
          </a:p>
        </p:txBody>
      </p:sp>
      <p:sp>
        <p:nvSpPr>
          <p:cNvPr id="6" name="Parallelogram 5">
            <a:extLst>
              <a:ext uri="{FF2B5EF4-FFF2-40B4-BE49-F238E27FC236}">
                <a16:creationId xmlns:a16="http://schemas.microsoft.com/office/drawing/2014/main" id="{546DEAA3-4DE4-AD74-2AA1-57F8334EE025}"/>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Overview</a:t>
            </a:r>
          </a:p>
        </p:txBody>
      </p:sp>
      <p:sp>
        <p:nvSpPr>
          <p:cNvPr id="8" name="Parallelogram 7">
            <a:extLst>
              <a:ext uri="{FF2B5EF4-FFF2-40B4-BE49-F238E27FC236}">
                <a16:creationId xmlns:a16="http://schemas.microsoft.com/office/drawing/2014/main" id="{5213C4CE-41FC-20DD-24F6-3D0601C33693}"/>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9" name="Parallelogram 8">
            <a:extLst>
              <a:ext uri="{FF2B5EF4-FFF2-40B4-BE49-F238E27FC236}">
                <a16:creationId xmlns:a16="http://schemas.microsoft.com/office/drawing/2014/main" id="{BBA4B6E4-DB77-4F96-37DE-9EB74B079AD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0" name="Parallelogram 9">
            <a:extLst>
              <a:ext uri="{FF2B5EF4-FFF2-40B4-BE49-F238E27FC236}">
                <a16:creationId xmlns:a16="http://schemas.microsoft.com/office/drawing/2014/main" id="{4A8FEEFA-F575-5CC7-70F0-C351F4F98A4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
        <p:nvSpPr>
          <p:cNvPr id="5" name="TextBox 4">
            <a:extLst>
              <a:ext uri="{FF2B5EF4-FFF2-40B4-BE49-F238E27FC236}">
                <a16:creationId xmlns:a16="http://schemas.microsoft.com/office/drawing/2014/main" id="{D41AF77A-E76D-2E50-918D-6597C99CD98F}"/>
              </a:ext>
            </a:extLst>
          </p:cNvPr>
          <p:cNvSpPr txBox="1"/>
          <p:nvPr/>
        </p:nvSpPr>
        <p:spPr>
          <a:xfrm>
            <a:off x="9051148" y="1115089"/>
            <a:ext cx="3133766" cy="290329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Takeaways</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Drag = Required Thrust = 10.5N </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Power = 252 W</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1008 </a:t>
            </a:r>
            <a:r>
              <a:rPr lang="en-US" b="1" err="1">
                <a:latin typeface="Arial" panose="020B0604020202020204" pitchFamily="34" charset="0"/>
                <a:cs typeface="Arial" panose="020B0604020202020204" pitchFamily="34" charset="0"/>
              </a:rPr>
              <a:t>Wh</a:t>
            </a:r>
            <a:r>
              <a:rPr lang="en-US" b="1">
                <a:latin typeface="Arial" panose="020B0604020202020204" pitchFamily="34" charset="0"/>
                <a:cs typeface="Arial" panose="020B0604020202020204" pitchFamily="34" charset="0"/>
              </a:rPr>
              <a:t> Energy needs</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7kg of batteries for 15kg plane</a:t>
            </a:r>
          </a:p>
        </p:txBody>
      </p:sp>
    </p:spTree>
    <p:extLst>
      <p:ext uri="{BB962C8B-B14F-4D97-AF65-F5344CB8AC3E}">
        <p14:creationId xmlns:p14="http://schemas.microsoft.com/office/powerpoint/2010/main" val="277443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A064-F6C8-1B88-19DD-F61F861765D1}"/>
              </a:ext>
            </a:extLst>
          </p:cNvPr>
          <p:cNvSpPr>
            <a:spLocks noGrp="1"/>
          </p:cNvSpPr>
          <p:nvPr>
            <p:ph type="title"/>
          </p:nvPr>
        </p:nvSpPr>
        <p:spPr/>
        <p:txBody>
          <a:bodyPr/>
          <a:lstStyle/>
          <a:p>
            <a:r>
              <a:rPr lang="en-US"/>
              <a:t>Propulsion – Power Requirements</a:t>
            </a:r>
          </a:p>
        </p:txBody>
      </p:sp>
      <p:sp>
        <p:nvSpPr>
          <p:cNvPr id="3" name="Content Placeholder 2">
            <a:extLst>
              <a:ext uri="{FF2B5EF4-FFF2-40B4-BE49-F238E27FC236}">
                <a16:creationId xmlns:a16="http://schemas.microsoft.com/office/drawing/2014/main" id="{EE122754-873B-9029-378C-B5C84DF29701}"/>
              </a:ext>
            </a:extLst>
          </p:cNvPr>
          <p:cNvSpPr>
            <a:spLocks noGrp="1"/>
          </p:cNvSpPr>
          <p:nvPr>
            <p:ph idx="1"/>
          </p:nvPr>
        </p:nvSpPr>
        <p:spPr>
          <a:xfrm>
            <a:off x="838200" y="1253331"/>
            <a:ext cx="3905250" cy="4351338"/>
          </a:xfrm>
        </p:spPr>
        <p:txBody>
          <a:bodyPr/>
          <a:lstStyle/>
          <a:p>
            <a:pPr marL="0" indent="0">
              <a:buNone/>
            </a:pPr>
            <a:r>
              <a:rPr lang="en-US" sz="2400"/>
              <a:t>Assumptions:</a:t>
            </a:r>
          </a:p>
          <a:p>
            <a:r>
              <a:rPr lang="en-US" sz="1800"/>
              <a:t>V = 15 m/s (Faster speed for faster climb)</a:t>
            </a:r>
          </a:p>
          <a:p>
            <a:r>
              <a:rPr lang="en-US" sz="1800"/>
              <a:t> ROC = 1.3 m/s, 2.6 m/s</a:t>
            </a:r>
          </a:p>
          <a:p>
            <a:r>
              <a:rPr lang="en-US" sz="1800"/>
              <a:t>Angle of attack = 2° </a:t>
            </a:r>
          </a:p>
          <a:p>
            <a:r>
              <a:rPr lang="en-US" sz="1800"/>
              <a:t>Climb 600ft = 183m</a:t>
            </a:r>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C5BDE4EA-C16F-679A-0BF3-230E97FF2B66}"/>
              </a:ext>
            </a:extLst>
          </p:cNvPr>
          <p:cNvSpPr>
            <a:spLocks noGrp="1"/>
          </p:cNvSpPr>
          <p:nvPr>
            <p:ph type="sldNum" sz="quarter" idx="12"/>
          </p:nvPr>
        </p:nvSpPr>
        <p:spPr/>
        <p:txBody>
          <a:bodyPr/>
          <a:lstStyle/>
          <a:p>
            <a:fld id="{A4DAB268-5651-8449-B4FF-0C1906E4DCE1}" type="slidenum">
              <a:rPr lang="en-US" smtClean="0"/>
              <a:t>28</a:t>
            </a:fld>
            <a:endParaRPr lang="en-US"/>
          </a:p>
        </p:txBody>
      </p:sp>
      <p:pic>
        <p:nvPicPr>
          <p:cNvPr id="1026" name="Picture 2" descr="4,690 Glider Stock Vector Illustration and Royalty Free Glider Clipart">
            <a:extLst>
              <a:ext uri="{FF2B5EF4-FFF2-40B4-BE49-F238E27FC236}">
                <a16:creationId xmlns:a16="http://schemas.microsoft.com/office/drawing/2014/main" id="{86D7BB48-7D14-96BE-0016-958A5D456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90825" y="3348899"/>
            <a:ext cx="785515" cy="7518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FD046681-4811-9430-AD09-283AA148CD69}"/>
              </a:ext>
            </a:extLst>
          </p:cNvPr>
          <p:cNvCxnSpPr>
            <a:cxnSpLocks/>
          </p:cNvCxnSpPr>
          <p:nvPr/>
        </p:nvCxnSpPr>
        <p:spPr>
          <a:xfrm flipV="1">
            <a:off x="734786" y="3820538"/>
            <a:ext cx="2195332" cy="9971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5598404-B5B3-D198-BFD2-827481C0674E}"/>
              </a:ext>
            </a:extLst>
          </p:cNvPr>
          <p:cNvCxnSpPr>
            <a:cxnSpLocks/>
          </p:cNvCxnSpPr>
          <p:nvPr/>
        </p:nvCxnSpPr>
        <p:spPr>
          <a:xfrm>
            <a:off x="734786" y="4928958"/>
            <a:ext cx="219533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A3A67EF0-08AD-0DA1-348A-CD3ABED7852F}"/>
              </a:ext>
            </a:extLst>
          </p:cNvPr>
          <p:cNvSpPr txBox="1"/>
          <p:nvPr/>
        </p:nvSpPr>
        <p:spPr>
          <a:xfrm rot="20129407">
            <a:off x="1319526" y="4026056"/>
            <a:ext cx="874460" cy="307777"/>
          </a:xfrm>
          <a:prstGeom prst="rect">
            <a:avLst/>
          </a:prstGeom>
          <a:noFill/>
        </p:spPr>
        <p:txBody>
          <a:bodyPr wrap="square" rtlCol="0">
            <a:spAutoFit/>
          </a:bodyPr>
          <a:lstStyle/>
          <a:p>
            <a:r>
              <a:rPr lang="en-US" sz="1400"/>
              <a:t>15m</a:t>
            </a:r>
          </a:p>
        </p:txBody>
      </p:sp>
      <p:cxnSp>
        <p:nvCxnSpPr>
          <p:cNvPr id="16" name="Straight Arrow Connector 15">
            <a:extLst>
              <a:ext uri="{FF2B5EF4-FFF2-40B4-BE49-F238E27FC236}">
                <a16:creationId xmlns:a16="http://schemas.microsoft.com/office/drawing/2014/main" id="{EE1EE7CC-B62D-98F3-9D9E-C86EC92ABBCF}"/>
              </a:ext>
            </a:extLst>
          </p:cNvPr>
          <p:cNvCxnSpPr>
            <a:cxnSpLocks/>
          </p:cNvCxnSpPr>
          <p:nvPr/>
        </p:nvCxnSpPr>
        <p:spPr>
          <a:xfrm flipV="1">
            <a:off x="2930118" y="3935237"/>
            <a:ext cx="0" cy="9209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CD7E1C5-B2C0-119B-E5D5-05D7AB2FBA34}"/>
              </a:ext>
            </a:extLst>
          </p:cNvPr>
          <p:cNvSpPr txBox="1"/>
          <p:nvPr/>
        </p:nvSpPr>
        <p:spPr>
          <a:xfrm>
            <a:off x="2927338" y="4191055"/>
            <a:ext cx="874460" cy="523220"/>
          </a:xfrm>
          <a:prstGeom prst="rect">
            <a:avLst/>
          </a:prstGeom>
          <a:noFill/>
        </p:spPr>
        <p:txBody>
          <a:bodyPr wrap="square" rtlCol="0">
            <a:spAutoFit/>
          </a:bodyPr>
          <a:lstStyle/>
          <a:p>
            <a:r>
              <a:rPr lang="en-US" sz="1400"/>
              <a:t>1.3m, 2.6m</a:t>
            </a:r>
          </a:p>
        </p:txBody>
      </p:sp>
      <p:sp>
        <p:nvSpPr>
          <p:cNvPr id="20" name="TextBox 19">
            <a:extLst>
              <a:ext uri="{FF2B5EF4-FFF2-40B4-BE49-F238E27FC236}">
                <a16:creationId xmlns:a16="http://schemas.microsoft.com/office/drawing/2014/main" id="{74F1839E-327C-433F-8A6B-2D21717B7417}"/>
              </a:ext>
            </a:extLst>
          </p:cNvPr>
          <p:cNvSpPr txBox="1"/>
          <p:nvPr/>
        </p:nvSpPr>
        <p:spPr>
          <a:xfrm>
            <a:off x="1155858" y="4583003"/>
            <a:ext cx="1349725" cy="307777"/>
          </a:xfrm>
          <a:prstGeom prst="rect">
            <a:avLst/>
          </a:prstGeom>
          <a:noFill/>
        </p:spPr>
        <p:txBody>
          <a:bodyPr wrap="square" rtlCol="0">
            <a:spAutoFit/>
          </a:bodyPr>
          <a:lstStyle/>
          <a:p>
            <a:r>
              <a:rPr lang="en-US" sz="1400"/>
              <a:t>𝛾 = 5°, 10°</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6353437-19F4-03BB-878B-7EC24B5363D4}"/>
                  </a:ext>
                </a:extLst>
              </p:cNvPr>
              <p:cNvSpPr txBox="1"/>
              <p:nvPr/>
            </p:nvSpPr>
            <p:spPr>
              <a:xfrm>
                <a:off x="4411789" y="1253331"/>
                <a:ext cx="4088564" cy="5082097"/>
              </a:xfrm>
              <a:prstGeom prst="rect">
                <a:avLst/>
              </a:prstGeom>
              <a:noFill/>
            </p:spPr>
            <p:txBody>
              <a:bodyPr wrap="square" lIns="0" tIns="0" rIns="0" bIns="0" rtlCol="0">
                <a:spAutoFit/>
              </a:bodyPr>
              <a:lstStyle/>
              <a:p>
                <a:pPr algn="ctr"/>
                <a:r>
                  <a:rPr lang="en-US" sz="2400" b="0">
                    <a:latin typeface="Arial" panose="020B0604020202020204" pitchFamily="34" charset="0"/>
                    <a:cs typeface="Arial" panose="020B0604020202020204" pitchFamily="34" charset="0"/>
                  </a:rPr>
                  <a:t>Power Requirements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e>
                      </m:func>
                    </m:oMath>
                  </m:oMathPara>
                </a14:m>
                <a:endParaRPr lang="en-US" b="0" i="1">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=12.8</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+147</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⁡(7°, 12°)</m:t>
                      </m:r>
                    </m:oMath>
                  </m:oMathPara>
                </a14:m>
                <a:endParaRPr lang="en-US" b="0">
                  <a:ea typeface="Cambria Math" panose="02040503050406030204" pitchFamily="18" charset="0"/>
                </a:endParaRPr>
              </a:p>
              <a:p>
                <a:pPr algn="ctr"/>
                <a:r>
                  <a:rPr lang="en-US" b="1"/>
                  <a:t>T =30.7N,   43.4N</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m:rPr>
                              <m:nor/>
                            </m:rPr>
                            <a:rPr lang="en-US" dirty="0"/>
                            <m:t>ƞ</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V</m:t>
                      </m:r>
                    </m:oMath>
                  </m:oMathPara>
                </a14:m>
                <a:endParaRPr lang="en-US"/>
              </a:p>
              <a:p>
                <a:pPr algn="ctr"/>
                <a:r>
                  <a:rPr lang="en-US" b="1"/>
                  <a:t>P = 921W,   1302W</a:t>
                </a:r>
              </a:p>
              <a:p>
                <a:pPr algn="ctr"/>
                <a:r>
                  <a:rPr lang="en-US"/>
                  <a:t>Time = 183m/ROC</a:t>
                </a:r>
              </a:p>
              <a:p>
                <a:pPr algn="ctr"/>
                <a:r>
                  <a:rPr lang="en-US"/>
                  <a:t>Time = 140s,   70s</a:t>
                </a:r>
              </a:p>
              <a:p>
                <a:pPr algn="ctr"/>
                <a:r>
                  <a:rPr lang="en-US" b="1" err="1"/>
                  <a:t>wH</a:t>
                </a:r>
                <a:r>
                  <a:rPr lang="en-US" b="1"/>
                  <a:t> = 35wH,   25wH</a:t>
                </a:r>
              </a:p>
              <a:p>
                <a:pPr algn="ctr"/>
                <a:endParaRPr lang="en-US"/>
              </a:p>
              <a:p>
                <a:pPr algn="ctr"/>
                <a:r>
                  <a:rPr lang="en-US" b="1"/>
                  <a:t>Battery = 0.25 kg for climb</a:t>
                </a:r>
              </a:p>
              <a:p>
                <a:pPr algn="ctr"/>
                <a:endParaRPr lang="en-US"/>
              </a:p>
              <a:p>
                <a:pPr algn="ctr"/>
                <a:r>
                  <a:rPr lang="en-US"/>
                  <a:t>Faster climb uses less energy, but requires a greater max power and therefore larger engine</a:t>
                </a:r>
              </a:p>
              <a:p>
                <a:endParaRPr lang="en-US"/>
              </a:p>
              <a:p>
                <a:endParaRPr lang="en-US"/>
              </a:p>
            </p:txBody>
          </p:sp>
        </mc:Choice>
        <mc:Fallback>
          <p:sp>
            <p:nvSpPr>
              <p:cNvPr id="22" name="TextBox 21">
                <a:extLst>
                  <a:ext uri="{FF2B5EF4-FFF2-40B4-BE49-F238E27FC236}">
                    <a16:creationId xmlns:a16="http://schemas.microsoft.com/office/drawing/2014/main" id="{56353437-19F4-03BB-878B-7EC24B5363D4}"/>
                  </a:ext>
                </a:extLst>
              </p:cNvPr>
              <p:cNvSpPr txBox="1">
                <a:spLocks noRot="1" noChangeAspect="1" noMove="1" noResize="1" noEditPoints="1" noAdjustHandles="1" noChangeArrowheads="1" noChangeShapeType="1" noTextEdit="1"/>
              </p:cNvSpPr>
              <p:nvPr/>
            </p:nvSpPr>
            <p:spPr>
              <a:xfrm>
                <a:off x="4411789" y="1253331"/>
                <a:ext cx="4088564" cy="5082097"/>
              </a:xfrm>
              <a:prstGeom prst="rect">
                <a:avLst/>
              </a:prstGeom>
              <a:blipFill>
                <a:blip r:embed="rId3"/>
                <a:stretch>
                  <a:fillRect l="-3284" t="-1801" r="-43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8DC77A6-1A8C-336B-E9B5-7C21A7426C52}"/>
                  </a:ext>
                </a:extLst>
              </p:cNvPr>
              <p:cNvSpPr txBox="1"/>
              <p:nvPr/>
            </p:nvSpPr>
            <p:spPr>
              <a:xfrm>
                <a:off x="890818" y="5304041"/>
                <a:ext cx="20365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=7°, 12°</m:t>
                      </m:r>
                    </m:oMath>
                  </m:oMathPara>
                </a14:m>
                <a:endParaRPr lang="en-US"/>
              </a:p>
            </p:txBody>
          </p:sp>
        </mc:Choice>
        <mc:Fallback>
          <p:sp>
            <p:nvSpPr>
              <p:cNvPr id="5" name="TextBox 4">
                <a:extLst>
                  <a:ext uri="{FF2B5EF4-FFF2-40B4-BE49-F238E27FC236}">
                    <a16:creationId xmlns:a16="http://schemas.microsoft.com/office/drawing/2014/main" id="{98DC77A6-1A8C-336B-E9B5-7C21A7426C52}"/>
                  </a:ext>
                </a:extLst>
              </p:cNvPr>
              <p:cNvSpPr txBox="1">
                <a:spLocks noRot="1" noChangeAspect="1" noMove="1" noResize="1" noEditPoints="1" noAdjustHandles="1" noChangeArrowheads="1" noChangeShapeType="1" noTextEdit="1"/>
              </p:cNvSpPr>
              <p:nvPr/>
            </p:nvSpPr>
            <p:spPr>
              <a:xfrm>
                <a:off x="890818" y="5304041"/>
                <a:ext cx="2036520" cy="276999"/>
              </a:xfrm>
              <a:prstGeom prst="rect">
                <a:avLst/>
              </a:prstGeom>
              <a:blipFill>
                <a:blip r:embed="rId4"/>
                <a:stretch>
                  <a:fillRect l="-2096" r="-2395" b="-2173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4E535DC-51CC-79A9-301F-D0F838684499}"/>
              </a:ext>
            </a:extLst>
          </p:cNvPr>
          <p:cNvSpPr txBox="1"/>
          <p:nvPr/>
        </p:nvSpPr>
        <p:spPr>
          <a:xfrm>
            <a:off x="9051148" y="1115089"/>
            <a:ext cx="2861553" cy="3734292"/>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Takeaways</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Required Thrust = 31 N,  44 N </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Power = 921,  1300 W</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35,  25 </a:t>
            </a:r>
            <a:r>
              <a:rPr lang="en-US" b="1" err="1">
                <a:latin typeface="Arial" panose="020B0604020202020204" pitchFamily="34" charset="0"/>
                <a:cs typeface="Arial" panose="020B0604020202020204" pitchFamily="34" charset="0"/>
              </a:rPr>
              <a:t>Wh</a:t>
            </a:r>
            <a:r>
              <a:rPr lang="en-US" b="1">
                <a:latin typeface="Arial" panose="020B0604020202020204" pitchFamily="34" charset="0"/>
                <a:cs typeface="Arial" panose="020B0604020202020204" pitchFamily="34" charset="0"/>
              </a:rPr>
              <a:t> Energy needs</a:t>
            </a:r>
          </a:p>
          <a:p>
            <a:pPr marL="342900" indent="-342900">
              <a:lnSpc>
                <a:spcPct val="150000"/>
              </a:lnSpc>
              <a:buFont typeface="Arial" panose="020B0604020202020204" pitchFamily="34" charset="0"/>
              <a:buChar char="•"/>
            </a:pPr>
            <a:r>
              <a:rPr lang="en-US" b="1">
                <a:latin typeface="Arial" panose="020B0604020202020204" pitchFamily="34" charset="0"/>
                <a:cs typeface="Arial" panose="020B0604020202020204" pitchFamily="34" charset="0"/>
              </a:rPr>
              <a:t>0.25kg of batteries for 15kg plane</a:t>
            </a:r>
          </a:p>
          <a:p>
            <a:pPr>
              <a:lnSpc>
                <a:spcPct val="150000"/>
              </a:lnSpc>
            </a:pPr>
            <a:endParaRPr lang="en-US" b="1">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0F6066A2-A399-84D4-885A-0664800F4260}"/>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10" name="Parallelogram 9">
            <a:extLst>
              <a:ext uri="{FF2B5EF4-FFF2-40B4-BE49-F238E27FC236}">
                <a16:creationId xmlns:a16="http://schemas.microsoft.com/office/drawing/2014/main" id="{8D26824F-6352-64A3-3478-98C7E2C0A371}"/>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1" name="Parallelogram 10">
            <a:extLst>
              <a:ext uri="{FF2B5EF4-FFF2-40B4-BE49-F238E27FC236}">
                <a16:creationId xmlns:a16="http://schemas.microsoft.com/office/drawing/2014/main" id="{99F94EDA-FF3A-0304-29EF-42FE7119FCE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2" name="Parallelogram 11">
            <a:extLst>
              <a:ext uri="{FF2B5EF4-FFF2-40B4-BE49-F238E27FC236}">
                <a16:creationId xmlns:a16="http://schemas.microsoft.com/office/drawing/2014/main" id="{7945EDE2-85AE-221C-C2F8-178D2F2E6AFC}"/>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108928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a:xfrm>
            <a:off x="864031" y="184370"/>
            <a:ext cx="10791686" cy="1325563"/>
          </a:xfrm>
        </p:spPr>
        <p:txBody>
          <a:bodyPr/>
          <a:lstStyle/>
          <a:p>
            <a:r>
              <a:rPr lang="en-US">
                <a:latin typeface="Arial"/>
                <a:cs typeface="Arial"/>
              </a:rPr>
              <a:t>Motor Type – Electric vs Gas</a:t>
            </a:r>
            <a:endParaRPr lang="en-US"/>
          </a:p>
        </p:txBody>
      </p:sp>
      <p:graphicFrame>
        <p:nvGraphicFramePr>
          <p:cNvPr id="8" name="Table 8">
            <a:extLst>
              <a:ext uri="{FF2B5EF4-FFF2-40B4-BE49-F238E27FC236}">
                <a16:creationId xmlns:a16="http://schemas.microsoft.com/office/drawing/2014/main" id="{EBABC08E-A197-E8A2-6D43-A05F69CE10AD}"/>
              </a:ext>
            </a:extLst>
          </p:cNvPr>
          <p:cNvGraphicFramePr>
            <a:graphicFrameLocks noGrp="1"/>
          </p:cNvGraphicFramePr>
          <p:nvPr>
            <p:ph idx="1"/>
            <p:extLst>
              <p:ext uri="{D42A27DB-BD31-4B8C-83A1-F6EECF244321}">
                <p14:modId xmlns:p14="http://schemas.microsoft.com/office/powerpoint/2010/main" val="1502728022"/>
              </p:ext>
            </p:extLst>
          </p:nvPr>
        </p:nvGraphicFramePr>
        <p:xfrm>
          <a:off x="829984" y="1581122"/>
          <a:ext cx="10442131" cy="3612536"/>
        </p:xfrm>
        <a:graphic>
          <a:graphicData uri="http://schemas.openxmlformats.org/drawingml/2006/table">
            <a:tbl>
              <a:tblPr firstRow="1" bandRow="1">
                <a:tableStyleId>{5C22544A-7EE6-4342-B048-85BDC9FD1C3A}</a:tableStyleId>
              </a:tblPr>
              <a:tblGrid>
                <a:gridCol w="1263315">
                  <a:extLst>
                    <a:ext uri="{9D8B030D-6E8A-4147-A177-3AD203B41FA5}">
                      <a16:colId xmlns:a16="http://schemas.microsoft.com/office/drawing/2014/main" val="1224203395"/>
                    </a:ext>
                  </a:extLst>
                </a:gridCol>
                <a:gridCol w="2586788">
                  <a:extLst>
                    <a:ext uri="{9D8B030D-6E8A-4147-A177-3AD203B41FA5}">
                      <a16:colId xmlns:a16="http://schemas.microsoft.com/office/drawing/2014/main" val="2952323766"/>
                    </a:ext>
                  </a:extLst>
                </a:gridCol>
                <a:gridCol w="942472">
                  <a:extLst>
                    <a:ext uri="{9D8B030D-6E8A-4147-A177-3AD203B41FA5}">
                      <a16:colId xmlns:a16="http://schemas.microsoft.com/office/drawing/2014/main" val="2114592838"/>
                    </a:ext>
                  </a:extLst>
                </a:gridCol>
                <a:gridCol w="5649556">
                  <a:extLst>
                    <a:ext uri="{9D8B030D-6E8A-4147-A177-3AD203B41FA5}">
                      <a16:colId xmlns:a16="http://schemas.microsoft.com/office/drawing/2014/main" val="103289416"/>
                    </a:ext>
                  </a:extLst>
                </a:gridCol>
              </a:tblGrid>
              <a:tr h="526108">
                <a:tc>
                  <a:txBody>
                    <a:bodyPr/>
                    <a:lstStyle/>
                    <a:p>
                      <a:pPr algn="ctr"/>
                      <a:r>
                        <a:rPr lang="en-US"/>
                        <a:t>Metric</a:t>
                      </a:r>
                    </a:p>
                  </a:txBody>
                  <a:tcPr>
                    <a:solidFill>
                      <a:srgbClr val="CFB87C"/>
                    </a:solidFill>
                  </a:tcPr>
                </a:tc>
                <a:tc>
                  <a:txBody>
                    <a:bodyPr/>
                    <a:lstStyle/>
                    <a:p>
                      <a:pPr algn="ctr"/>
                      <a:r>
                        <a:rPr lang="en-US"/>
                        <a:t>Description</a:t>
                      </a:r>
                    </a:p>
                  </a:txBody>
                  <a:tcPr>
                    <a:solidFill>
                      <a:srgbClr val="CFB87C"/>
                    </a:solidFill>
                  </a:tcPr>
                </a:tc>
                <a:tc>
                  <a:txBody>
                    <a:bodyPr/>
                    <a:lstStyle/>
                    <a:p>
                      <a:pPr algn="ctr"/>
                      <a:r>
                        <a:rPr lang="en-US"/>
                        <a:t>Weight</a:t>
                      </a:r>
                    </a:p>
                  </a:txBody>
                  <a:tcPr>
                    <a:solidFill>
                      <a:srgbClr val="CFB87C"/>
                    </a:solidFill>
                  </a:tcPr>
                </a:tc>
                <a:tc>
                  <a:txBody>
                    <a:bodyPr/>
                    <a:lstStyle/>
                    <a:p>
                      <a:pPr algn="ctr"/>
                      <a:r>
                        <a:rPr lang="en-US"/>
                        <a:t>Rationale</a:t>
                      </a:r>
                    </a:p>
                  </a:txBody>
                  <a:tcPr>
                    <a:solidFill>
                      <a:srgbClr val="CFB87C"/>
                    </a:solidFill>
                  </a:tcPr>
                </a:tc>
                <a:extLst>
                  <a:ext uri="{0D108BD9-81ED-4DB2-BD59-A6C34878D82A}">
                    <a16:rowId xmlns:a16="http://schemas.microsoft.com/office/drawing/2014/main" val="3807310009"/>
                  </a:ext>
                </a:extLst>
              </a:tr>
              <a:tr h="526108">
                <a:tc>
                  <a:txBody>
                    <a:bodyPr/>
                    <a:lstStyle/>
                    <a:p>
                      <a:pPr lvl="0" algn="ctr">
                        <a:buNone/>
                      </a:pPr>
                      <a:r>
                        <a:rPr lang="en-US"/>
                        <a:t>Safety</a:t>
                      </a:r>
                    </a:p>
                  </a:txBody>
                  <a:tcPr>
                    <a:solidFill>
                      <a:schemeClr val="bg2"/>
                    </a:solidFill>
                  </a:tcPr>
                </a:tc>
                <a:tc>
                  <a:txBody>
                    <a:bodyPr/>
                    <a:lstStyle/>
                    <a:p>
                      <a:pPr algn="ctr"/>
                      <a:r>
                        <a:rPr lang="en-US"/>
                        <a:t>How safe is it to operate in environment?</a:t>
                      </a:r>
                    </a:p>
                  </a:txBody>
                  <a:tcPr>
                    <a:solidFill>
                      <a:schemeClr val="bg2"/>
                    </a:solidFill>
                  </a:tcPr>
                </a:tc>
                <a:tc>
                  <a:txBody>
                    <a:bodyPr/>
                    <a:lstStyle/>
                    <a:p>
                      <a:pPr algn="ctr"/>
                      <a:r>
                        <a:rPr lang="en-US"/>
                        <a:t>35%</a:t>
                      </a:r>
                    </a:p>
                  </a:txBody>
                  <a:tcPr>
                    <a:solidFill>
                      <a:schemeClr val="bg2"/>
                    </a:solidFill>
                  </a:tcPr>
                </a:tc>
                <a:tc>
                  <a:txBody>
                    <a:bodyPr/>
                    <a:lstStyle/>
                    <a:p>
                      <a:pPr algn="ctr"/>
                      <a:r>
                        <a:rPr lang="en-US"/>
                        <a:t>Motor/engine must not cause unnecessary risks </a:t>
                      </a:r>
                    </a:p>
                  </a:txBody>
                  <a:tcPr>
                    <a:solidFill>
                      <a:schemeClr val="bg2"/>
                    </a:solidFill>
                  </a:tcPr>
                </a:tc>
                <a:extLst>
                  <a:ext uri="{0D108BD9-81ED-4DB2-BD59-A6C34878D82A}">
                    <a16:rowId xmlns:a16="http://schemas.microsoft.com/office/drawing/2014/main" val="1781974336"/>
                  </a:ext>
                </a:extLst>
              </a:tr>
              <a:tr h="526108">
                <a:tc>
                  <a:txBody>
                    <a:bodyPr/>
                    <a:lstStyle/>
                    <a:p>
                      <a:pPr lvl="0" algn="ctr">
                        <a:buNone/>
                      </a:pPr>
                      <a:r>
                        <a:rPr lang="en-US"/>
                        <a:t>Endurance</a:t>
                      </a:r>
                    </a:p>
                  </a:txBody>
                  <a:tcPr>
                    <a:solidFill>
                      <a:schemeClr val="bg2">
                        <a:lumMod val="90000"/>
                      </a:schemeClr>
                    </a:solidFill>
                  </a:tcPr>
                </a:tc>
                <a:tc>
                  <a:txBody>
                    <a:bodyPr/>
                    <a:lstStyle/>
                    <a:p>
                      <a:pPr algn="ctr"/>
                      <a:r>
                        <a:rPr lang="en-US"/>
                        <a:t>Weight of motor and fuel energy density</a:t>
                      </a:r>
                    </a:p>
                  </a:txBody>
                  <a:tcPr>
                    <a:solidFill>
                      <a:schemeClr val="bg2">
                        <a:lumMod val="90000"/>
                      </a:schemeClr>
                    </a:solidFill>
                  </a:tcPr>
                </a:tc>
                <a:tc>
                  <a:txBody>
                    <a:bodyPr/>
                    <a:lstStyle/>
                    <a:p>
                      <a:pPr algn="ctr"/>
                      <a:r>
                        <a:rPr lang="en-US"/>
                        <a:t>25%</a:t>
                      </a:r>
                    </a:p>
                  </a:txBody>
                  <a:tcPr>
                    <a:solidFill>
                      <a:schemeClr val="bg2">
                        <a:lumMod val="90000"/>
                      </a:schemeClr>
                    </a:solidFill>
                  </a:tcPr>
                </a:tc>
                <a:tc>
                  <a:txBody>
                    <a:bodyPr/>
                    <a:lstStyle/>
                    <a:p>
                      <a:pPr algn="ctr"/>
                      <a:r>
                        <a:rPr lang="en-US"/>
                        <a:t>Must have energy density to meet FR.2</a:t>
                      </a:r>
                    </a:p>
                  </a:txBody>
                  <a:tcPr>
                    <a:solidFill>
                      <a:schemeClr val="bg2">
                        <a:lumMod val="90000"/>
                      </a:schemeClr>
                    </a:solidFill>
                  </a:tcPr>
                </a:tc>
                <a:extLst>
                  <a:ext uri="{0D108BD9-81ED-4DB2-BD59-A6C34878D82A}">
                    <a16:rowId xmlns:a16="http://schemas.microsoft.com/office/drawing/2014/main" val="3101222502"/>
                  </a:ext>
                </a:extLst>
              </a:tr>
              <a:tr h="526108">
                <a:tc>
                  <a:txBody>
                    <a:bodyPr/>
                    <a:lstStyle/>
                    <a:p>
                      <a:pPr algn="ctr"/>
                      <a:r>
                        <a:rPr lang="en-US"/>
                        <a:t>Reliability</a:t>
                      </a:r>
                    </a:p>
                  </a:txBody>
                  <a:tcPr>
                    <a:solidFill>
                      <a:schemeClr val="bg2"/>
                    </a:solidFill>
                  </a:tcPr>
                </a:tc>
                <a:tc>
                  <a:txBody>
                    <a:bodyPr/>
                    <a:lstStyle/>
                    <a:p>
                      <a:pPr algn="ctr"/>
                      <a:r>
                        <a:rPr lang="en-US"/>
                        <a:t>How simple is it to maintain and fly</a:t>
                      </a:r>
                    </a:p>
                  </a:txBody>
                  <a:tcPr>
                    <a:solidFill>
                      <a:schemeClr val="bg2"/>
                    </a:solidFill>
                  </a:tcPr>
                </a:tc>
                <a:tc>
                  <a:txBody>
                    <a:bodyPr/>
                    <a:lstStyle/>
                    <a:p>
                      <a:pPr algn="ctr"/>
                      <a:r>
                        <a:rPr lang="en-US"/>
                        <a:t>20%</a:t>
                      </a:r>
                    </a:p>
                  </a:txBody>
                  <a:tcPr>
                    <a:solidFill>
                      <a:schemeClr val="bg2"/>
                    </a:solidFill>
                  </a:tcPr>
                </a:tc>
                <a:tc>
                  <a:txBody>
                    <a:bodyPr/>
                    <a:lstStyle/>
                    <a:p>
                      <a:pPr algn="ctr"/>
                      <a:r>
                        <a:rPr lang="en-US"/>
                        <a:t>Engine should require minimal maintenance between flights</a:t>
                      </a:r>
                    </a:p>
                  </a:txBody>
                  <a:tcPr>
                    <a:solidFill>
                      <a:schemeClr val="bg2"/>
                    </a:solidFill>
                  </a:tcPr>
                </a:tc>
                <a:extLst>
                  <a:ext uri="{0D108BD9-81ED-4DB2-BD59-A6C34878D82A}">
                    <a16:rowId xmlns:a16="http://schemas.microsoft.com/office/drawing/2014/main" val="439635158"/>
                  </a:ext>
                </a:extLst>
              </a:tr>
              <a:tr h="526108">
                <a:tc>
                  <a:txBody>
                    <a:bodyPr/>
                    <a:lstStyle/>
                    <a:p>
                      <a:pPr algn="ctr"/>
                      <a:r>
                        <a:rPr lang="en-US"/>
                        <a:t>Prep Time</a:t>
                      </a:r>
                    </a:p>
                  </a:txBody>
                  <a:tcPr>
                    <a:solidFill>
                      <a:schemeClr val="bg2">
                        <a:lumMod val="90000"/>
                      </a:schemeClr>
                    </a:solidFill>
                  </a:tcPr>
                </a:tc>
                <a:tc>
                  <a:txBody>
                    <a:bodyPr/>
                    <a:lstStyle/>
                    <a:p>
                      <a:pPr algn="ctr"/>
                      <a:r>
                        <a:rPr lang="en-US"/>
                        <a:t>How much prep time is needed to be flight ready</a:t>
                      </a:r>
                    </a:p>
                  </a:txBody>
                  <a:tcPr>
                    <a:solidFill>
                      <a:schemeClr val="bg2">
                        <a:lumMod val="90000"/>
                      </a:schemeClr>
                    </a:solidFill>
                  </a:tcPr>
                </a:tc>
                <a:tc>
                  <a:txBody>
                    <a:bodyPr/>
                    <a:lstStyle/>
                    <a:p>
                      <a:pPr algn="ctr"/>
                      <a:r>
                        <a:rPr lang="en-US"/>
                        <a:t>20%</a:t>
                      </a:r>
                    </a:p>
                  </a:txBody>
                  <a:tcPr>
                    <a:solidFill>
                      <a:schemeClr val="bg2">
                        <a:lumMod val="90000"/>
                      </a:schemeClr>
                    </a:solidFill>
                  </a:tcPr>
                </a:tc>
                <a:tc>
                  <a:txBody>
                    <a:bodyPr/>
                    <a:lstStyle/>
                    <a:p>
                      <a:pPr algn="ctr"/>
                      <a:r>
                        <a:rPr lang="en-US"/>
                        <a:t>Plane should be flyable in minimal time upon arrival</a:t>
                      </a:r>
                    </a:p>
                  </a:txBody>
                  <a:tcPr>
                    <a:solidFill>
                      <a:schemeClr val="bg2">
                        <a:lumMod val="90000"/>
                      </a:schemeClr>
                    </a:solidFill>
                  </a:tcPr>
                </a:tc>
                <a:extLst>
                  <a:ext uri="{0D108BD9-81ED-4DB2-BD59-A6C34878D82A}">
                    <a16:rowId xmlns:a16="http://schemas.microsoft.com/office/drawing/2014/main" val="3074731023"/>
                  </a:ext>
                </a:extLst>
              </a:tr>
              <a:tr h="526108">
                <a:tc>
                  <a:txBody>
                    <a:bodyPr/>
                    <a:lstStyle/>
                    <a:p>
                      <a:pPr lvl="0" algn="ctr">
                        <a:buNone/>
                      </a:pPr>
                      <a:r>
                        <a:rPr lang="en-US" b="1"/>
                        <a:t>Totals</a:t>
                      </a:r>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r>
                        <a:rPr lang="en-US"/>
                        <a:t>100%</a:t>
                      </a:r>
                    </a:p>
                  </a:txBody>
                  <a:tcPr>
                    <a:solidFill>
                      <a:schemeClr val="bg2">
                        <a:lumMod val="75000"/>
                      </a:schemeClr>
                    </a:solidFill>
                  </a:tcPr>
                </a:tc>
                <a:tc>
                  <a:txBody>
                    <a:bodyPr/>
                    <a:lstStyle/>
                    <a:p>
                      <a:pPr lvl="0" algn="ctr">
                        <a:buNone/>
                      </a:pPr>
                      <a:endParaRPr lang="en-US"/>
                    </a:p>
                  </a:txBody>
                  <a:tcPr>
                    <a:solidFill>
                      <a:schemeClr val="bg2">
                        <a:lumMod val="75000"/>
                      </a:schemeClr>
                    </a:solidFill>
                  </a:tcPr>
                </a:tc>
                <a:extLst>
                  <a:ext uri="{0D108BD9-81ED-4DB2-BD59-A6C34878D82A}">
                    <a16:rowId xmlns:a16="http://schemas.microsoft.com/office/drawing/2014/main" val="935722631"/>
                  </a:ext>
                </a:extLst>
              </a:tr>
            </a:tbl>
          </a:graphicData>
        </a:graphic>
      </p:graphicFrame>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fld id="{A4DAB268-5651-8449-B4FF-0C1906E4DCE1}" type="slidenum">
              <a:rPr lang="en-US" smtClean="0"/>
              <a:t>29</a:t>
            </a:fld>
            <a:endParaRPr lang="en-US"/>
          </a:p>
        </p:txBody>
      </p:sp>
      <p:sp>
        <p:nvSpPr>
          <p:cNvPr id="9" name="Parallelogram 8">
            <a:extLst>
              <a:ext uri="{FF2B5EF4-FFF2-40B4-BE49-F238E27FC236}">
                <a16:creationId xmlns:a16="http://schemas.microsoft.com/office/drawing/2014/main" id="{9D858DEA-433B-1C6F-0516-BE464C5FAF07}"/>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11" name="Parallelogram 10">
            <a:extLst>
              <a:ext uri="{FF2B5EF4-FFF2-40B4-BE49-F238E27FC236}">
                <a16:creationId xmlns:a16="http://schemas.microsoft.com/office/drawing/2014/main" id="{5314FAC6-6367-C96D-CBB1-1866F89A2591}"/>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12" name="Parallelogram 11">
            <a:extLst>
              <a:ext uri="{FF2B5EF4-FFF2-40B4-BE49-F238E27FC236}">
                <a16:creationId xmlns:a16="http://schemas.microsoft.com/office/drawing/2014/main" id="{E3B18002-5903-DF74-D00B-C12868003A5C}"/>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Design</a:t>
            </a:r>
          </a:p>
        </p:txBody>
      </p:sp>
      <p:sp>
        <p:nvSpPr>
          <p:cNvPr id="13" name="Parallelogram 12">
            <a:extLst>
              <a:ext uri="{FF2B5EF4-FFF2-40B4-BE49-F238E27FC236}">
                <a16:creationId xmlns:a16="http://schemas.microsoft.com/office/drawing/2014/main" id="{27EA1E80-9C19-DE34-D90F-EF53AD1E05BD}"/>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Next Steps</a:t>
            </a:r>
            <a:endParaRPr lang="en-US">
              <a:solidFill>
                <a:schemeClr val="bg2">
                  <a:lumMod val="50000"/>
                </a:schemeClr>
              </a:solidFill>
              <a:cs typeface="Calibri"/>
            </a:endParaRPr>
          </a:p>
        </p:txBody>
      </p:sp>
    </p:spTree>
    <p:extLst>
      <p:ext uri="{BB962C8B-B14F-4D97-AF65-F5344CB8AC3E}">
        <p14:creationId xmlns:p14="http://schemas.microsoft.com/office/powerpoint/2010/main" val="362957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a:cs typeface="Arial"/>
              </a:rPr>
              <a:t>Project Description</a:t>
            </a:r>
            <a:endParaRPr lang="en-US"/>
          </a:p>
        </p:txBody>
      </p:sp>
      <p:sp>
        <p:nvSpPr>
          <p:cNvPr id="3" name="Content Placeholder 2"/>
          <p:cNvSpPr>
            <a:spLocks noGrp="1"/>
          </p:cNvSpPr>
          <p:nvPr>
            <p:ph idx="1"/>
          </p:nvPr>
        </p:nvSpPr>
        <p:spPr>
          <a:xfrm>
            <a:off x="838200" y="1280729"/>
            <a:ext cx="10515600" cy="4715479"/>
          </a:xfrm>
        </p:spPr>
        <p:txBody>
          <a:bodyPr vert="horz" lIns="91440" tIns="45720" rIns="91440" bIns="45720" rtlCol="0" anchor="t">
            <a:normAutofit/>
          </a:bodyPr>
          <a:lstStyle/>
          <a:p>
            <a:pPr marL="0" indent="0">
              <a:buNone/>
            </a:pPr>
            <a:endParaRPr lang="en-US"/>
          </a:p>
          <a:p>
            <a:r>
              <a:rPr lang="en-US" sz="1800">
                <a:latin typeface="Arial"/>
                <a:cs typeface="Arial"/>
              </a:rPr>
              <a:t>The purpose of AMADEUS is to provide a low cost, high endurance, human portable, and rapidly deployable UAS capable of various missions in austere environments. </a:t>
            </a:r>
          </a:p>
          <a:p>
            <a:pPr marL="0" indent="0">
              <a:buNone/>
            </a:pPr>
            <a:endParaRPr lang="en-US" sz="1800"/>
          </a:p>
          <a:p>
            <a:pPr lvl="1"/>
            <a:endParaRPr lang="en-US" sz="1400"/>
          </a:p>
          <a:p>
            <a:pPr marL="457200" lvl="1" indent="0">
              <a:buNone/>
            </a:pPr>
            <a:endParaRPr lang="en-US" sz="1400"/>
          </a:p>
          <a:p>
            <a:pPr lvl="1"/>
            <a:endParaRPr lang="en-US" sz="1400"/>
          </a:p>
          <a:p>
            <a:pPr lvl="1"/>
            <a:endParaRPr lang="en-US" sz="1400"/>
          </a:p>
          <a:p>
            <a:endParaRPr lang="en-US" sz="1800"/>
          </a:p>
        </p:txBody>
      </p:sp>
      <p:sp>
        <p:nvSpPr>
          <p:cNvPr id="4" name="Slide Number Placeholder 3"/>
          <p:cNvSpPr>
            <a:spLocks noGrp="1"/>
          </p:cNvSpPr>
          <p:nvPr>
            <p:ph type="sldNum" sz="quarter" idx="12"/>
          </p:nvPr>
        </p:nvSpPr>
        <p:spPr/>
        <p:txBody>
          <a:bodyPr/>
          <a:lstStyle/>
          <a:p>
            <a:fld id="{A4DAB268-5651-8449-B4FF-0C1906E4DCE1}" type="slidenum">
              <a:rPr lang="en-US" smtClean="0"/>
              <a:t>3</a:t>
            </a:fld>
            <a:endParaRPr lang="en-US"/>
          </a:p>
        </p:txBody>
      </p:sp>
      <p:sp>
        <p:nvSpPr>
          <p:cNvPr id="9" name="Parallelogram 8">
            <a:extLst>
              <a:ext uri="{FF2B5EF4-FFF2-40B4-BE49-F238E27FC236}">
                <a16:creationId xmlns:a16="http://schemas.microsoft.com/office/drawing/2014/main" id="{F4684DD5-C153-3775-1FBB-6DFFEAF9957E}"/>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0" name="Parallelogram 9">
            <a:extLst>
              <a:ext uri="{FF2B5EF4-FFF2-40B4-BE49-F238E27FC236}">
                <a16:creationId xmlns:a16="http://schemas.microsoft.com/office/drawing/2014/main" id="{AEBC1BD2-069E-1CF3-2508-795EEDBD7B1E}"/>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1" name="Parallelogram 10">
            <a:extLst>
              <a:ext uri="{FF2B5EF4-FFF2-40B4-BE49-F238E27FC236}">
                <a16:creationId xmlns:a16="http://schemas.microsoft.com/office/drawing/2014/main" id="{F2C30CB9-023B-5DEA-BA4C-FEEF58A939B9}"/>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2" name="Parallelogram 11">
            <a:extLst>
              <a:ext uri="{FF2B5EF4-FFF2-40B4-BE49-F238E27FC236}">
                <a16:creationId xmlns:a16="http://schemas.microsoft.com/office/drawing/2014/main" id="{B1F1CCAD-5BB1-1DA5-55EE-334EBC43749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6" name="Picture 6" descr="A picture containing transport, aircraft, dark&#10;&#10;Description automatically generated">
            <a:extLst>
              <a:ext uri="{FF2B5EF4-FFF2-40B4-BE49-F238E27FC236}">
                <a16:creationId xmlns:a16="http://schemas.microsoft.com/office/drawing/2014/main" id="{D96D6172-21BB-6E65-DE93-33D42055F220}"/>
              </a:ext>
            </a:extLst>
          </p:cNvPr>
          <p:cNvPicPr>
            <a:picLocks noChangeAspect="1"/>
          </p:cNvPicPr>
          <p:nvPr/>
        </p:nvPicPr>
        <p:blipFill>
          <a:blip r:embed="rId3"/>
          <a:stretch>
            <a:fillRect/>
          </a:stretch>
        </p:blipFill>
        <p:spPr>
          <a:xfrm>
            <a:off x="2946400" y="2334022"/>
            <a:ext cx="6309360" cy="3348197"/>
          </a:xfrm>
          <a:prstGeom prst="rect">
            <a:avLst/>
          </a:prstGeom>
        </p:spPr>
      </p:pic>
    </p:spTree>
    <p:extLst>
      <p:ext uri="{BB962C8B-B14F-4D97-AF65-F5344CB8AC3E}">
        <p14:creationId xmlns:p14="http://schemas.microsoft.com/office/powerpoint/2010/main" val="142787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A6BAD-976B-5D34-DB05-E7DD1F4A4039}"/>
              </a:ext>
            </a:extLst>
          </p:cNvPr>
          <p:cNvSpPr>
            <a:spLocks noGrp="1"/>
          </p:cNvSpPr>
          <p:nvPr>
            <p:ph type="sldNum" sz="quarter" idx="12"/>
          </p:nvPr>
        </p:nvSpPr>
        <p:spPr/>
        <p:txBody>
          <a:bodyPr/>
          <a:lstStyle/>
          <a:p>
            <a:fld id="{A4DAB268-5651-8449-B4FF-0C1906E4DCE1}" type="slidenum">
              <a:rPr lang="en-US" smtClean="0"/>
              <a:t>30</a:t>
            </a:fld>
            <a:endParaRPr lang="en-US"/>
          </a:p>
        </p:txBody>
      </p:sp>
      <p:graphicFrame>
        <p:nvGraphicFramePr>
          <p:cNvPr id="5" name="Table 8">
            <a:extLst>
              <a:ext uri="{FF2B5EF4-FFF2-40B4-BE49-F238E27FC236}">
                <a16:creationId xmlns:a16="http://schemas.microsoft.com/office/drawing/2014/main" id="{444474AD-9FCA-B037-EDE3-B26015EAE24D}"/>
              </a:ext>
            </a:extLst>
          </p:cNvPr>
          <p:cNvGraphicFramePr>
            <a:graphicFrameLocks noGrp="1"/>
          </p:cNvGraphicFramePr>
          <p:nvPr>
            <p:ph idx="1"/>
            <p:extLst>
              <p:ext uri="{D42A27DB-BD31-4B8C-83A1-F6EECF244321}">
                <p14:modId xmlns:p14="http://schemas.microsoft.com/office/powerpoint/2010/main" val="4268060994"/>
              </p:ext>
            </p:extLst>
          </p:nvPr>
        </p:nvGraphicFramePr>
        <p:xfrm>
          <a:off x="1255922" y="1744494"/>
          <a:ext cx="8303124" cy="3028545"/>
        </p:xfrm>
        <a:graphic>
          <a:graphicData uri="http://schemas.openxmlformats.org/drawingml/2006/table">
            <a:tbl>
              <a:tblPr firstRow="1" bandRow="1">
                <a:tableStyleId>{5C22544A-7EE6-4342-B048-85BDC9FD1C3A}</a:tableStyleId>
              </a:tblPr>
              <a:tblGrid>
                <a:gridCol w="3089099">
                  <a:extLst>
                    <a:ext uri="{9D8B030D-6E8A-4147-A177-3AD203B41FA5}">
                      <a16:colId xmlns:a16="http://schemas.microsoft.com/office/drawing/2014/main" val="2952323766"/>
                    </a:ext>
                  </a:extLst>
                </a:gridCol>
                <a:gridCol w="2691319">
                  <a:extLst>
                    <a:ext uri="{9D8B030D-6E8A-4147-A177-3AD203B41FA5}">
                      <a16:colId xmlns:a16="http://schemas.microsoft.com/office/drawing/2014/main" val="3435029312"/>
                    </a:ext>
                  </a:extLst>
                </a:gridCol>
                <a:gridCol w="2522706">
                  <a:extLst>
                    <a:ext uri="{9D8B030D-6E8A-4147-A177-3AD203B41FA5}">
                      <a16:colId xmlns:a16="http://schemas.microsoft.com/office/drawing/2014/main" val="2758725838"/>
                    </a:ext>
                  </a:extLst>
                </a:gridCol>
              </a:tblGrid>
              <a:tr h="591521">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Electric</a:t>
                      </a:r>
                    </a:p>
                  </a:txBody>
                  <a:tcPr>
                    <a:solidFill>
                      <a:srgbClr val="CFB87C"/>
                    </a:solidFill>
                  </a:tcPr>
                </a:tc>
                <a:tc>
                  <a:txBody>
                    <a:bodyPr/>
                    <a:lstStyle/>
                    <a:p>
                      <a:pPr lvl="0" algn="ctr">
                        <a:buNone/>
                      </a:pPr>
                      <a:r>
                        <a:rPr lang="en-US"/>
                        <a:t>Gas</a:t>
                      </a:r>
                    </a:p>
                  </a:txBody>
                  <a:tcPr>
                    <a:solidFill>
                      <a:srgbClr val="CFB87C"/>
                    </a:solidFill>
                  </a:tcPr>
                </a:tc>
                <a:extLst>
                  <a:ext uri="{0D108BD9-81ED-4DB2-BD59-A6C34878D82A}">
                    <a16:rowId xmlns:a16="http://schemas.microsoft.com/office/drawing/2014/main" val="3807310009"/>
                  </a:ext>
                </a:extLst>
              </a:tr>
              <a:tr h="473182">
                <a:tc>
                  <a:txBody>
                    <a:bodyPr/>
                    <a:lstStyle/>
                    <a:p>
                      <a:r>
                        <a:rPr lang="en-US" i="1"/>
                        <a:t>Usable Energy Density (</a:t>
                      </a:r>
                      <a:r>
                        <a:rPr lang="en-US" i="1" err="1"/>
                        <a:t>Wh</a:t>
                      </a:r>
                      <a:r>
                        <a:rPr lang="en-US" i="1"/>
                        <a:t>/kg)</a:t>
                      </a:r>
                    </a:p>
                  </a:txBody>
                  <a:tcPr>
                    <a:solidFill>
                      <a:schemeClr val="bg2"/>
                    </a:solidFill>
                  </a:tcPr>
                </a:tc>
                <a:tc>
                  <a:txBody>
                    <a:bodyPr/>
                    <a:lstStyle/>
                    <a:p>
                      <a:pPr marL="0" indent="0" algn="ctr">
                        <a:buNone/>
                      </a:pPr>
                      <a:r>
                        <a:rPr lang="en-US" sz="1800" b="0"/>
                        <a:t>150 </a:t>
                      </a:r>
                      <a:r>
                        <a:rPr lang="en-US" sz="1800" b="0" err="1"/>
                        <a:t>Wh</a:t>
                      </a:r>
                      <a:r>
                        <a:rPr lang="en-US" sz="1800" b="0"/>
                        <a:t>/kg</a:t>
                      </a:r>
                    </a:p>
                  </a:txBody>
                  <a:tcPr>
                    <a:solidFill>
                      <a:schemeClr val="accent4">
                        <a:lumMod val="60000"/>
                        <a:lumOff val="40000"/>
                      </a:schemeClr>
                    </a:solidFill>
                  </a:tcPr>
                </a:tc>
                <a:tc>
                  <a:txBody>
                    <a:bodyPr/>
                    <a:lstStyle/>
                    <a:p>
                      <a:pPr marL="0" indent="0" algn="ctr">
                        <a:buNone/>
                      </a:pPr>
                      <a:r>
                        <a:rPr lang="en-US" sz="1800" b="0"/>
                        <a:t>400 </a:t>
                      </a:r>
                      <a:r>
                        <a:rPr lang="en-US" sz="1800" b="0" err="1"/>
                        <a:t>Wh</a:t>
                      </a:r>
                      <a:r>
                        <a:rPr lang="en-US" sz="1800" b="0"/>
                        <a:t>/kg</a:t>
                      </a:r>
                    </a:p>
                  </a:txBody>
                  <a:tcPr>
                    <a:solidFill>
                      <a:schemeClr val="accent6">
                        <a:lumMod val="60000"/>
                        <a:lumOff val="40000"/>
                      </a:schemeClr>
                    </a:solidFill>
                  </a:tcPr>
                </a:tc>
                <a:extLst>
                  <a:ext uri="{0D108BD9-81ED-4DB2-BD59-A6C34878D82A}">
                    <a16:rowId xmlns:a16="http://schemas.microsoft.com/office/drawing/2014/main" val="1781974336"/>
                  </a:ext>
                </a:extLst>
              </a:tr>
              <a:tr h="748069">
                <a:tc>
                  <a:txBody>
                    <a:bodyPr/>
                    <a:lstStyle/>
                    <a:p>
                      <a:r>
                        <a:rPr lang="en-US" i="1"/>
                        <a:t>Safety</a:t>
                      </a:r>
                    </a:p>
                  </a:txBody>
                  <a:tcPr>
                    <a:solidFill>
                      <a:schemeClr val="bg2">
                        <a:lumMod val="90000"/>
                      </a:schemeClr>
                    </a:solidFill>
                  </a:tcPr>
                </a:tc>
                <a:tc>
                  <a:txBody>
                    <a:bodyPr/>
                    <a:lstStyle/>
                    <a:p>
                      <a:pPr marL="0" indent="0" algn="ctr">
                        <a:buNone/>
                      </a:pPr>
                      <a:r>
                        <a:rPr lang="en-US" sz="1800" b="0"/>
                        <a:t>Hazards Unlikely</a:t>
                      </a:r>
                    </a:p>
                  </a:txBody>
                  <a:tcPr>
                    <a:solidFill>
                      <a:schemeClr val="accent6">
                        <a:lumMod val="60000"/>
                        <a:lumOff val="40000"/>
                      </a:schemeClr>
                    </a:solidFill>
                  </a:tcPr>
                </a:tc>
                <a:tc>
                  <a:txBody>
                    <a:bodyPr/>
                    <a:lstStyle/>
                    <a:p>
                      <a:pPr marL="0" indent="0" algn="ctr">
                        <a:buNone/>
                      </a:pPr>
                      <a:r>
                        <a:rPr lang="en-US" sz="1800" b="0"/>
                        <a:t>Hazards Possible</a:t>
                      </a:r>
                    </a:p>
                  </a:txBody>
                  <a:tcPr>
                    <a:solidFill>
                      <a:schemeClr val="accent2">
                        <a:lumMod val="60000"/>
                        <a:lumOff val="40000"/>
                      </a:schemeClr>
                    </a:solidFill>
                  </a:tcPr>
                </a:tc>
                <a:extLst>
                  <a:ext uri="{0D108BD9-81ED-4DB2-BD59-A6C34878D82A}">
                    <a16:rowId xmlns:a16="http://schemas.microsoft.com/office/drawing/2014/main" val="3101222502"/>
                  </a:ext>
                </a:extLst>
              </a:tr>
              <a:tr h="683020">
                <a:tc>
                  <a:txBody>
                    <a:bodyPr/>
                    <a:lstStyle/>
                    <a:p>
                      <a:pPr lvl="0">
                        <a:buNone/>
                      </a:pPr>
                      <a:r>
                        <a:rPr lang="en-US" sz="1800" b="0" i="1" u="none" strike="noStrike" noProof="0">
                          <a:latin typeface="Calibri"/>
                        </a:rPr>
                        <a:t>Reliability</a:t>
                      </a:r>
                      <a:endParaRPr lang="en-US" i="1"/>
                    </a:p>
                  </a:txBody>
                  <a:tcPr>
                    <a:solidFill>
                      <a:schemeClr val="bg2"/>
                    </a:solidFill>
                  </a:tcPr>
                </a:tc>
                <a:tc>
                  <a:txBody>
                    <a:bodyPr/>
                    <a:lstStyle/>
                    <a:p>
                      <a:pPr marL="0" lvl="0" indent="0" algn="ctr">
                        <a:buNone/>
                      </a:pPr>
                      <a:r>
                        <a:rPr lang="en-US" sz="1800" b="0"/>
                        <a:t>Minimal Maintenance </a:t>
                      </a:r>
                    </a:p>
                  </a:txBody>
                  <a:tcPr>
                    <a:solidFill>
                      <a:schemeClr val="accent6">
                        <a:lumMod val="60000"/>
                        <a:lumOff val="40000"/>
                      </a:schemeClr>
                    </a:solidFill>
                  </a:tcPr>
                </a:tc>
                <a:tc>
                  <a:txBody>
                    <a:bodyPr/>
                    <a:lstStyle/>
                    <a:p>
                      <a:pPr marL="0" lvl="0" indent="0" algn="ctr">
                        <a:buNone/>
                      </a:pPr>
                      <a:r>
                        <a:rPr lang="en-US" sz="1800" b="0"/>
                        <a:t>High Maintenance</a:t>
                      </a:r>
                    </a:p>
                  </a:txBody>
                  <a:tcPr>
                    <a:solidFill>
                      <a:schemeClr val="accent4">
                        <a:lumMod val="60000"/>
                        <a:lumOff val="40000"/>
                      </a:schemeClr>
                    </a:solidFill>
                  </a:tcPr>
                </a:tc>
                <a:extLst>
                  <a:ext uri="{0D108BD9-81ED-4DB2-BD59-A6C34878D82A}">
                    <a16:rowId xmlns:a16="http://schemas.microsoft.com/office/drawing/2014/main" val="3895446901"/>
                  </a:ext>
                </a:extLst>
              </a:tr>
              <a:tr h="532753">
                <a:tc>
                  <a:txBody>
                    <a:bodyPr/>
                    <a:lstStyle/>
                    <a:p>
                      <a:pPr lvl="0">
                        <a:buNone/>
                      </a:pPr>
                      <a:r>
                        <a:rPr lang="en-US" i="1"/>
                        <a:t>Prep Time</a:t>
                      </a:r>
                    </a:p>
                  </a:txBody>
                  <a:tcPr>
                    <a:solidFill>
                      <a:schemeClr val="bg2">
                        <a:lumMod val="90000"/>
                      </a:schemeClr>
                    </a:solidFill>
                  </a:tcPr>
                </a:tc>
                <a:tc>
                  <a:txBody>
                    <a:bodyPr/>
                    <a:lstStyle/>
                    <a:p>
                      <a:pPr marL="0" lvl="0" indent="0" algn="ctr">
                        <a:buNone/>
                      </a:pPr>
                      <a:r>
                        <a:rPr lang="en-US" sz="1800" b="0"/>
                        <a:t>&lt;5 Minutes</a:t>
                      </a:r>
                    </a:p>
                  </a:txBody>
                  <a:tcPr>
                    <a:solidFill>
                      <a:schemeClr val="accent6">
                        <a:lumMod val="60000"/>
                        <a:lumOff val="40000"/>
                      </a:schemeClr>
                    </a:solidFill>
                  </a:tcPr>
                </a:tc>
                <a:tc>
                  <a:txBody>
                    <a:bodyPr/>
                    <a:lstStyle/>
                    <a:p>
                      <a:pPr marL="0" lvl="0" indent="0" algn="ctr">
                        <a:buNone/>
                      </a:pPr>
                      <a:r>
                        <a:rPr lang="en-US" sz="1800" b="0"/>
                        <a:t>5-20 Minutes</a:t>
                      </a:r>
                    </a:p>
                  </a:txBody>
                  <a:tcPr>
                    <a:solidFill>
                      <a:schemeClr val="accent4">
                        <a:lumMod val="60000"/>
                        <a:lumOff val="40000"/>
                      </a:schemeClr>
                    </a:solidFill>
                  </a:tcPr>
                </a:tc>
                <a:extLst>
                  <a:ext uri="{0D108BD9-81ED-4DB2-BD59-A6C34878D82A}">
                    <a16:rowId xmlns:a16="http://schemas.microsoft.com/office/drawing/2014/main" val="2317996875"/>
                  </a:ext>
                </a:extLst>
              </a:tr>
            </a:tbl>
          </a:graphicData>
        </a:graphic>
      </p:graphicFrame>
      <p:sp>
        <p:nvSpPr>
          <p:cNvPr id="7" name="Title 1">
            <a:extLst>
              <a:ext uri="{FF2B5EF4-FFF2-40B4-BE49-F238E27FC236}">
                <a16:creationId xmlns:a16="http://schemas.microsoft.com/office/drawing/2014/main" id="{2407D194-C41D-2A7A-B16A-6E7C153FABEC}"/>
              </a:ext>
            </a:extLst>
          </p:cNvPr>
          <p:cNvSpPr>
            <a:spLocks noGrp="1"/>
          </p:cNvSpPr>
          <p:nvPr>
            <p:ph type="title"/>
          </p:nvPr>
        </p:nvSpPr>
        <p:spPr>
          <a:xfrm>
            <a:off x="864031" y="184370"/>
            <a:ext cx="10791686" cy="1325563"/>
          </a:xfrm>
        </p:spPr>
        <p:txBody>
          <a:bodyPr/>
          <a:lstStyle/>
          <a:p>
            <a:r>
              <a:rPr lang="en-US">
                <a:latin typeface="Arial"/>
                <a:cs typeface="Arial"/>
              </a:rPr>
              <a:t>Motor Type – Electric vs Gas</a:t>
            </a:r>
            <a:endParaRPr lang="en-US"/>
          </a:p>
        </p:txBody>
      </p:sp>
      <p:sp>
        <p:nvSpPr>
          <p:cNvPr id="8" name="TextBox 7">
            <a:extLst>
              <a:ext uri="{FF2B5EF4-FFF2-40B4-BE49-F238E27FC236}">
                <a16:creationId xmlns:a16="http://schemas.microsoft.com/office/drawing/2014/main" id="{3AA7FACA-1B87-12CB-65D9-95BA09F28501}"/>
              </a:ext>
            </a:extLst>
          </p:cNvPr>
          <p:cNvSpPr txBox="1"/>
          <p:nvPr/>
        </p:nvSpPr>
        <p:spPr>
          <a:xfrm>
            <a:off x="1705583" y="4856808"/>
            <a:ext cx="7068766" cy="707886"/>
          </a:xfrm>
          <a:prstGeom prst="rect">
            <a:avLst/>
          </a:prstGeom>
          <a:noFill/>
        </p:spPr>
        <p:txBody>
          <a:bodyPr wrap="square" rtlCol="0">
            <a:spAutoFit/>
          </a:bodyPr>
          <a:lstStyle/>
          <a:p>
            <a:r>
              <a:rPr lang="en-US" sz="2000" b="1"/>
              <a:t>Electric is preferred: </a:t>
            </a:r>
            <a:r>
              <a:rPr lang="en-US" sz="2000"/>
              <a:t>Not as energy dense, but much safer and far easier to maintain and operate</a:t>
            </a:r>
            <a:endParaRPr lang="en-US" sz="2000" b="1"/>
          </a:p>
        </p:txBody>
      </p:sp>
      <p:sp>
        <p:nvSpPr>
          <p:cNvPr id="2" name="Parallelogram 1">
            <a:extLst>
              <a:ext uri="{FF2B5EF4-FFF2-40B4-BE49-F238E27FC236}">
                <a16:creationId xmlns:a16="http://schemas.microsoft.com/office/drawing/2014/main" id="{213F4AA5-F0C1-F1B1-6375-868C1439DFE9}"/>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3" name="Parallelogram 2">
            <a:extLst>
              <a:ext uri="{FF2B5EF4-FFF2-40B4-BE49-F238E27FC236}">
                <a16:creationId xmlns:a16="http://schemas.microsoft.com/office/drawing/2014/main" id="{99C9D719-792E-AD01-2E66-5990D2A6D613}"/>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6" name="Parallelogram 5">
            <a:extLst>
              <a:ext uri="{FF2B5EF4-FFF2-40B4-BE49-F238E27FC236}">
                <a16:creationId xmlns:a16="http://schemas.microsoft.com/office/drawing/2014/main" id="{9CE77073-D209-F918-1DE3-604E589D64D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9" name="Parallelogram 8">
            <a:extLst>
              <a:ext uri="{FF2B5EF4-FFF2-40B4-BE49-F238E27FC236}">
                <a16:creationId xmlns:a16="http://schemas.microsoft.com/office/drawing/2014/main" id="{17B83654-6BFA-873D-3D0C-8E4051A8411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80444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7766-A07D-707B-5B73-C00AB34790BE}"/>
              </a:ext>
            </a:extLst>
          </p:cNvPr>
          <p:cNvSpPr>
            <a:spLocks noGrp="1"/>
          </p:cNvSpPr>
          <p:nvPr>
            <p:ph type="title"/>
          </p:nvPr>
        </p:nvSpPr>
        <p:spPr/>
        <p:txBody>
          <a:bodyPr/>
          <a:lstStyle/>
          <a:p>
            <a:r>
              <a:rPr lang="en-US">
                <a:latin typeface="Arial"/>
                <a:cs typeface="Arial"/>
              </a:rPr>
              <a:t>Propulsion – Summary </a:t>
            </a:r>
            <a:endParaRPr lang="en-US"/>
          </a:p>
        </p:txBody>
      </p:sp>
      <p:sp>
        <p:nvSpPr>
          <p:cNvPr id="3" name="Content Placeholder 2">
            <a:extLst>
              <a:ext uri="{FF2B5EF4-FFF2-40B4-BE49-F238E27FC236}">
                <a16:creationId xmlns:a16="http://schemas.microsoft.com/office/drawing/2014/main" id="{2FD71B91-B2CB-03DE-4F59-0C32C426B85B}"/>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Optimal Design:</a:t>
            </a:r>
            <a:r>
              <a:rPr lang="en-US">
                <a:latin typeface="Arial"/>
                <a:cs typeface="Arial"/>
              </a:rPr>
              <a:t> </a:t>
            </a:r>
            <a:r>
              <a:rPr lang="en-US" b="1">
                <a:latin typeface="Arial"/>
                <a:cs typeface="Arial"/>
              </a:rPr>
              <a:t>One electric motor in a pull configuration</a:t>
            </a:r>
          </a:p>
          <a:p>
            <a:pPr marL="0" indent="0">
              <a:buNone/>
            </a:pPr>
            <a:endParaRPr lang="en-US" b="1">
              <a:latin typeface="Arial"/>
              <a:cs typeface="Arial"/>
            </a:endParaRPr>
          </a:p>
          <a:p>
            <a:pPr marL="0" indent="0">
              <a:buNone/>
            </a:pPr>
            <a:r>
              <a:rPr lang="en-US" sz="2400" b="1">
                <a:latin typeface="Arial"/>
                <a:cs typeface="Arial"/>
              </a:rPr>
              <a:t>Motor Selection Space and Next Steps:</a:t>
            </a:r>
            <a:r>
              <a:rPr lang="en-US" sz="2400">
                <a:latin typeface="Arial"/>
                <a:cs typeface="Arial"/>
              </a:rPr>
              <a:t> </a:t>
            </a:r>
            <a:endParaRPr lang="en-US" sz="2400">
              <a:cs typeface="Arial"/>
            </a:endParaRPr>
          </a:p>
          <a:p>
            <a:r>
              <a:rPr lang="en-US" sz="2400">
                <a:latin typeface="Arial"/>
                <a:cs typeface="Arial"/>
              </a:rPr>
              <a:t>To maximize weight and energy efficiency, the motor should have little thrust overhead</a:t>
            </a:r>
          </a:p>
          <a:p>
            <a:r>
              <a:rPr lang="en-US" sz="2400">
                <a:latin typeface="Arial"/>
                <a:cs typeface="Arial"/>
              </a:rPr>
              <a:t>4-hour endurance goal is feasible</a:t>
            </a:r>
          </a:p>
          <a:p>
            <a:pPr lvl="1"/>
            <a:r>
              <a:rPr lang="en-US" sz="2000">
                <a:latin typeface="Arial"/>
                <a:cs typeface="Arial"/>
              </a:rPr>
              <a:t>More battery research is necessary</a:t>
            </a:r>
          </a:p>
          <a:p>
            <a:r>
              <a:rPr lang="en-US" sz="2400">
                <a:latin typeface="Arial"/>
                <a:cs typeface="Arial"/>
              </a:rPr>
              <a:t>Next step is to establish a better power model</a:t>
            </a:r>
          </a:p>
          <a:p>
            <a:pPr lvl="1"/>
            <a:r>
              <a:rPr lang="en-US" sz="2000">
                <a:latin typeface="Arial"/>
                <a:cs typeface="Arial"/>
              </a:rPr>
              <a:t>Testing may be needed to establish propeller efficiency </a:t>
            </a:r>
          </a:p>
        </p:txBody>
      </p:sp>
      <p:sp>
        <p:nvSpPr>
          <p:cNvPr id="4" name="Slide Number Placeholder 3">
            <a:extLst>
              <a:ext uri="{FF2B5EF4-FFF2-40B4-BE49-F238E27FC236}">
                <a16:creationId xmlns:a16="http://schemas.microsoft.com/office/drawing/2014/main" id="{AC879882-FB15-2460-EBC1-40A4B607664A}"/>
              </a:ext>
            </a:extLst>
          </p:cNvPr>
          <p:cNvSpPr>
            <a:spLocks noGrp="1"/>
          </p:cNvSpPr>
          <p:nvPr>
            <p:ph type="sldNum" sz="quarter" idx="12"/>
          </p:nvPr>
        </p:nvSpPr>
        <p:spPr>
          <a:xfrm>
            <a:off x="9298423" y="6369837"/>
            <a:ext cx="2743200" cy="365125"/>
          </a:xfrm>
        </p:spPr>
        <p:txBody>
          <a:bodyPr/>
          <a:lstStyle/>
          <a:p>
            <a:fld id="{A4DAB268-5651-8449-B4FF-0C1906E4DCE1}" type="slidenum">
              <a:rPr lang="en-US" smtClean="0"/>
              <a:t>31</a:t>
            </a:fld>
            <a:endParaRPr lang="en-US"/>
          </a:p>
        </p:txBody>
      </p:sp>
      <p:sp>
        <p:nvSpPr>
          <p:cNvPr id="6" name="Parallelogram 5">
            <a:extLst>
              <a:ext uri="{FF2B5EF4-FFF2-40B4-BE49-F238E27FC236}">
                <a16:creationId xmlns:a16="http://schemas.microsoft.com/office/drawing/2014/main" id="{FDE05AA1-E780-213C-70EA-1E162855A11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7" name="Parallelogram 6">
            <a:extLst>
              <a:ext uri="{FF2B5EF4-FFF2-40B4-BE49-F238E27FC236}">
                <a16:creationId xmlns:a16="http://schemas.microsoft.com/office/drawing/2014/main" id="{0AA0CA4D-9472-D1F8-C165-E84343313C4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Trades</a:t>
            </a:r>
          </a:p>
        </p:txBody>
      </p:sp>
      <p:sp>
        <p:nvSpPr>
          <p:cNvPr id="8" name="Parallelogram 7">
            <a:extLst>
              <a:ext uri="{FF2B5EF4-FFF2-40B4-BE49-F238E27FC236}">
                <a16:creationId xmlns:a16="http://schemas.microsoft.com/office/drawing/2014/main" id="{BD3781E7-C044-CB0A-7469-CC2DD749603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Design</a:t>
            </a:r>
          </a:p>
        </p:txBody>
      </p:sp>
      <p:sp>
        <p:nvSpPr>
          <p:cNvPr id="9" name="Parallelogram 8">
            <a:extLst>
              <a:ext uri="{FF2B5EF4-FFF2-40B4-BE49-F238E27FC236}">
                <a16:creationId xmlns:a16="http://schemas.microsoft.com/office/drawing/2014/main" id="{09416AF8-88AF-4FC9-EF87-6D49EB3B2FE1}"/>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556620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03EB0-DE38-1C58-8115-E028C45712B3}"/>
              </a:ext>
            </a:extLst>
          </p:cNvPr>
          <p:cNvSpPr>
            <a:spLocks noGrp="1"/>
          </p:cNvSpPr>
          <p:nvPr>
            <p:ph type="title"/>
          </p:nvPr>
        </p:nvSpPr>
        <p:spPr/>
        <p:txBody>
          <a:bodyPr/>
          <a:lstStyle/>
          <a:p>
            <a:r>
              <a:rPr lang="en-US"/>
              <a:t>Aerodynamic Efficiency Study</a:t>
            </a:r>
          </a:p>
        </p:txBody>
      </p:sp>
      <p:sp>
        <p:nvSpPr>
          <p:cNvPr id="6" name="Content Placeholder 5">
            <a:extLst>
              <a:ext uri="{FF2B5EF4-FFF2-40B4-BE49-F238E27FC236}">
                <a16:creationId xmlns:a16="http://schemas.microsoft.com/office/drawing/2014/main" id="{165D6D29-0C53-8AFC-1CAF-B42786D550A6}"/>
              </a:ext>
            </a:extLst>
          </p:cNvPr>
          <p:cNvSpPr>
            <a:spLocks noGrp="1"/>
          </p:cNvSpPr>
          <p:nvPr>
            <p:ph idx="1"/>
          </p:nvPr>
        </p:nvSpPr>
        <p:spPr>
          <a:xfrm>
            <a:off x="838200" y="1512784"/>
            <a:ext cx="10515600" cy="4354616"/>
          </a:xfrm>
        </p:spPr>
        <p:txBody>
          <a:bodyPr vert="horz" lIns="91440" tIns="45720" rIns="91440" bIns="45720" rtlCol="0" anchor="t">
            <a:normAutofit/>
          </a:bodyPr>
          <a:lstStyle/>
          <a:p>
            <a:pPr marL="0" indent="0">
              <a:buNone/>
            </a:pPr>
            <a:r>
              <a:rPr lang="en-US">
                <a:latin typeface="Arial"/>
                <a:cs typeface="Arial"/>
              </a:rPr>
              <a:t>Overall Purpose</a:t>
            </a:r>
          </a:p>
          <a:p>
            <a:r>
              <a:rPr lang="en-US" sz="2400">
                <a:latin typeface="Arial"/>
                <a:cs typeface="Arial"/>
              </a:rPr>
              <a:t>Maximizing the aerodynamic efficiency will allow for longer endurance missions </a:t>
            </a:r>
            <a:r>
              <a:rPr lang="en-US" sz="2400" b="1">
                <a:latin typeface="Arial"/>
                <a:cs typeface="Arial"/>
              </a:rPr>
              <a:t>[FR.2]</a:t>
            </a:r>
          </a:p>
          <a:p>
            <a:r>
              <a:rPr lang="en-US" sz="2400">
                <a:latin typeface="Arial"/>
                <a:cs typeface="Arial"/>
              </a:rPr>
              <a:t>Analyze characteristics at SLUF (Steady Level Unaccelerated Flight)</a:t>
            </a:r>
            <a:endParaRPr lang="en-US" sz="2400" b="1">
              <a:latin typeface="Arial"/>
              <a:cs typeface="Arial"/>
            </a:endParaRPr>
          </a:p>
          <a:p>
            <a:pPr marL="0" indent="0">
              <a:buNone/>
            </a:pPr>
            <a:r>
              <a:rPr lang="en-US">
                <a:latin typeface="Arial"/>
                <a:cs typeface="Arial"/>
              </a:rPr>
              <a:t>Important Quantities</a:t>
            </a:r>
          </a:p>
          <a:p>
            <a:r>
              <a:rPr lang="en-US" sz="2400">
                <a:latin typeface="Arial"/>
                <a:cs typeface="Arial"/>
              </a:rPr>
              <a:t>Lift to Drag ratio is generally considered as the standard measure for aircraft efficiency</a:t>
            </a:r>
          </a:p>
          <a:p>
            <a:pPr lvl="1"/>
            <a:r>
              <a:rPr lang="en-US" sz="2000">
                <a:latin typeface="Arial"/>
                <a:cs typeface="Arial"/>
              </a:rPr>
              <a:t>Maximize Lift</a:t>
            </a:r>
          </a:p>
          <a:p>
            <a:pPr lvl="1"/>
            <a:r>
              <a:rPr lang="en-US" sz="2000">
                <a:latin typeface="Arial"/>
                <a:cs typeface="Arial"/>
              </a:rPr>
              <a:t>Minimize Drag (Parasitic and Lift Induced)</a:t>
            </a:r>
          </a:p>
        </p:txBody>
      </p:sp>
      <p:sp>
        <p:nvSpPr>
          <p:cNvPr id="4" name="Slide Number Placeholder 3">
            <a:extLst>
              <a:ext uri="{FF2B5EF4-FFF2-40B4-BE49-F238E27FC236}">
                <a16:creationId xmlns:a16="http://schemas.microsoft.com/office/drawing/2014/main" id="{F9D2BCC3-0D1F-4419-DC0E-F9ACE598310A}"/>
              </a:ext>
            </a:extLst>
          </p:cNvPr>
          <p:cNvSpPr>
            <a:spLocks noGrp="1"/>
          </p:cNvSpPr>
          <p:nvPr>
            <p:ph type="sldNum" sz="quarter" idx="12"/>
          </p:nvPr>
        </p:nvSpPr>
        <p:spPr/>
        <p:txBody>
          <a:bodyPr/>
          <a:lstStyle/>
          <a:p>
            <a:fld id="{A4DAB268-5651-8449-B4FF-0C1906E4DCE1}" type="slidenum">
              <a:rPr lang="en-US" smtClean="0"/>
              <a:t>32</a:t>
            </a:fld>
            <a:endParaRPr lang="en-US"/>
          </a:p>
        </p:txBody>
      </p:sp>
      <p:sp>
        <p:nvSpPr>
          <p:cNvPr id="2" name="Parallelogram 1">
            <a:extLst>
              <a:ext uri="{FF2B5EF4-FFF2-40B4-BE49-F238E27FC236}">
                <a16:creationId xmlns:a16="http://schemas.microsoft.com/office/drawing/2014/main" id="{16C17B21-06A9-1BC7-CAC3-7401B8A3755E}"/>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E47058F7-678D-4BFD-C1CD-2B364361B024}"/>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03D41A90-EB54-C44F-68CE-58EA4CCDD28A}"/>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F16EFA25-ED10-69BB-D081-DFA088DDD673}"/>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spTree>
    <p:extLst>
      <p:ext uri="{BB962C8B-B14F-4D97-AF65-F5344CB8AC3E}">
        <p14:creationId xmlns:p14="http://schemas.microsoft.com/office/powerpoint/2010/main" val="110733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7D9B-A13C-FC33-55BB-C7ABF7396616}"/>
              </a:ext>
            </a:extLst>
          </p:cNvPr>
          <p:cNvSpPr>
            <a:spLocks noGrp="1"/>
          </p:cNvSpPr>
          <p:nvPr>
            <p:ph type="title"/>
          </p:nvPr>
        </p:nvSpPr>
        <p:spPr/>
        <p:txBody>
          <a:bodyPr/>
          <a:lstStyle/>
          <a:p>
            <a:r>
              <a:rPr lang="en-US"/>
              <a:t>Evaluation of Aerodynamic Efficiency</a:t>
            </a:r>
          </a:p>
        </p:txBody>
      </p:sp>
      <p:sp>
        <p:nvSpPr>
          <p:cNvPr id="3" name="Content Placeholder 2">
            <a:extLst>
              <a:ext uri="{FF2B5EF4-FFF2-40B4-BE49-F238E27FC236}">
                <a16:creationId xmlns:a16="http://schemas.microsoft.com/office/drawing/2014/main" id="{5738E693-35FC-BD26-E6C7-58BC5FAA4560}"/>
              </a:ext>
            </a:extLst>
          </p:cNvPr>
          <p:cNvSpPr>
            <a:spLocks noGrp="1"/>
          </p:cNvSpPr>
          <p:nvPr>
            <p:ph idx="1"/>
          </p:nvPr>
        </p:nvSpPr>
        <p:spPr/>
        <p:txBody>
          <a:bodyPr/>
          <a:lstStyle/>
          <a:p>
            <a:pPr marL="0" indent="0">
              <a:buNone/>
            </a:pPr>
            <a:r>
              <a:rPr lang="en-US"/>
              <a:t>Evaluation Methods</a:t>
            </a:r>
          </a:p>
          <a:p>
            <a:r>
              <a:rPr lang="en-US" sz="2400"/>
              <a:t>Risk Matrix Evaluations</a:t>
            </a:r>
          </a:p>
          <a:p>
            <a:pPr lvl="1"/>
            <a:r>
              <a:rPr lang="en-US" sz="2000"/>
              <a:t>Ranking options with quantified metrics</a:t>
            </a:r>
          </a:p>
          <a:p>
            <a:r>
              <a:rPr lang="en-US" sz="2400" err="1"/>
              <a:t>OpenVSP</a:t>
            </a:r>
            <a:endParaRPr lang="en-US" sz="2400"/>
          </a:p>
          <a:p>
            <a:pPr lvl="1"/>
            <a:r>
              <a:rPr lang="en-US" sz="2000"/>
              <a:t>Parasite drag on wing shape, placement, and tail configurations</a:t>
            </a:r>
          </a:p>
          <a:p>
            <a:r>
              <a:rPr lang="en-US" sz="2400"/>
              <a:t>Prandtl Lifting Line Theory</a:t>
            </a:r>
          </a:p>
          <a:p>
            <a:pPr lvl="1"/>
            <a:r>
              <a:rPr lang="en-US" sz="2000"/>
              <a:t>Span efficiency on simple wings</a:t>
            </a:r>
          </a:p>
          <a:p>
            <a:r>
              <a:rPr lang="en-US" sz="2400"/>
              <a:t>XFLR5</a:t>
            </a:r>
          </a:p>
          <a:p>
            <a:pPr lvl="1"/>
            <a:r>
              <a:rPr lang="en-US" sz="2000"/>
              <a:t>Span efficiency on complex wings</a:t>
            </a:r>
          </a:p>
          <a:p>
            <a:endParaRPr lang="en-US"/>
          </a:p>
        </p:txBody>
      </p:sp>
      <p:sp>
        <p:nvSpPr>
          <p:cNvPr id="4" name="Slide Number Placeholder 3">
            <a:extLst>
              <a:ext uri="{FF2B5EF4-FFF2-40B4-BE49-F238E27FC236}">
                <a16:creationId xmlns:a16="http://schemas.microsoft.com/office/drawing/2014/main" id="{8B9C3E86-05E5-BDCA-4DB7-47B74D0A6FDD}"/>
              </a:ext>
            </a:extLst>
          </p:cNvPr>
          <p:cNvSpPr>
            <a:spLocks noGrp="1"/>
          </p:cNvSpPr>
          <p:nvPr>
            <p:ph type="sldNum" sz="quarter" idx="12"/>
          </p:nvPr>
        </p:nvSpPr>
        <p:spPr/>
        <p:txBody>
          <a:bodyPr/>
          <a:lstStyle/>
          <a:p>
            <a:fld id="{A4DAB268-5651-8449-B4FF-0C1906E4DCE1}" type="slidenum">
              <a:rPr lang="en-US" smtClean="0"/>
              <a:t>33</a:t>
            </a:fld>
            <a:endParaRPr lang="en-US"/>
          </a:p>
        </p:txBody>
      </p:sp>
      <p:pic>
        <p:nvPicPr>
          <p:cNvPr id="5" name="Google Shape;137;p26">
            <a:extLst>
              <a:ext uri="{FF2B5EF4-FFF2-40B4-BE49-F238E27FC236}">
                <a16:creationId xmlns:a16="http://schemas.microsoft.com/office/drawing/2014/main" id="{BC751122-5006-CAB2-0A18-E0BEF0BC7001}"/>
              </a:ext>
            </a:extLst>
          </p:cNvPr>
          <p:cNvPicPr preferRelativeResize="0"/>
          <p:nvPr/>
        </p:nvPicPr>
        <p:blipFill>
          <a:blip r:embed="rId3">
            <a:alphaModFix/>
          </a:blip>
          <a:stretch>
            <a:fillRect/>
          </a:stretch>
        </p:blipFill>
        <p:spPr>
          <a:xfrm>
            <a:off x="6716486" y="1284728"/>
            <a:ext cx="5749194" cy="2398621"/>
          </a:xfrm>
          <a:prstGeom prst="rect">
            <a:avLst/>
          </a:prstGeom>
          <a:noFill/>
          <a:ln>
            <a:noFill/>
          </a:ln>
        </p:spPr>
      </p:pic>
      <p:pic>
        <p:nvPicPr>
          <p:cNvPr id="7" name="Picture 6" descr="Diagram&#10;&#10;Description automatically generated">
            <a:extLst>
              <a:ext uri="{FF2B5EF4-FFF2-40B4-BE49-F238E27FC236}">
                <a16:creationId xmlns:a16="http://schemas.microsoft.com/office/drawing/2014/main" id="{093BB5C4-E369-7748-5283-17CB0AF23A6F}"/>
              </a:ext>
            </a:extLst>
          </p:cNvPr>
          <p:cNvPicPr>
            <a:picLocks noChangeAspect="1"/>
          </p:cNvPicPr>
          <p:nvPr/>
        </p:nvPicPr>
        <p:blipFill rotWithShape="1">
          <a:blip r:embed="rId4">
            <a:clrChange>
              <a:clrFrom>
                <a:srgbClr val="FFFFFF"/>
              </a:clrFrom>
              <a:clrTo>
                <a:srgbClr val="FFFFFF">
                  <a:alpha val="0"/>
                </a:srgbClr>
              </a:clrTo>
            </a:clrChange>
          </a:blip>
          <a:srcRect t="11084"/>
          <a:stretch/>
        </p:blipFill>
        <p:spPr>
          <a:xfrm>
            <a:off x="5961743" y="3738451"/>
            <a:ext cx="3797300" cy="2532288"/>
          </a:xfrm>
          <a:prstGeom prst="rect">
            <a:avLst/>
          </a:prstGeom>
        </p:spPr>
      </p:pic>
      <p:sp>
        <p:nvSpPr>
          <p:cNvPr id="8" name="Content Placeholder 2">
            <a:extLst>
              <a:ext uri="{FF2B5EF4-FFF2-40B4-BE49-F238E27FC236}">
                <a16:creationId xmlns:a16="http://schemas.microsoft.com/office/drawing/2014/main" id="{6B2BA79A-10A4-3967-11DA-A3822A734F80}"/>
              </a:ext>
            </a:extLst>
          </p:cNvPr>
          <p:cNvSpPr txBox="1">
            <a:spLocks/>
          </p:cNvSpPr>
          <p:nvPr/>
        </p:nvSpPr>
        <p:spPr>
          <a:xfrm>
            <a:off x="9065079" y="3603514"/>
            <a:ext cx="2982686" cy="1946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p>
        </p:txBody>
      </p:sp>
      <p:sp>
        <p:nvSpPr>
          <p:cNvPr id="9" name="Content Placeholder 2">
            <a:extLst>
              <a:ext uri="{FF2B5EF4-FFF2-40B4-BE49-F238E27FC236}">
                <a16:creationId xmlns:a16="http://schemas.microsoft.com/office/drawing/2014/main" id="{5173E52F-9D27-4B6D-16C6-B0B00485534F}"/>
              </a:ext>
            </a:extLst>
          </p:cNvPr>
          <p:cNvSpPr txBox="1">
            <a:spLocks/>
          </p:cNvSpPr>
          <p:nvPr/>
        </p:nvSpPr>
        <p:spPr>
          <a:xfrm>
            <a:off x="9722481" y="1644870"/>
            <a:ext cx="2743199" cy="39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err="1"/>
              <a:t>OpenVSP</a:t>
            </a:r>
            <a:r>
              <a:rPr lang="en-US" sz="1400"/>
              <a:t> test configurations</a:t>
            </a:r>
          </a:p>
          <a:p>
            <a:endParaRPr lang="en-US"/>
          </a:p>
        </p:txBody>
      </p:sp>
      <p:sp>
        <p:nvSpPr>
          <p:cNvPr id="10" name="Content Placeholder 2">
            <a:extLst>
              <a:ext uri="{FF2B5EF4-FFF2-40B4-BE49-F238E27FC236}">
                <a16:creationId xmlns:a16="http://schemas.microsoft.com/office/drawing/2014/main" id="{7626E947-CC6A-BA7D-9815-38BB0EFC7C68}"/>
              </a:ext>
            </a:extLst>
          </p:cNvPr>
          <p:cNvSpPr txBox="1">
            <a:spLocks/>
          </p:cNvSpPr>
          <p:nvPr/>
        </p:nvSpPr>
        <p:spPr>
          <a:xfrm>
            <a:off x="9407979" y="5176626"/>
            <a:ext cx="2743199" cy="733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t>Prandtl Lifting Line Theory Finite Wing</a:t>
            </a:r>
          </a:p>
          <a:p>
            <a:endParaRPr lang="en-US"/>
          </a:p>
        </p:txBody>
      </p:sp>
      <p:sp>
        <p:nvSpPr>
          <p:cNvPr id="11" name="Parallelogram 10">
            <a:extLst>
              <a:ext uri="{FF2B5EF4-FFF2-40B4-BE49-F238E27FC236}">
                <a16:creationId xmlns:a16="http://schemas.microsoft.com/office/drawing/2014/main" id="{A38F6308-FAD1-2DBE-512E-3022D289462A}"/>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12" name="Parallelogram 11">
            <a:extLst>
              <a:ext uri="{FF2B5EF4-FFF2-40B4-BE49-F238E27FC236}">
                <a16:creationId xmlns:a16="http://schemas.microsoft.com/office/drawing/2014/main" id="{B4CCBB91-DC83-DDD1-A418-D213D3B44215}"/>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13" name="Parallelogram 12">
            <a:extLst>
              <a:ext uri="{FF2B5EF4-FFF2-40B4-BE49-F238E27FC236}">
                <a16:creationId xmlns:a16="http://schemas.microsoft.com/office/drawing/2014/main" id="{490086E1-37C4-F13C-3827-56931BC1B2D8}"/>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14" name="Parallelogram 13">
            <a:extLst>
              <a:ext uri="{FF2B5EF4-FFF2-40B4-BE49-F238E27FC236}">
                <a16:creationId xmlns:a16="http://schemas.microsoft.com/office/drawing/2014/main" id="{68075133-710A-3A0C-3C01-16B612D73228}"/>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spTree>
    <p:extLst>
      <p:ext uri="{BB962C8B-B14F-4D97-AF65-F5344CB8AC3E}">
        <p14:creationId xmlns:p14="http://schemas.microsoft.com/office/powerpoint/2010/main" val="3570929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A8669D-766C-6BFD-63D6-0EE32E81C304}"/>
              </a:ext>
            </a:extLst>
          </p:cNvPr>
          <p:cNvSpPr>
            <a:spLocks noGrp="1"/>
          </p:cNvSpPr>
          <p:nvPr>
            <p:ph type="title"/>
          </p:nvPr>
        </p:nvSpPr>
        <p:spPr/>
        <p:txBody>
          <a:bodyPr/>
          <a:lstStyle/>
          <a:p>
            <a:r>
              <a:rPr lang="en-US"/>
              <a:t>Study Methodology</a:t>
            </a:r>
          </a:p>
        </p:txBody>
      </p:sp>
      <p:sp>
        <p:nvSpPr>
          <p:cNvPr id="6" name="Content Placeholder 5">
            <a:extLst>
              <a:ext uri="{FF2B5EF4-FFF2-40B4-BE49-F238E27FC236}">
                <a16:creationId xmlns:a16="http://schemas.microsoft.com/office/drawing/2014/main" id="{3A7E0335-1487-F6AC-E209-935CC70BA6AC}"/>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Designing for aerodynamic efficiency requires insight into multiple design parameters</a:t>
            </a:r>
          </a:p>
          <a:p>
            <a:pPr lvl="1"/>
            <a:r>
              <a:rPr lang="en-US">
                <a:latin typeface="Arial"/>
                <a:cs typeface="Arial"/>
              </a:rPr>
              <a:t>UAV Configuration</a:t>
            </a:r>
          </a:p>
          <a:p>
            <a:pPr lvl="1"/>
            <a:r>
              <a:rPr lang="en-US">
                <a:latin typeface="Arial"/>
                <a:cs typeface="Arial"/>
              </a:rPr>
              <a:t>Wing Planform Shape and Location</a:t>
            </a:r>
          </a:p>
          <a:p>
            <a:pPr lvl="1"/>
            <a:r>
              <a:rPr lang="en-US">
                <a:latin typeface="Arial"/>
                <a:cs typeface="Arial"/>
              </a:rPr>
              <a:t>Tail and Stability Configuration</a:t>
            </a:r>
          </a:p>
          <a:p>
            <a:pPr lvl="1"/>
            <a:r>
              <a:rPr lang="en-US">
                <a:latin typeface="Arial"/>
                <a:cs typeface="Arial"/>
              </a:rPr>
              <a:t>Airfoil Design Selection</a:t>
            </a:r>
          </a:p>
          <a:p>
            <a:r>
              <a:rPr lang="en-US">
                <a:latin typeface="Arial"/>
                <a:cs typeface="Arial"/>
              </a:rPr>
              <a:t>These trade studies reveal defining factors of the early design space</a:t>
            </a:r>
          </a:p>
          <a:p>
            <a:pPr lvl="1"/>
            <a:r>
              <a:rPr lang="en-US">
                <a:latin typeface="Arial"/>
                <a:cs typeface="Arial"/>
              </a:rPr>
              <a:t>Parasitic (zero lift), Induced, and Total Drag </a:t>
            </a:r>
            <a:r>
              <a:rPr lang="en-US" b="1">
                <a:latin typeface="Arial"/>
                <a:cs typeface="Arial"/>
              </a:rPr>
              <a:t>[FR.2]</a:t>
            </a:r>
          </a:p>
          <a:p>
            <a:pPr lvl="1"/>
            <a:r>
              <a:rPr lang="en-US">
                <a:latin typeface="Arial"/>
                <a:cs typeface="Arial"/>
              </a:rPr>
              <a:t>Control Configuration </a:t>
            </a:r>
            <a:r>
              <a:rPr lang="en-US" b="1">
                <a:latin typeface="Arial"/>
                <a:cs typeface="Arial"/>
              </a:rPr>
              <a:t>[FR.9]</a:t>
            </a:r>
          </a:p>
          <a:p>
            <a:pPr lvl="1"/>
            <a:r>
              <a:rPr lang="en-US">
                <a:latin typeface="Arial"/>
                <a:cs typeface="Arial"/>
              </a:rPr>
              <a:t>Approximate Sizing </a:t>
            </a:r>
            <a:r>
              <a:rPr lang="en-US" b="1">
                <a:latin typeface="Arial"/>
                <a:cs typeface="Arial"/>
              </a:rPr>
              <a:t>[FR.1]</a:t>
            </a:r>
          </a:p>
        </p:txBody>
      </p:sp>
      <p:sp>
        <p:nvSpPr>
          <p:cNvPr id="4" name="Slide Number Placeholder 3">
            <a:extLst>
              <a:ext uri="{FF2B5EF4-FFF2-40B4-BE49-F238E27FC236}">
                <a16:creationId xmlns:a16="http://schemas.microsoft.com/office/drawing/2014/main" id="{A656ECCE-2572-D44C-C4F5-675046EFFB8E}"/>
              </a:ext>
            </a:extLst>
          </p:cNvPr>
          <p:cNvSpPr>
            <a:spLocks noGrp="1"/>
          </p:cNvSpPr>
          <p:nvPr>
            <p:ph type="sldNum" sz="quarter" idx="12"/>
          </p:nvPr>
        </p:nvSpPr>
        <p:spPr/>
        <p:txBody>
          <a:bodyPr/>
          <a:lstStyle/>
          <a:p>
            <a:fld id="{A4DAB268-5651-8449-B4FF-0C1906E4DCE1}" type="slidenum">
              <a:rPr lang="en-US" smtClean="0"/>
              <a:t>34</a:t>
            </a:fld>
            <a:endParaRPr lang="en-US"/>
          </a:p>
        </p:txBody>
      </p:sp>
      <p:sp>
        <p:nvSpPr>
          <p:cNvPr id="2" name="Parallelogram 1">
            <a:extLst>
              <a:ext uri="{FF2B5EF4-FFF2-40B4-BE49-F238E27FC236}">
                <a16:creationId xmlns:a16="http://schemas.microsoft.com/office/drawing/2014/main" id="{3A80D612-4B7F-082C-16E1-9E519BC127AC}"/>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7026F69B-F298-9555-5407-3CBD84765067}"/>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A36AE362-64C4-F924-5F2D-1866668DC277}"/>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C4E7C6D6-F7F4-12FB-C7F5-52B6B42E9143}"/>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spTree>
    <p:extLst>
      <p:ext uri="{BB962C8B-B14F-4D97-AF65-F5344CB8AC3E}">
        <p14:creationId xmlns:p14="http://schemas.microsoft.com/office/powerpoint/2010/main" val="678207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C8883B-E638-5178-40F6-2398368DB863}"/>
              </a:ext>
            </a:extLst>
          </p:cNvPr>
          <p:cNvSpPr>
            <a:spLocks noGrp="1"/>
          </p:cNvSpPr>
          <p:nvPr>
            <p:ph type="title"/>
          </p:nvPr>
        </p:nvSpPr>
        <p:spPr/>
        <p:txBody>
          <a:bodyPr/>
          <a:lstStyle/>
          <a:p>
            <a:r>
              <a:rPr lang="en-US"/>
              <a:t>UAV Configuration</a:t>
            </a:r>
          </a:p>
        </p:txBody>
      </p:sp>
      <p:sp>
        <p:nvSpPr>
          <p:cNvPr id="6" name="Content Placeholder 5">
            <a:extLst>
              <a:ext uri="{FF2B5EF4-FFF2-40B4-BE49-F238E27FC236}">
                <a16:creationId xmlns:a16="http://schemas.microsoft.com/office/drawing/2014/main" id="{B52607A3-8B2E-6E31-52A6-F75883FD213D}"/>
              </a:ext>
            </a:extLst>
          </p:cNvPr>
          <p:cNvSpPr>
            <a:spLocks noGrp="1"/>
          </p:cNvSpPr>
          <p:nvPr>
            <p:ph idx="1"/>
          </p:nvPr>
        </p:nvSpPr>
        <p:spPr/>
        <p:txBody>
          <a:bodyPr>
            <a:normAutofit/>
          </a:bodyPr>
          <a:lstStyle/>
          <a:p>
            <a:pPr marL="0" indent="0">
              <a:buNone/>
            </a:pPr>
            <a:r>
              <a:rPr lang="en-US"/>
              <a:t>General Purpose</a:t>
            </a:r>
          </a:p>
          <a:p>
            <a:r>
              <a:rPr lang="en-US" sz="2400"/>
              <a:t>Classify vehicle configuration to suite the requested mission profile</a:t>
            </a:r>
          </a:p>
        </p:txBody>
      </p:sp>
      <p:sp>
        <p:nvSpPr>
          <p:cNvPr id="4" name="Slide Number Placeholder 3">
            <a:extLst>
              <a:ext uri="{FF2B5EF4-FFF2-40B4-BE49-F238E27FC236}">
                <a16:creationId xmlns:a16="http://schemas.microsoft.com/office/drawing/2014/main" id="{D57D86C0-07C0-CE7B-0606-A203104F990E}"/>
              </a:ext>
            </a:extLst>
          </p:cNvPr>
          <p:cNvSpPr>
            <a:spLocks noGrp="1"/>
          </p:cNvSpPr>
          <p:nvPr>
            <p:ph type="sldNum" sz="quarter" idx="12"/>
          </p:nvPr>
        </p:nvSpPr>
        <p:spPr/>
        <p:txBody>
          <a:bodyPr/>
          <a:lstStyle/>
          <a:p>
            <a:fld id="{A4DAB268-5651-8449-B4FF-0C1906E4DCE1}" type="slidenum">
              <a:rPr lang="en-US" smtClean="0"/>
              <a:t>35</a:t>
            </a:fld>
            <a:endParaRPr lang="en-US"/>
          </a:p>
        </p:txBody>
      </p:sp>
      <p:sp>
        <p:nvSpPr>
          <p:cNvPr id="2" name="Parallelogram 1">
            <a:extLst>
              <a:ext uri="{FF2B5EF4-FFF2-40B4-BE49-F238E27FC236}">
                <a16:creationId xmlns:a16="http://schemas.microsoft.com/office/drawing/2014/main" id="{1393BD16-BAC7-4875-33D7-ADAC30B60091}"/>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B827B016-BC1A-8085-BB8D-583F10120480}"/>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20B515F1-140A-F18A-D1B5-6FB4A26B1823}"/>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77883CD9-9ADD-09EC-72A4-E4E61D2B030D}"/>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10" name="Picture 10" descr="Table&#10;&#10;Description automatically generated">
            <a:extLst>
              <a:ext uri="{FF2B5EF4-FFF2-40B4-BE49-F238E27FC236}">
                <a16:creationId xmlns:a16="http://schemas.microsoft.com/office/drawing/2014/main" id="{3D20618C-D7FE-DD27-9DED-3C573D17A051}"/>
              </a:ext>
            </a:extLst>
          </p:cNvPr>
          <p:cNvPicPr>
            <a:picLocks noChangeAspect="1"/>
          </p:cNvPicPr>
          <p:nvPr/>
        </p:nvPicPr>
        <p:blipFill>
          <a:blip r:embed="rId3"/>
          <a:stretch>
            <a:fillRect/>
          </a:stretch>
        </p:blipFill>
        <p:spPr>
          <a:xfrm>
            <a:off x="842094" y="3094883"/>
            <a:ext cx="10969461" cy="2414716"/>
          </a:xfrm>
          <a:prstGeom prst="rect">
            <a:avLst/>
          </a:prstGeom>
        </p:spPr>
      </p:pic>
    </p:spTree>
    <p:extLst>
      <p:ext uri="{BB962C8B-B14F-4D97-AF65-F5344CB8AC3E}">
        <p14:creationId xmlns:p14="http://schemas.microsoft.com/office/powerpoint/2010/main" val="890579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B258-466D-3D84-1676-7D98E7D4CEA7}"/>
              </a:ext>
            </a:extLst>
          </p:cNvPr>
          <p:cNvSpPr>
            <a:spLocks noGrp="1"/>
          </p:cNvSpPr>
          <p:nvPr>
            <p:ph type="title"/>
          </p:nvPr>
        </p:nvSpPr>
        <p:spPr/>
        <p:txBody>
          <a:bodyPr/>
          <a:lstStyle/>
          <a:p>
            <a:r>
              <a:rPr lang="en-US"/>
              <a:t>UAV Configuration Results</a:t>
            </a:r>
          </a:p>
        </p:txBody>
      </p:sp>
      <p:sp>
        <p:nvSpPr>
          <p:cNvPr id="3" name="Content Placeholder 2">
            <a:extLst>
              <a:ext uri="{FF2B5EF4-FFF2-40B4-BE49-F238E27FC236}">
                <a16:creationId xmlns:a16="http://schemas.microsoft.com/office/drawing/2014/main" id="{16AA398A-A597-1598-27D1-92BF9468A721}"/>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Selection</a:t>
            </a:r>
          </a:p>
          <a:p>
            <a:r>
              <a:rPr lang="en-US" sz="2400">
                <a:latin typeface="Arial"/>
                <a:cs typeface="Arial"/>
              </a:rPr>
              <a:t>Fixed Wing UAV</a:t>
            </a:r>
          </a:p>
          <a:p>
            <a:pPr lvl="1"/>
            <a:r>
              <a:rPr lang="en-US" sz="2000">
                <a:latin typeface="Arial"/>
                <a:cs typeface="Arial"/>
              </a:rPr>
              <a:t>Proven flight heritage in similar missions</a:t>
            </a:r>
          </a:p>
          <a:p>
            <a:pPr lvl="1"/>
            <a:r>
              <a:rPr lang="en-US" sz="2000">
                <a:latin typeface="Arial"/>
                <a:cs typeface="Arial"/>
              </a:rPr>
              <a:t>Provides high efficiency </a:t>
            </a:r>
            <a:r>
              <a:rPr lang="en-US" sz="2000" b="1">
                <a:latin typeface="Arial"/>
                <a:cs typeface="Arial"/>
              </a:rPr>
              <a:t>[FR.2]</a:t>
            </a:r>
            <a:r>
              <a:rPr lang="en-US" sz="2000">
                <a:latin typeface="Arial"/>
                <a:cs typeface="Arial"/>
              </a:rPr>
              <a:t> and stability </a:t>
            </a:r>
            <a:r>
              <a:rPr lang="en-US" sz="2000" b="1">
                <a:latin typeface="Arial"/>
                <a:cs typeface="Arial"/>
              </a:rPr>
              <a:t>[FR.1]</a:t>
            </a:r>
          </a:p>
          <a:p>
            <a:pPr lvl="1"/>
            <a:r>
              <a:rPr lang="en-US" sz="2000">
                <a:latin typeface="Arial"/>
                <a:cs typeface="Arial"/>
              </a:rPr>
              <a:t>Supports wide variety of payload options </a:t>
            </a:r>
            <a:r>
              <a:rPr lang="en-US" sz="2000" b="1">
                <a:latin typeface="Arial"/>
                <a:cs typeface="Arial"/>
              </a:rPr>
              <a:t>[FR.4]</a:t>
            </a:r>
          </a:p>
          <a:p>
            <a:pPr marL="0" indent="0">
              <a:buNone/>
            </a:pPr>
            <a:r>
              <a:rPr lang="en-US">
                <a:latin typeface="Arial"/>
                <a:cs typeface="Arial"/>
              </a:rPr>
              <a:t>Other Considerations</a:t>
            </a:r>
          </a:p>
          <a:p>
            <a:r>
              <a:rPr lang="en-US" sz="2400">
                <a:latin typeface="Arial"/>
                <a:cs typeface="Arial"/>
              </a:rPr>
              <a:t>Multi-rotor, Single-rotor, and Hybrid VTOL</a:t>
            </a:r>
          </a:p>
        </p:txBody>
      </p:sp>
      <p:sp>
        <p:nvSpPr>
          <p:cNvPr id="4" name="Slide Number Placeholder 3">
            <a:extLst>
              <a:ext uri="{FF2B5EF4-FFF2-40B4-BE49-F238E27FC236}">
                <a16:creationId xmlns:a16="http://schemas.microsoft.com/office/drawing/2014/main" id="{572506F4-83C6-6F0C-3D9E-0D087F2270C4}"/>
              </a:ext>
            </a:extLst>
          </p:cNvPr>
          <p:cNvSpPr>
            <a:spLocks noGrp="1"/>
          </p:cNvSpPr>
          <p:nvPr>
            <p:ph type="sldNum" sz="quarter" idx="12"/>
          </p:nvPr>
        </p:nvSpPr>
        <p:spPr/>
        <p:txBody>
          <a:bodyPr/>
          <a:lstStyle/>
          <a:p>
            <a:fld id="{A4DAB268-5651-8449-B4FF-0C1906E4DCE1}" type="slidenum">
              <a:rPr lang="en-US" smtClean="0"/>
              <a:t>36</a:t>
            </a:fld>
            <a:endParaRPr lang="en-US"/>
          </a:p>
        </p:txBody>
      </p:sp>
      <p:sp>
        <p:nvSpPr>
          <p:cNvPr id="6" name="Parallelogram 5">
            <a:extLst>
              <a:ext uri="{FF2B5EF4-FFF2-40B4-BE49-F238E27FC236}">
                <a16:creationId xmlns:a16="http://schemas.microsoft.com/office/drawing/2014/main" id="{57D9B101-3A04-14C8-A203-4A24A20B8DDA}"/>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7" name="Parallelogram 6">
            <a:extLst>
              <a:ext uri="{FF2B5EF4-FFF2-40B4-BE49-F238E27FC236}">
                <a16:creationId xmlns:a16="http://schemas.microsoft.com/office/drawing/2014/main" id="{ED8C28F4-9CCD-6BE8-0773-D92D3CA71FAF}"/>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lumMod val="50000"/>
                  </a:schemeClr>
                </a:solidFill>
              </a:rPr>
              <a:t>Trades</a:t>
            </a:r>
          </a:p>
        </p:txBody>
      </p:sp>
      <p:sp>
        <p:nvSpPr>
          <p:cNvPr id="8" name="Parallelogram 7">
            <a:extLst>
              <a:ext uri="{FF2B5EF4-FFF2-40B4-BE49-F238E27FC236}">
                <a16:creationId xmlns:a16="http://schemas.microsoft.com/office/drawing/2014/main" id="{BAC29532-8233-8C6B-7654-8A7F3032FFB8}"/>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solidFill>
              </a:rPr>
              <a:t>Design</a:t>
            </a:r>
          </a:p>
        </p:txBody>
      </p:sp>
      <p:sp>
        <p:nvSpPr>
          <p:cNvPr id="9" name="Parallelogram 8">
            <a:extLst>
              <a:ext uri="{FF2B5EF4-FFF2-40B4-BE49-F238E27FC236}">
                <a16:creationId xmlns:a16="http://schemas.microsoft.com/office/drawing/2014/main" id="{D68E085A-90C4-C50E-53BB-5566028B5049}"/>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1028" name="Picture 4" descr="Quadcopter - 3D CAD Models &amp; 2D Drawings">
            <a:extLst>
              <a:ext uri="{FF2B5EF4-FFF2-40B4-BE49-F238E27FC236}">
                <a16:creationId xmlns:a16="http://schemas.microsoft.com/office/drawing/2014/main" id="{1FC44C46-98FC-2E70-E0D1-8B306EA380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282" y="3725189"/>
            <a:ext cx="5290457" cy="2975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ysurfer fixed wing VTOL UAV / Drone | 3D CAD Model Library | GrabCAD">
            <a:extLst>
              <a:ext uri="{FF2B5EF4-FFF2-40B4-BE49-F238E27FC236}">
                <a16:creationId xmlns:a16="http://schemas.microsoft.com/office/drawing/2014/main" id="{02A9C3D0-EAE5-B9AE-6DD0-3F975512D40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2502" y="4179415"/>
            <a:ext cx="3464795" cy="18982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essional UAV - Watupá 230 - Aerofoundry - aerial photography /  fixed-wing / piston engine">
            <a:extLst>
              <a:ext uri="{FF2B5EF4-FFF2-40B4-BE49-F238E27FC236}">
                <a16:creationId xmlns:a16="http://schemas.microsoft.com/office/drawing/2014/main" id="{DE45D5BE-97A0-EDEF-456E-BEB32D7DE40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4061" y="435890"/>
            <a:ext cx="3464795" cy="346479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86AE74C-1F62-116B-065D-6263D617F654}"/>
              </a:ext>
            </a:extLst>
          </p:cNvPr>
          <p:cNvSpPr txBox="1">
            <a:spLocks/>
          </p:cNvSpPr>
          <p:nvPr/>
        </p:nvSpPr>
        <p:spPr>
          <a:xfrm>
            <a:off x="8273143" y="2874956"/>
            <a:ext cx="2743199" cy="39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t>Fixed Wing Configuration</a:t>
            </a:r>
          </a:p>
          <a:p>
            <a:endParaRPr lang="en-US"/>
          </a:p>
        </p:txBody>
      </p:sp>
      <p:sp>
        <p:nvSpPr>
          <p:cNvPr id="11" name="Content Placeholder 2">
            <a:extLst>
              <a:ext uri="{FF2B5EF4-FFF2-40B4-BE49-F238E27FC236}">
                <a16:creationId xmlns:a16="http://schemas.microsoft.com/office/drawing/2014/main" id="{8DDEC309-CA3B-7986-344C-226D23330E09}"/>
              </a:ext>
            </a:extLst>
          </p:cNvPr>
          <p:cNvSpPr txBox="1">
            <a:spLocks/>
          </p:cNvSpPr>
          <p:nvPr/>
        </p:nvSpPr>
        <p:spPr>
          <a:xfrm>
            <a:off x="9762915" y="5198308"/>
            <a:ext cx="2743199" cy="39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t>Hybrid VTOL Configuration</a:t>
            </a:r>
          </a:p>
          <a:p>
            <a:endParaRPr lang="en-US"/>
          </a:p>
        </p:txBody>
      </p:sp>
      <p:sp>
        <p:nvSpPr>
          <p:cNvPr id="12" name="Content Placeholder 2">
            <a:extLst>
              <a:ext uri="{FF2B5EF4-FFF2-40B4-BE49-F238E27FC236}">
                <a16:creationId xmlns:a16="http://schemas.microsoft.com/office/drawing/2014/main" id="{2C405B8A-C037-2DA9-B9A6-91885949FF5F}"/>
              </a:ext>
            </a:extLst>
          </p:cNvPr>
          <p:cNvSpPr txBox="1">
            <a:spLocks/>
          </p:cNvSpPr>
          <p:nvPr/>
        </p:nvSpPr>
        <p:spPr>
          <a:xfrm>
            <a:off x="3777343" y="5459834"/>
            <a:ext cx="2743199" cy="39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t>Quad-rotor Drone Configuration</a:t>
            </a:r>
          </a:p>
          <a:p>
            <a:endParaRPr lang="en-US"/>
          </a:p>
        </p:txBody>
      </p:sp>
    </p:spTree>
    <p:extLst>
      <p:ext uri="{BB962C8B-B14F-4D97-AF65-F5344CB8AC3E}">
        <p14:creationId xmlns:p14="http://schemas.microsoft.com/office/powerpoint/2010/main" val="4009167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F2C07-207D-7585-5DF9-022F2C457A2A}"/>
              </a:ext>
            </a:extLst>
          </p:cNvPr>
          <p:cNvSpPr>
            <a:spLocks noGrp="1"/>
          </p:cNvSpPr>
          <p:nvPr>
            <p:ph type="title"/>
          </p:nvPr>
        </p:nvSpPr>
        <p:spPr/>
        <p:txBody>
          <a:bodyPr/>
          <a:lstStyle/>
          <a:p>
            <a:r>
              <a:rPr lang="en-US"/>
              <a:t>Wing Planform</a:t>
            </a:r>
          </a:p>
        </p:txBody>
      </p:sp>
      <p:sp>
        <p:nvSpPr>
          <p:cNvPr id="6" name="Content Placeholder 5">
            <a:extLst>
              <a:ext uri="{FF2B5EF4-FFF2-40B4-BE49-F238E27FC236}">
                <a16:creationId xmlns:a16="http://schemas.microsoft.com/office/drawing/2014/main" id="{882618BF-B109-8524-D54C-0F013891A49E}"/>
              </a:ext>
            </a:extLst>
          </p:cNvPr>
          <p:cNvSpPr>
            <a:spLocks noGrp="1"/>
          </p:cNvSpPr>
          <p:nvPr>
            <p:ph idx="1"/>
          </p:nvPr>
        </p:nvSpPr>
        <p:spPr>
          <a:xfrm>
            <a:off x="838200" y="1416616"/>
            <a:ext cx="10515600" cy="4646726"/>
          </a:xfrm>
        </p:spPr>
        <p:txBody>
          <a:bodyPr>
            <a:normAutofit/>
          </a:bodyPr>
          <a:lstStyle/>
          <a:p>
            <a:pPr marL="0" indent="0">
              <a:buNone/>
            </a:pPr>
            <a:r>
              <a:rPr lang="en-US"/>
              <a:t>General Purpose</a:t>
            </a:r>
          </a:p>
          <a:p>
            <a:r>
              <a:rPr lang="en-US" sz="2400"/>
              <a:t>Greatly influences all aerodynamic forces and natural stability</a:t>
            </a:r>
          </a:p>
        </p:txBody>
      </p:sp>
      <p:sp>
        <p:nvSpPr>
          <p:cNvPr id="4" name="Slide Number Placeholder 3">
            <a:extLst>
              <a:ext uri="{FF2B5EF4-FFF2-40B4-BE49-F238E27FC236}">
                <a16:creationId xmlns:a16="http://schemas.microsoft.com/office/drawing/2014/main" id="{A178E0D9-A859-2FC7-8BC1-5AAF7406E94E}"/>
              </a:ext>
            </a:extLst>
          </p:cNvPr>
          <p:cNvSpPr>
            <a:spLocks noGrp="1"/>
          </p:cNvSpPr>
          <p:nvPr>
            <p:ph type="sldNum" sz="quarter" idx="12"/>
          </p:nvPr>
        </p:nvSpPr>
        <p:spPr/>
        <p:txBody>
          <a:bodyPr/>
          <a:lstStyle/>
          <a:p>
            <a:fld id="{A4DAB268-5651-8449-B4FF-0C1906E4DCE1}" type="slidenum">
              <a:rPr lang="en-US" smtClean="0"/>
              <a:t>37</a:t>
            </a:fld>
            <a:endParaRPr lang="en-US"/>
          </a:p>
        </p:txBody>
      </p:sp>
      <p:sp>
        <p:nvSpPr>
          <p:cNvPr id="2" name="Parallelogram 1">
            <a:extLst>
              <a:ext uri="{FF2B5EF4-FFF2-40B4-BE49-F238E27FC236}">
                <a16:creationId xmlns:a16="http://schemas.microsoft.com/office/drawing/2014/main" id="{AA389FC8-7A0C-AB07-C7AA-C55BDA876417}"/>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4B59F118-472A-AB6D-67D0-BB2C277864FD}"/>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EBADCF6B-D7D5-7C50-995B-3DAABABF4893}"/>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4529BE02-FEAC-C9F8-574A-56149B87FF7A}"/>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9" name="Google Shape;92;p19">
            <a:extLst>
              <a:ext uri="{FF2B5EF4-FFF2-40B4-BE49-F238E27FC236}">
                <a16:creationId xmlns:a16="http://schemas.microsoft.com/office/drawing/2014/main" id="{22C8529C-B781-B8F0-4823-5EEAEE70B4F2}"/>
              </a:ext>
            </a:extLst>
          </p:cNvPr>
          <p:cNvPicPr preferRelativeResize="0"/>
          <p:nvPr/>
        </p:nvPicPr>
        <p:blipFill>
          <a:blip r:embed="rId3">
            <a:alphaModFix/>
          </a:blip>
          <a:stretch>
            <a:fillRect/>
          </a:stretch>
        </p:blipFill>
        <p:spPr>
          <a:xfrm>
            <a:off x="1001485" y="2362200"/>
            <a:ext cx="10189030" cy="3701142"/>
          </a:xfrm>
          <a:prstGeom prst="rect">
            <a:avLst/>
          </a:prstGeom>
          <a:noFill/>
          <a:ln>
            <a:noFill/>
          </a:ln>
        </p:spPr>
      </p:pic>
    </p:spTree>
    <p:extLst>
      <p:ext uri="{BB962C8B-B14F-4D97-AF65-F5344CB8AC3E}">
        <p14:creationId xmlns:p14="http://schemas.microsoft.com/office/powerpoint/2010/main" val="322851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7334-C229-61C6-9EE1-361AD35EF309}"/>
              </a:ext>
            </a:extLst>
          </p:cNvPr>
          <p:cNvSpPr>
            <a:spLocks noGrp="1"/>
          </p:cNvSpPr>
          <p:nvPr>
            <p:ph type="title"/>
          </p:nvPr>
        </p:nvSpPr>
        <p:spPr/>
        <p:txBody>
          <a:bodyPr/>
          <a:lstStyle/>
          <a:p>
            <a:r>
              <a:rPr lang="en-US"/>
              <a:t>Wing Planform Results</a:t>
            </a:r>
          </a:p>
        </p:txBody>
      </p:sp>
      <p:sp>
        <p:nvSpPr>
          <p:cNvPr id="3" name="Content Placeholder 2">
            <a:extLst>
              <a:ext uri="{FF2B5EF4-FFF2-40B4-BE49-F238E27FC236}">
                <a16:creationId xmlns:a16="http://schemas.microsoft.com/office/drawing/2014/main" id="{2FC6703A-4577-5130-C01C-FFEDD1B01B83}"/>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Top Choices</a:t>
            </a:r>
          </a:p>
          <a:p>
            <a:r>
              <a:rPr lang="en-US" sz="2400">
                <a:latin typeface="Arial"/>
                <a:cs typeface="Arial"/>
              </a:rPr>
              <a:t>Straight Tapered Wing or Delta Tapered Wing</a:t>
            </a:r>
          </a:p>
          <a:p>
            <a:pPr lvl="1"/>
            <a:r>
              <a:rPr lang="en-US" sz="2000">
                <a:latin typeface="Arial"/>
                <a:cs typeface="Arial"/>
              </a:rPr>
              <a:t>Near elliptical lifting distribution </a:t>
            </a:r>
            <a:r>
              <a:rPr lang="en-US" sz="2000" b="1">
                <a:latin typeface="Arial"/>
                <a:cs typeface="Arial"/>
              </a:rPr>
              <a:t>[FR.2]</a:t>
            </a:r>
          </a:p>
          <a:p>
            <a:pPr lvl="1"/>
            <a:r>
              <a:rPr lang="en-US" sz="2000">
                <a:latin typeface="Arial"/>
                <a:cs typeface="Arial"/>
              </a:rPr>
              <a:t>Lower parasite drag than elliptical wing </a:t>
            </a:r>
            <a:r>
              <a:rPr lang="en-US" sz="2000" b="1">
                <a:latin typeface="Arial"/>
                <a:cs typeface="Arial"/>
              </a:rPr>
              <a:t>[FR.2]</a:t>
            </a:r>
          </a:p>
          <a:p>
            <a:pPr lvl="1"/>
            <a:r>
              <a:rPr lang="en-US" sz="2000">
                <a:latin typeface="Arial"/>
                <a:cs typeface="Arial"/>
              </a:rPr>
              <a:t>Easy to manufacture </a:t>
            </a:r>
            <a:r>
              <a:rPr lang="en-US" sz="2000" b="1">
                <a:latin typeface="Arial"/>
                <a:cs typeface="Arial"/>
              </a:rPr>
              <a:t>[FR.5]</a:t>
            </a:r>
            <a:r>
              <a:rPr lang="en-US" sz="2000">
                <a:latin typeface="Arial"/>
                <a:cs typeface="Arial"/>
              </a:rPr>
              <a:t>, low weight </a:t>
            </a:r>
            <a:r>
              <a:rPr lang="en-US" sz="2000" b="1">
                <a:latin typeface="Arial"/>
                <a:cs typeface="Arial"/>
              </a:rPr>
              <a:t>[FR.1]</a:t>
            </a:r>
            <a:r>
              <a:rPr lang="en-US" sz="2000">
                <a:latin typeface="Arial"/>
                <a:cs typeface="Arial"/>
              </a:rPr>
              <a:t>, high strength </a:t>
            </a:r>
            <a:r>
              <a:rPr lang="en-US" sz="2000" b="1">
                <a:latin typeface="Arial"/>
                <a:cs typeface="Arial"/>
              </a:rPr>
              <a:t>[FR.3]</a:t>
            </a:r>
          </a:p>
          <a:p>
            <a:pPr marL="0" indent="0">
              <a:buNone/>
            </a:pPr>
            <a:r>
              <a:rPr lang="en-US">
                <a:latin typeface="Arial"/>
                <a:cs typeface="Arial"/>
              </a:rPr>
              <a:t>Other Considerations</a:t>
            </a:r>
            <a:endParaRPr lang="en-US" sz="2400">
              <a:latin typeface="Arial"/>
              <a:cs typeface="Arial"/>
            </a:endParaRPr>
          </a:p>
          <a:p>
            <a:r>
              <a:rPr lang="en-US" sz="2400">
                <a:latin typeface="Arial"/>
                <a:cs typeface="Arial"/>
              </a:rPr>
              <a:t>High AR Glider Wing: </a:t>
            </a:r>
            <a:r>
              <a:rPr lang="en-US" sz="2000">
                <a:latin typeface="Arial"/>
                <a:cs typeface="Arial"/>
              </a:rPr>
              <a:t>Better induced drag, worse parasite drag and strength</a:t>
            </a:r>
            <a:endParaRPr lang="en-US" sz="2400">
              <a:latin typeface="Arial"/>
              <a:cs typeface="Arial"/>
            </a:endParaRPr>
          </a:p>
          <a:p>
            <a:r>
              <a:rPr lang="en-US" sz="2400">
                <a:latin typeface="Arial"/>
                <a:cs typeface="Arial"/>
              </a:rPr>
              <a:t>Blended Wing Body: </a:t>
            </a:r>
            <a:r>
              <a:rPr lang="en-US" sz="2000">
                <a:latin typeface="Arial"/>
                <a:cs typeface="Arial"/>
              </a:rPr>
              <a:t>Excellent parasite drag, not fit to mission profile</a:t>
            </a:r>
          </a:p>
          <a:p>
            <a:endParaRPr lang="en-US"/>
          </a:p>
          <a:p>
            <a:endParaRPr lang="en-US"/>
          </a:p>
        </p:txBody>
      </p:sp>
      <p:sp>
        <p:nvSpPr>
          <p:cNvPr id="4" name="Slide Number Placeholder 3">
            <a:extLst>
              <a:ext uri="{FF2B5EF4-FFF2-40B4-BE49-F238E27FC236}">
                <a16:creationId xmlns:a16="http://schemas.microsoft.com/office/drawing/2014/main" id="{A800A83F-6F10-3ECF-83C1-CDD21670E938}"/>
              </a:ext>
            </a:extLst>
          </p:cNvPr>
          <p:cNvSpPr>
            <a:spLocks noGrp="1"/>
          </p:cNvSpPr>
          <p:nvPr>
            <p:ph type="sldNum" sz="quarter" idx="12"/>
          </p:nvPr>
        </p:nvSpPr>
        <p:spPr/>
        <p:txBody>
          <a:bodyPr/>
          <a:lstStyle/>
          <a:p>
            <a:fld id="{A4DAB268-5651-8449-B4FF-0C1906E4DCE1}" type="slidenum">
              <a:rPr lang="en-US" smtClean="0"/>
              <a:t>38</a:t>
            </a:fld>
            <a:endParaRPr lang="en-US"/>
          </a:p>
        </p:txBody>
      </p:sp>
      <p:sp>
        <p:nvSpPr>
          <p:cNvPr id="7" name="Parallelogram 6">
            <a:extLst>
              <a:ext uri="{FF2B5EF4-FFF2-40B4-BE49-F238E27FC236}">
                <a16:creationId xmlns:a16="http://schemas.microsoft.com/office/drawing/2014/main" id="{FD64C21A-03BD-5533-EABD-0F51E223DBEE}"/>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8" name="Parallelogram 7">
            <a:extLst>
              <a:ext uri="{FF2B5EF4-FFF2-40B4-BE49-F238E27FC236}">
                <a16:creationId xmlns:a16="http://schemas.microsoft.com/office/drawing/2014/main" id="{AC382D3B-B612-4228-8A99-605D8EBDBEB3}"/>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lumMod val="50000"/>
                  </a:schemeClr>
                </a:solidFill>
              </a:rPr>
              <a:t>Trades</a:t>
            </a:r>
          </a:p>
        </p:txBody>
      </p:sp>
      <p:sp>
        <p:nvSpPr>
          <p:cNvPr id="9" name="Parallelogram 8">
            <a:extLst>
              <a:ext uri="{FF2B5EF4-FFF2-40B4-BE49-F238E27FC236}">
                <a16:creationId xmlns:a16="http://schemas.microsoft.com/office/drawing/2014/main" id="{8EA720B6-5AB2-8851-98DC-A314555E4A58}"/>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solidFill>
              </a:rPr>
              <a:t>Design</a:t>
            </a:r>
          </a:p>
        </p:txBody>
      </p:sp>
      <p:sp>
        <p:nvSpPr>
          <p:cNvPr id="10" name="Parallelogram 9">
            <a:extLst>
              <a:ext uri="{FF2B5EF4-FFF2-40B4-BE49-F238E27FC236}">
                <a16:creationId xmlns:a16="http://schemas.microsoft.com/office/drawing/2014/main" id="{20D7B465-A638-3BB6-D159-472A723C38B5}"/>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14" name="Picture 13">
            <a:extLst>
              <a:ext uri="{FF2B5EF4-FFF2-40B4-BE49-F238E27FC236}">
                <a16:creationId xmlns:a16="http://schemas.microsoft.com/office/drawing/2014/main" id="{469F3057-66D1-46DD-A67C-3A52CD30B431}"/>
              </a:ext>
            </a:extLst>
          </p:cNvPr>
          <p:cNvPicPr>
            <a:picLocks noChangeAspect="1"/>
          </p:cNvPicPr>
          <p:nvPr/>
        </p:nvPicPr>
        <p:blipFill>
          <a:blip r:embed="rId3"/>
          <a:stretch>
            <a:fillRect/>
          </a:stretch>
        </p:blipFill>
        <p:spPr>
          <a:xfrm>
            <a:off x="10832554" y="210610"/>
            <a:ext cx="1042492" cy="2958789"/>
          </a:xfrm>
          <a:prstGeom prst="rect">
            <a:avLst/>
          </a:prstGeom>
        </p:spPr>
      </p:pic>
      <p:pic>
        <p:nvPicPr>
          <p:cNvPr id="16" name="Picture 15">
            <a:extLst>
              <a:ext uri="{FF2B5EF4-FFF2-40B4-BE49-F238E27FC236}">
                <a16:creationId xmlns:a16="http://schemas.microsoft.com/office/drawing/2014/main" id="{CADA546E-65E6-4FAB-FF93-B3452C2DD5A3}"/>
              </a:ext>
            </a:extLst>
          </p:cNvPr>
          <p:cNvPicPr>
            <a:picLocks noChangeAspect="1"/>
          </p:cNvPicPr>
          <p:nvPr/>
        </p:nvPicPr>
        <p:blipFill>
          <a:blip r:embed="rId4"/>
          <a:stretch>
            <a:fillRect/>
          </a:stretch>
        </p:blipFill>
        <p:spPr>
          <a:xfrm>
            <a:off x="9498034" y="210609"/>
            <a:ext cx="968331" cy="2958789"/>
          </a:xfrm>
          <a:prstGeom prst="rect">
            <a:avLst/>
          </a:prstGeom>
        </p:spPr>
      </p:pic>
      <p:sp>
        <p:nvSpPr>
          <p:cNvPr id="17" name="Content Placeholder 2">
            <a:extLst>
              <a:ext uri="{FF2B5EF4-FFF2-40B4-BE49-F238E27FC236}">
                <a16:creationId xmlns:a16="http://schemas.microsoft.com/office/drawing/2014/main" id="{DA18200C-71A7-9100-496C-EF6E48796222}"/>
              </a:ext>
            </a:extLst>
          </p:cNvPr>
          <p:cNvSpPr txBox="1">
            <a:spLocks/>
          </p:cNvSpPr>
          <p:nvPr/>
        </p:nvSpPr>
        <p:spPr>
          <a:xfrm>
            <a:off x="9448801" y="3233674"/>
            <a:ext cx="2743199" cy="390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a:t>Straight vs Delta Tapered Wing</a:t>
            </a:r>
          </a:p>
          <a:p>
            <a:endParaRPr lang="en-US"/>
          </a:p>
        </p:txBody>
      </p:sp>
    </p:spTree>
    <p:extLst>
      <p:ext uri="{BB962C8B-B14F-4D97-AF65-F5344CB8AC3E}">
        <p14:creationId xmlns:p14="http://schemas.microsoft.com/office/powerpoint/2010/main" val="914077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5E82E-4ABC-F539-3CBC-E82C8C079CA9}"/>
              </a:ext>
            </a:extLst>
          </p:cNvPr>
          <p:cNvSpPr>
            <a:spLocks noGrp="1"/>
          </p:cNvSpPr>
          <p:nvPr>
            <p:ph type="title"/>
          </p:nvPr>
        </p:nvSpPr>
        <p:spPr/>
        <p:txBody>
          <a:bodyPr/>
          <a:lstStyle/>
          <a:p>
            <a:r>
              <a:rPr lang="en-US"/>
              <a:t>Tail and Stability</a:t>
            </a:r>
          </a:p>
        </p:txBody>
      </p:sp>
      <p:sp>
        <p:nvSpPr>
          <p:cNvPr id="6" name="Content Placeholder 5">
            <a:extLst>
              <a:ext uri="{FF2B5EF4-FFF2-40B4-BE49-F238E27FC236}">
                <a16:creationId xmlns:a16="http://schemas.microsoft.com/office/drawing/2014/main" id="{3C98F5E8-93BB-5431-F93B-D6DBAE0886C6}"/>
              </a:ext>
            </a:extLst>
          </p:cNvPr>
          <p:cNvSpPr>
            <a:spLocks noGrp="1"/>
          </p:cNvSpPr>
          <p:nvPr>
            <p:ph idx="1"/>
          </p:nvPr>
        </p:nvSpPr>
        <p:spPr>
          <a:xfrm>
            <a:off x="838200" y="1509933"/>
            <a:ext cx="10515600" cy="4351338"/>
          </a:xfrm>
        </p:spPr>
        <p:txBody>
          <a:bodyPr/>
          <a:lstStyle/>
          <a:p>
            <a:pPr marL="0" indent="0">
              <a:buNone/>
            </a:pPr>
            <a:r>
              <a:rPr lang="en-US"/>
              <a:t>General Purpose</a:t>
            </a:r>
          </a:p>
          <a:p>
            <a:r>
              <a:rPr lang="en-US" sz="2400"/>
              <a:t>Provide natural stability and control without significant efficiency loss</a:t>
            </a:r>
          </a:p>
        </p:txBody>
      </p:sp>
      <p:sp>
        <p:nvSpPr>
          <p:cNvPr id="4" name="Slide Number Placeholder 3">
            <a:extLst>
              <a:ext uri="{FF2B5EF4-FFF2-40B4-BE49-F238E27FC236}">
                <a16:creationId xmlns:a16="http://schemas.microsoft.com/office/drawing/2014/main" id="{BC6018DF-63D8-2A1C-F682-1A18E5E3327D}"/>
              </a:ext>
            </a:extLst>
          </p:cNvPr>
          <p:cNvSpPr>
            <a:spLocks noGrp="1"/>
          </p:cNvSpPr>
          <p:nvPr>
            <p:ph type="sldNum" sz="quarter" idx="12"/>
          </p:nvPr>
        </p:nvSpPr>
        <p:spPr/>
        <p:txBody>
          <a:bodyPr/>
          <a:lstStyle/>
          <a:p>
            <a:fld id="{A4DAB268-5651-8449-B4FF-0C1906E4DCE1}" type="slidenum">
              <a:rPr lang="en-US" smtClean="0"/>
              <a:t>39</a:t>
            </a:fld>
            <a:endParaRPr lang="en-US"/>
          </a:p>
        </p:txBody>
      </p:sp>
      <p:sp>
        <p:nvSpPr>
          <p:cNvPr id="2" name="Parallelogram 1">
            <a:extLst>
              <a:ext uri="{FF2B5EF4-FFF2-40B4-BE49-F238E27FC236}">
                <a16:creationId xmlns:a16="http://schemas.microsoft.com/office/drawing/2014/main" id="{3E53E918-F7A0-F063-6992-CDFAE43B6C7D}"/>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C1390CA7-5FED-2C18-6B32-A93FD68E941F}"/>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E829D641-1FC3-3C7B-1ADA-76EB5B94F5E4}"/>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363C4875-8A19-7BE3-C89E-46EEACB74B5C}"/>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9" name="Google Shape;109;p22">
            <a:extLst>
              <a:ext uri="{FF2B5EF4-FFF2-40B4-BE49-F238E27FC236}">
                <a16:creationId xmlns:a16="http://schemas.microsoft.com/office/drawing/2014/main" id="{4601F0D6-4845-4FC7-6924-E32942516EDC}"/>
              </a:ext>
            </a:extLst>
          </p:cNvPr>
          <p:cNvPicPr preferRelativeResize="0"/>
          <p:nvPr/>
        </p:nvPicPr>
        <p:blipFill>
          <a:blip r:embed="rId3">
            <a:alphaModFix/>
          </a:blip>
          <a:stretch>
            <a:fillRect/>
          </a:stretch>
        </p:blipFill>
        <p:spPr>
          <a:xfrm>
            <a:off x="203198" y="2562345"/>
            <a:ext cx="11785604" cy="3433863"/>
          </a:xfrm>
          <a:prstGeom prst="rect">
            <a:avLst/>
          </a:prstGeom>
          <a:noFill/>
          <a:ln>
            <a:noFill/>
          </a:ln>
        </p:spPr>
      </p:pic>
    </p:spTree>
    <p:extLst>
      <p:ext uri="{BB962C8B-B14F-4D97-AF65-F5344CB8AC3E}">
        <p14:creationId xmlns:p14="http://schemas.microsoft.com/office/powerpoint/2010/main" val="231124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1130-33EA-C24A-1025-67DD7E82E4A6}"/>
              </a:ext>
            </a:extLst>
          </p:cNvPr>
          <p:cNvSpPr>
            <a:spLocks noGrp="1"/>
          </p:cNvSpPr>
          <p:nvPr>
            <p:ph type="title"/>
          </p:nvPr>
        </p:nvSpPr>
        <p:spPr/>
        <p:txBody>
          <a:bodyPr/>
          <a:lstStyle/>
          <a:p>
            <a:r>
              <a:rPr lang="en-US">
                <a:latin typeface="Arial"/>
                <a:cs typeface="Arial"/>
              </a:rPr>
              <a:t>Functional Requirements</a:t>
            </a:r>
            <a:endParaRPr lang="en-US"/>
          </a:p>
        </p:txBody>
      </p:sp>
      <p:sp>
        <p:nvSpPr>
          <p:cNvPr id="3" name="Content Placeholder 2">
            <a:extLst>
              <a:ext uri="{FF2B5EF4-FFF2-40B4-BE49-F238E27FC236}">
                <a16:creationId xmlns:a16="http://schemas.microsoft.com/office/drawing/2014/main" id="{8FF789DD-C131-DB7B-994D-B45C72592FEC}"/>
              </a:ext>
            </a:extLst>
          </p:cNvPr>
          <p:cNvSpPr>
            <a:spLocks noGrp="1"/>
          </p:cNvSpPr>
          <p:nvPr>
            <p:ph idx="1"/>
          </p:nvPr>
        </p:nvSpPr>
        <p:spPr/>
        <p:txBody>
          <a:bodyPr vert="horz" lIns="91440" tIns="45720" rIns="91440" bIns="45720" rtlCol="0" anchor="t">
            <a:noAutofit/>
          </a:bodyPr>
          <a:lstStyle/>
          <a:p>
            <a:pPr marL="0" indent="0">
              <a:buNone/>
            </a:pPr>
            <a:r>
              <a:rPr lang="en-US" sz="2000">
                <a:latin typeface="Arial"/>
                <a:cs typeface="Arial"/>
              </a:rPr>
              <a:t>FR.1: The UAS shall be human portable.</a:t>
            </a:r>
            <a:endParaRPr lang="en-US"/>
          </a:p>
          <a:p>
            <a:pPr marL="0" indent="0">
              <a:buNone/>
            </a:pPr>
            <a:r>
              <a:rPr lang="en-US" sz="2000">
                <a:latin typeface="Arial"/>
                <a:cs typeface="Arial"/>
              </a:rPr>
              <a:t>FR.2: The UAS shall support 12 hours of continuous coverage/operation.</a:t>
            </a:r>
          </a:p>
          <a:p>
            <a:pPr marL="0" indent="0">
              <a:buNone/>
            </a:pPr>
            <a:r>
              <a:rPr lang="en-US" sz="2000">
                <a:latin typeface="Arial"/>
                <a:cs typeface="Arial"/>
              </a:rPr>
              <a:t>FR.3: The UAS shall be durable to support structural loading and environmental conditions.  </a:t>
            </a:r>
          </a:p>
          <a:p>
            <a:pPr marL="0" indent="0">
              <a:buNone/>
            </a:pPr>
            <a:r>
              <a:rPr lang="en-US" sz="2000">
                <a:latin typeface="Arial"/>
                <a:cs typeface="Arial"/>
              </a:rPr>
              <a:t>FR.4: The UAS shall support a modular payload. </a:t>
            </a:r>
          </a:p>
          <a:p>
            <a:pPr marL="0" indent="0">
              <a:buNone/>
            </a:pPr>
            <a:r>
              <a:rPr lang="en-US" sz="2000">
                <a:latin typeface="Arial"/>
                <a:cs typeface="Arial"/>
              </a:rPr>
              <a:t>FR.5: The UAS shall be low cost to produce and repair for user.</a:t>
            </a:r>
          </a:p>
          <a:p>
            <a:pPr marL="0" indent="0">
              <a:buNone/>
            </a:pPr>
            <a:r>
              <a:rPr lang="en-US" sz="2000">
                <a:latin typeface="Arial"/>
                <a:cs typeface="Arial"/>
              </a:rPr>
              <a:t>FR.6: The UAS shall be rapidly deployable. </a:t>
            </a:r>
          </a:p>
          <a:p>
            <a:pPr marL="0" indent="0">
              <a:buNone/>
            </a:pPr>
            <a:r>
              <a:rPr lang="en-US" sz="2000">
                <a:latin typeface="Arial"/>
                <a:cs typeface="Arial"/>
              </a:rPr>
              <a:t>FR.7: The UAS shall obey guidelines and regulations set forth by FAA and MIL-F-8785C.</a:t>
            </a:r>
          </a:p>
          <a:p>
            <a:pPr marL="0" indent="0">
              <a:buNone/>
            </a:pPr>
            <a:r>
              <a:rPr lang="en-US" sz="2000">
                <a:latin typeface="Arial"/>
                <a:cs typeface="Arial"/>
              </a:rPr>
              <a:t>FR.8: The total costs for development and technology shall not exceed $4000. </a:t>
            </a:r>
          </a:p>
          <a:p>
            <a:pPr marL="0" indent="0">
              <a:buNone/>
            </a:pPr>
            <a:r>
              <a:rPr lang="en-US" sz="2000">
                <a:latin typeface="Arial"/>
                <a:cs typeface="Arial"/>
              </a:rPr>
              <a:t>FR.9: The UAS shall be controllable by remote user. </a:t>
            </a:r>
          </a:p>
          <a:p>
            <a:pPr marL="0" indent="0">
              <a:buNone/>
            </a:pPr>
            <a:endParaRPr lang="en-US"/>
          </a:p>
        </p:txBody>
      </p:sp>
      <p:sp>
        <p:nvSpPr>
          <p:cNvPr id="4" name="Slide Number Placeholder 3">
            <a:extLst>
              <a:ext uri="{FF2B5EF4-FFF2-40B4-BE49-F238E27FC236}">
                <a16:creationId xmlns:a16="http://schemas.microsoft.com/office/drawing/2014/main" id="{59547DDC-127C-BE62-7474-8CFB17CEAB7C}"/>
              </a:ext>
            </a:extLst>
          </p:cNvPr>
          <p:cNvSpPr>
            <a:spLocks noGrp="1"/>
          </p:cNvSpPr>
          <p:nvPr>
            <p:ph type="sldNum" sz="quarter" idx="12"/>
          </p:nvPr>
        </p:nvSpPr>
        <p:spPr/>
        <p:txBody>
          <a:bodyPr/>
          <a:lstStyle/>
          <a:p>
            <a:fld id="{A4DAB268-5651-8449-B4FF-0C1906E4DCE1}" type="slidenum">
              <a:rPr lang="en-US" smtClean="0"/>
              <a:t>4</a:t>
            </a:fld>
            <a:endParaRPr lang="en-US"/>
          </a:p>
        </p:txBody>
      </p:sp>
      <p:sp>
        <p:nvSpPr>
          <p:cNvPr id="5" name="Parallelogram 4">
            <a:extLst>
              <a:ext uri="{FF2B5EF4-FFF2-40B4-BE49-F238E27FC236}">
                <a16:creationId xmlns:a16="http://schemas.microsoft.com/office/drawing/2014/main" id="{B0B5735A-D17E-EE85-AE81-A9D3333DBCAC}"/>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6" name="Parallelogram 5">
            <a:extLst>
              <a:ext uri="{FF2B5EF4-FFF2-40B4-BE49-F238E27FC236}">
                <a16:creationId xmlns:a16="http://schemas.microsoft.com/office/drawing/2014/main" id="{801A941E-5AB4-F49C-F887-A5158930C86B}"/>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7" name="Parallelogram 6">
            <a:extLst>
              <a:ext uri="{FF2B5EF4-FFF2-40B4-BE49-F238E27FC236}">
                <a16:creationId xmlns:a16="http://schemas.microsoft.com/office/drawing/2014/main" id="{7465AEC5-7A68-F44F-83BD-38BB6D454CEE}"/>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ABDD12C6-A881-48E0-2037-42791E8CEE8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862388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DA29-FBB9-2D85-54E5-6A67EE39CB11}"/>
              </a:ext>
            </a:extLst>
          </p:cNvPr>
          <p:cNvSpPr>
            <a:spLocks noGrp="1"/>
          </p:cNvSpPr>
          <p:nvPr>
            <p:ph type="title"/>
          </p:nvPr>
        </p:nvSpPr>
        <p:spPr/>
        <p:txBody>
          <a:bodyPr/>
          <a:lstStyle/>
          <a:p>
            <a:r>
              <a:rPr lang="en-US"/>
              <a:t>Tail and Stability Results</a:t>
            </a:r>
          </a:p>
        </p:txBody>
      </p:sp>
      <p:sp>
        <p:nvSpPr>
          <p:cNvPr id="3" name="Content Placeholder 2">
            <a:extLst>
              <a:ext uri="{FF2B5EF4-FFF2-40B4-BE49-F238E27FC236}">
                <a16:creationId xmlns:a16="http://schemas.microsoft.com/office/drawing/2014/main" id="{3A61E1A5-E606-1476-67BC-01F5876786E4}"/>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Selection</a:t>
            </a:r>
          </a:p>
          <a:p>
            <a:r>
              <a:rPr lang="en-US" sz="2400">
                <a:latin typeface="Arial"/>
                <a:cs typeface="Arial"/>
              </a:rPr>
              <a:t>Conventional Tail</a:t>
            </a:r>
          </a:p>
          <a:p>
            <a:pPr lvl="1"/>
            <a:r>
              <a:rPr lang="en-US" sz="2000">
                <a:latin typeface="Arial"/>
                <a:cs typeface="Arial"/>
              </a:rPr>
              <a:t>Naturally stable, highly controllable, suits basic flight controllers </a:t>
            </a:r>
            <a:r>
              <a:rPr lang="en-US" sz="2000" b="1">
                <a:latin typeface="Arial"/>
                <a:cs typeface="Arial"/>
              </a:rPr>
              <a:t>[FR.9]</a:t>
            </a:r>
          </a:p>
          <a:p>
            <a:pPr lvl="1"/>
            <a:r>
              <a:rPr lang="en-US" sz="2000">
                <a:latin typeface="Arial"/>
                <a:cs typeface="Arial"/>
              </a:rPr>
              <a:t>Relatively high strength with low weight </a:t>
            </a:r>
            <a:r>
              <a:rPr lang="en-US" sz="2000" b="1">
                <a:latin typeface="Arial"/>
                <a:cs typeface="Arial"/>
              </a:rPr>
              <a:t>[FR.1,3]</a:t>
            </a:r>
          </a:p>
          <a:p>
            <a:pPr marL="0" indent="0">
              <a:buNone/>
            </a:pPr>
            <a:r>
              <a:rPr lang="en-US">
                <a:latin typeface="Arial"/>
                <a:cs typeface="Arial"/>
              </a:rPr>
              <a:t>Other Considerations</a:t>
            </a:r>
          </a:p>
          <a:p>
            <a:r>
              <a:rPr lang="en-US" sz="2400">
                <a:latin typeface="Arial"/>
                <a:cs typeface="Arial"/>
              </a:rPr>
              <a:t>T-Tail: </a:t>
            </a:r>
            <a:r>
              <a:rPr lang="en-US" sz="2000">
                <a:latin typeface="Arial"/>
                <a:cs typeface="Arial"/>
              </a:rPr>
              <a:t>Better drag profile, requires higher weight due to low strength</a:t>
            </a:r>
          </a:p>
          <a:p>
            <a:r>
              <a:rPr lang="en-US" sz="2400">
                <a:latin typeface="Arial"/>
                <a:cs typeface="Arial"/>
              </a:rPr>
              <a:t>Canards and Vertical Tail: </a:t>
            </a:r>
            <a:r>
              <a:rPr lang="en-US" sz="2000">
                <a:latin typeface="Arial"/>
                <a:cs typeface="Arial"/>
              </a:rPr>
              <a:t>Best drag characteristics, naturally unstable</a:t>
            </a:r>
            <a:endParaRPr lang="en-US" sz="2400">
              <a:latin typeface="Arial"/>
              <a:cs typeface="Arial"/>
            </a:endParaRPr>
          </a:p>
          <a:p>
            <a:endParaRPr lang="en-US"/>
          </a:p>
        </p:txBody>
      </p:sp>
      <p:sp>
        <p:nvSpPr>
          <p:cNvPr id="4" name="Slide Number Placeholder 3">
            <a:extLst>
              <a:ext uri="{FF2B5EF4-FFF2-40B4-BE49-F238E27FC236}">
                <a16:creationId xmlns:a16="http://schemas.microsoft.com/office/drawing/2014/main" id="{20714AD2-5286-B269-C519-C0B8F874A85B}"/>
              </a:ext>
            </a:extLst>
          </p:cNvPr>
          <p:cNvSpPr>
            <a:spLocks noGrp="1"/>
          </p:cNvSpPr>
          <p:nvPr>
            <p:ph type="sldNum" sz="quarter" idx="12"/>
          </p:nvPr>
        </p:nvSpPr>
        <p:spPr/>
        <p:txBody>
          <a:bodyPr/>
          <a:lstStyle/>
          <a:p>
            <a:fld id="{A4DAB268-5651-8449-B4FF-0C1906E4DCE1}" type="slidenum">
              <a:rPr lang="en-US" smtClean="0"/>
              <a:t>40</a:t>
            </a:fld>
            <a:endParaRPr lang="en-US"/>
          </a:p>
        </p:txBody>
      </p:sp>
      <p:pic>
        <p:nvPicPr>
          <p:cNvPr id="5" name="Google Shape;117;p23">
            <a:extLst>
              <a:ext uri="{FF2B5EF4-FFF2-40B4-BE49-F238E27FC236}">
                <a16:creationId xmlns:a16="http://schemas.microsoft.com/office/drawing/2014/main" id="{7B143670-82C3-4028-C3BE-C3340CE41909}"/>
              </a:ext>
            </a:extLst>
          </p:cNvPr>
          <p:cNvPicPr preferRelativeResize="0"/>
          <p:nvPr/>
        </p:nvPicPr>
        <p:blipFill>
          <a:blip r:embed="rId3">
            <a:clrChange>
              <a:clrFrom>
                <a:srgbClr val="F3F3F3"/>
              </a:clrFrom>
              <a:clrTo>
                <a:srgbClr val="F3F3F3">
                  <a:alpha val="0"/>
                </a:srgbClr>
              </a:clrTo>
            </a:clrChange>
            <a:alphaModFix/>
          </a:blip>
          <a:stretch>
            <a:fillRect/>
          </a:stretch>
        </p:blipFill>
        <p:spPr>
          <a:xfrm>
            <a:off x="9566714" y="578754"/>
            <a:ext cx="2298700" cy="2222500"/>
          </a:xfrm>
          <a:prstGeom prst="rect">
            <a:avLst/>
          </a:prstGeom>
          <a:noFill/>
          <a:ln>
            <a:noFill/>
          </a:ln>
        </p:spPr>
      </p:pic>
      <p:pic>
        <p:nvPicPr>
          <p:cNvPr id="6" name="Google Shape;118;p23">
            <a:extLst>
              <a:ext uri="{FF2B5EF4-FFF2-40B4-BE49-F238E27FC236}">
                <a16:creationId xmlns:a16="http://schemas.microsoft.com/office/drawing/2014/main" id="{D6C30A87-7454-8190-B5CC-59C6CFBF2D82}"/>
              </a:ext>
            </a:extLst>
          </p:cNvPr>
          <p:cNvPicPr preferRelativeResize="0"/>
          <p:nvPr/>
        </p:nvPicPr>
        <p:blipFill>
          <a:blip r:embed="rId4">
            <a:clrChange>
              <a:clrFrom>
                <a:srgbClr val="F3F3F3"/>
              </a:clrFrom>
              <a:clrTo>
                <a:srgbClr val="F3F3F3">
                  <a:alpha val="0"/>
                </a:srgbClr>
              </a:clrTo>
            </a:clrChange>
            <a:alphaModFix/>
          </a:blip>
          <a:stretch>
            <a:fillRect/>
          </a:stretch>
        </p:blipFill>
        <p:spPr>
          <a:xfrm>
            <a:off x="9566714" y="3040229"/>
            <a:ext cx="2298700" cy="2172901"/>
          </a:xfrm>
          <a:prstGeom prst="rect">
            <a:avLst/>
          </a:prstGeom>
          <a:noFill/>
          <a:ln>
            <a:noFill/>
          </a:ln>
        </p:spPr>
      </p:pic>
      <p:sp>
        <p:nvSpPr>
          <p:cNvPr id="7" name="Parallelogram 6">
            <a:extLst>
              <a:ext uri="{FF2B5EF4-FFF2-40B4-BE49-F238E27FC236}">
                <a16:creationId xmlns:a16="http://schemas.microsoft.com/office/drawing/2014/main" id="{901B1F9D-7F9F-34D9-D81B-3078A14C7A74}"/>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8" name="Parallelogram 7">
            <a:extLst>
              <a:ext uri="{FF2B5EF4-FFF2-40B4-BE49-F238E27FC236}">
                <a16:creationId xmlns:a16="http://schemas.microsoft.com/office/drawing/2014/main" id="{E5B824A7-DB68-0992-447B-7420C16C75C0}"/>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lumMod val="50000"/>
                  </a:schemeClr>
                </a:solidFill>
              </a:rPr>
              <a:t>Trades</a:t>
            </a:r>
          </a:p>
        </p:txBody>
      </p:sp>
      <p:sp>
        <p:nvSpPr>
          <p:cNvPr id="9" name="Parallelogram 8">
            <a:extLst>
              <a:ext uri="{FF2B5EF4-FFF2-40B4-BE49-F238E27FC236}">
                <a16:creationId xmlns:a16="http://schemas.microsoft.com/office/drawing/2014/main" id="{E85A299A-036B-94B9-17E7-D5C165216CCF}"/>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solidFill>
              </a:rPr>
              <a:t>Design</a:t>
            </a:r>
          </a:p>
        </p:txBody>
      </p:sp>
      <p:sp>
        <p:nvSpPr>
          <p:cNvPr id="10" name="Parallelogram 9">
            <a:extLst>
              <a:ext uri="{FF2B5EF4-FFF2-40B4-BE49-F238E27FC236}">
                <a16:creationId xmlns:a16="http://schemas.microsoft.com/office/drawing/2014/main" id="{AA9A945D-E105-9AEA-E5C8-1732A871F54A}"/>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spTree>
    <p:extLst>
      <p:ext uri="{BB962C8B-B14F-4D97-AF65-F5344CB8AC3E}">
        <p14:creationId xmlns:p14="http://schemas.microsoft.com/office/powerpoint/2010/main" val="3983035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745E2-C9A2-1D32-E844-5F03CB725B32}"/>
              </a:ext>
            </a:extLst>
          </p:cNvPr>
          <p:cNvSpPr>
            <a:spLocks noGrp="1"/>
          </p:cNvSpPr>
          <p:nvPr>
            <p:ph type="title"/>
          </p:nvPr>
        </p:nvSpPr>
        <p:spPr/>
        <p:txBody>
          <a:bodyPr/>
          <a:lstStyle/>
          <a:p>
            <a:r>
              <a:rPr lang="en-US">
                <a:latin typeface="Arial"/>
                <a:cs typeface="Arial"/>
              </a:rPr>
              <a:t>Airfoil Design Selection</a:t>
            </a:r>
          </a:p>
        </p:txBody>
      </p:sp>
      <p:sp>
        <p:nvSpPr>
          <p:cNvPr id="6" name="Content Placeholder 5">
            <a:extLst>
              <a:ext uri="{FF2B5EF4-FFF2-40B4-BE49-F238E27FC236}">
                <a16:creationId xmlns:a16="http://schemas.microsoft.com/office/drawing/2014/main" id="{7933584E-B567-6FF4-760B-599ECB68D9C5}"/>
              </a:ext>
            </a:extLst>
          </p:cNvPr>
          <p:cNvSpPr>
            <a:spLocks noGrp="1"/>
          </p:cNvSpPr>
          <p:nvPr>
            <p:ph idx="1"/>
          </p:nvPr>
        </p:nvSpPr>
        <p:spPr>
          <a:xfrm>
            <a:off x="838200" y="1644870"/>
            <a:ext cx="7125127" cy="4351338"/>
          </a:xfrm>
        </p:spPr>
        <p:txBody>
          <a:bodyPr vert="horz" lIns="91440" tIns="45720" rIns="91440" bIns="45720" rtlCol="0" anchor="t">
            <a:normAutofit fontScale="92500" lnSpcReduction="10000"/>
          </a:bodyPr>
          <a:lstStyle/>
          <a:p>
            <a:pPr marL="0" indent="0">
              <a:buNone/>
            </a:pPr>
            <a:r>
              <a:rPr lang="en-US" sz="1800" b="1">
                <a:latin typeface="Arial"/>
                <a:cs typeface="Arial"/>
              </a:rPr>
              <a:t>Design Selection</a:t>
            </a:r>
            <a:endParaRPr lang="en-US" sz="1800" b="1">
              <a:cs typeface="Arial"/>
            </a:endParaRPr>
          </a:p>
          <a:p>
            <a:r>
              <a:rPr lang="en-US" sz="1800">
                <a:latin typeface="Arial"/>
                <a:cs typeface="Arial"/>
              </a:rPr>
              <a:t>NACA XXXX series airfoils considered. Highly dependable with sufficient subsonic performance </a:t>
            </a:r>
            <a:endParaRPr lang="en-US" sz="1800" b="1">
              <a:cs typeface="Arial"/>
            </a:endParaRPr>
          </a:p>
          <a:p>
            <a:r>
              <a:rPr lang="en-US" sz="1800">
                <a:latin typeface="Arial"/>
                <a:cs typeface="Arial"/>
              </a:rPr>
              <a:t>Minimal Induced Drag </a:t>
            </a:r>
            <a:r>
              <a:rPr lang="en-US" sz="1800" b="1">
                <a:latin typeface="Arial"/>
                <a:cs typeface="Arial"/>
              </a:rPr>
              <a:t>[FR.2]</a:t>
            </a:r>
            <a:r>
              <a:rPr lang="en-US" sz="1800">
                <a:latin typeface="Arial"/>
                <a:cs typeface="Arial"/>
              </a:rPr>
              <a:t>,</a:t>
            </a:r>
            <a:r>
              <a:rPr lang="en-US" sz="1800" b="1">
                <a:latin typeface="Arial"/>
                <a:cs typeface="Arial"/>
              </a:rPr>
              <a:t> </a:t>
            </a:r>
            <a:r>
              <a:rPr lang="en-US" sz="1800">
                <a:latin typeface="Arial"/>
                <a:cs typeface="Arial"/>
              </a:rPr>
              <a:t>with</a:t>
            </a:r>
            <a:r>
              <a:rPr lang="en-US" sz="1800" b="1">
                <a:latin typeface="Arial"/>
                <a:cs typeface="Arial"/>
              </a:rPr>
              <a:t> </a:t>
            </a:r>
            <a:r>
              <a:rPr lang="en-US" sz="1800">
                <a:latin typeface="Arial"/>
                <a:cs typeface="Arial"/>
              </a:rPr>
              <a:t>sufficient Lift for SLUF</a:t>
            </a:r>
            <a:endParaRPr lang="en-US" sz="1800" b="1"/>
          </a:p>
          <a:p>
            <a:pPr marL="0" indent="0">
              <a:buNone/>
            </a:pPr>
            <a:r>
              <a:rPr lang="en-US" sz="1800" b="1">
                <a:latin typeface="Arial"/>
                <a:cs typeface="Arial"/>
              </a:rPr>
              <a:t>Configuration</a:t>
            </a:r>
            <a:endParaRPr lang="en-US"/>
          </a:p>
          <a:p>
            <a:pPr marL="342900" indent="-342900">
              <a:buAutoNum type="arabicPeriod"/>
            </a:pPr>
            <a:r>
              <a:rPr lang="en-US" sz="1800">
                <a:latin typeface="Arial"/>
                <a:cs typeface="Arial"/>
              </a:rPr>
              <a:t>Tapered wing with b = 3.05 (m), </a:t>
            </a:r>
            <a:r>
              <a:rPr lang="en-US" sz="1800" b="0" i="0" u="none" strike="noStrike" err="1">
                <a:solidFill>
                  <a:srgbClr val="000000"/>
                </a:solidFill>
                <a:effectLst/>
                <a:latin typeface="Arial"/>
                <a:cs typeface="Arial"/>
              </a:rPr>
              <a:t>c</a:t>
            </a:r>
            <a:r>
              <a:rPr lang="en-US" sz="1800" b="0" i="0" u="none" strike="noStrike" baseline="-25000" err="1">
                <a:solidFill>
                  <a:srgbClr val="000000"/>
                </a:solidFill>
                <a:effectLst/>
                <a:latin typeface="Arial"/>
                <a:cs typeface="Arial"/>
              </a:rPr>
              <a:t>r</a:t>
            </a:r>
            <a:r>
              <a:rPr lang="en-US" sz="1800">
                <a:latin typeface="Arial"/>
                <a:cs typeface="Arial"/>
              </a:rPr>
              <a:t> = 0.457 (m), &amp; </a:t>
            </a:r>
            <a:r>
              <a:rPr lang="en-US" sz="1800" b="0" i="0" u="none" strike="noStrike" err="1">
                <a:solidFill>
                  <a:srgbClr val="000000"/>
                </a:solidFill>
                <a:effectLst/>
                <a:latin typeface="Arial"/>
                <a:cs typeface="Arial"/>
              </a:rPr>
              <a:t>c</a:t>
            </a:r>
            <a:r>
              <a:rPr lang="en-US" sz="1800" b="0" i="0" u="none" strike="noStrike" baseline="-25000" err="1">
                <a:solidFill>
                  <a:srgbClr val="000000"/>
                </a:solidFill>
                <a:effectLst/>
                <a:latin typeface="Arial"/>
                <a:cs typeface="Arial"/>
              </a:rPr>
              <a:t>t</a:t>
            </a:r>
            <a:r>
              <a:rPr lang="en-US" sz="1800">
                <a:latin typeface="Arial"/>
                <a:cs typeface="Arial"/>
              </a:rPr>
              <a:t> = 0.152 (m) </a:t>
            </a:r>
            <a:endParaRPr lang="en-US" sz="1800">
              <a:cs typeface="Arial"/>
            </a:endParaRPr>
          </a:p>
          <a:p>
            <a:pPr marL="342900" indent="-342900">
              <a:buAutoNum type="arabicPeriod"/>
            </a:pPr>
            <a:r>
              <a:rPr lang="en-US" sz="1800">
                <a:latin typeface="Arial"/>
                <a:cs typeface="Arial"/>
              </a:rPr>
              <a:t>Cambered at root, reducing to symmetrical at          tips (aerodynamic twist) </a:t>
            </a:r>
            <a:endParaRPr lang="en-US" sz="1800">
              <a:cs typeface="Arial"/>
            </a:endParaRPr>
          </a:p>
          <a:p>
            <a:pPr marL="342900" indent="-342900">
              <a:buAutoNum type="arabicPeriod"/>
            </a:pPr>
            <a:r>
              <a:rPr lang="en-US" sz="1800">
                <a:latin typeface="Arial"/>
                <a:cs typeface="Arial"/>
              </a:rPr>
              <a:t> Geometric twist of 1</a:t>
            </a:r>
            <a:r>
              <a:rPr lang="en-US" sz="1800" baseline="30000">
                <a:latin typeface="Arial"/>
                <a:cs typeface="Arial"/>
              </a:rPr>
              <a:t>o</a:t>
            </a:r>
            <a:r>
              <a:rPr lang="en-US" sz="1800">
                <a:latin typeface="Arial"/>
                <a:cs typeface="Arial"/>
              </a:rPr>
              <a:t> at root to zero at tips. </a:t>
            </a:r>
            <a:r>
              <a:rPr lang="en-US" sz="1800" err="1">
                <a:latin typeface="Arial"/>
                <a:cs typeface="Arial"/>
              </a:rPr>
              <a:t>AoA</a:t>
            </a:r>
            <a:r>
              <a:rPr lang="en-US" sz="1800">
                <a:latin typeface="Arial"/>
                <a:cs typeface="Arial"/>
              </a:rPr>
              <a:t> = 0</a:t>
            </a:r>
            <a:endParaRPr lang="en-US" sz="1800">
              <a:cs typeface="Arial"/>
            </a:endParaRPr>
          </a:p>
          <a:p>
            <a:pPr marL="342900" indent="-342900">
              <a:buAutoNum type="arabicPeriod"/>
            </a:pPr>
            <a:r>
              <a:rPr lang="en-US" sz="1800">
                <a:latin typeface="Arial"/>
                <a:cs typeface="Arial"/>
              </a:rPr>
              <a:t>Variance of 1-8% camber and 1-24% thickness with p = 40%</a:t>
            </a:r>
            <a:endParaRPr lang="en-US" sz="1800">
              <a:cs typeface="Arial"/>
            </a:endParaRPr>
          </a:p>
          <a:p>
            <a:pPr marL="0" indent="0">
              <a:buNone/>
            </a:pPr>
            <a:r>
              <a:rPr lang="en-US" sz="1800" b="1">
                <a:latin typeface="Arial"/>
                <a:cs typeface="Arial"/>
              </a:rPr>
              <a:t>Theory and Analysis Parameters</a:t>
            </a:r>
            <a:endParaRPr lang="en-US" sz="1800" b="1">
              <a:cs typeface="Arial"/>
            </a:endParaRPr>
          </a:p>
          <a:p>
            <a:r>
              <a:rPr lang="en-US" sz="1800">
                <a:latin typeface="Arial"/>
                <a:cs typeface="Arial"/>
              </a:rPr>
              <a:t>Vortex Panel Method used for 2-dimensional airfoil characteristics </a:t>
            </a:r>
          </a:p>
          <a:p>
            <a:r>
              <a:rPr lang="en-US" sz="1800">
                <a:latin typeface="Arial"/>
                <a:cs typeface="Arial"/>
              </a:rPr>
              <a:t>Prandtl Lifting Line Theory used for Lift and Induced Drag Coefficient calculations</a:t>
            </a:r>
          </a:p>
          <a:p>
            <a:endParaRPr lang="en-US"/>
          </a:p>
        </p:txBody>
      </p:sp>
      <p:sp>
        <p:nvSpPr>
          <p:cNvPr id="4" name="Slide Number Placeholder 3">
            <a:extLst>
              <a:ext uri="{FF2B5EF4-FFF2-40B4-BE49-F238E27FC236}">
                <a16:creationId xmlns:a16="http://schemas.microsoft.com/office/drawing/2014/main" id="{56AFEC0E-8D13-AC12-13DE-368F958F7EAF}"/>
              </a:ext>
            </a:extLst>
          </p:cNvPr>
          <p:cNvSpPr>
            <a:spLocks noGrp="1"/>
          </p:cNvSpPr>
          <p:nvPr>
            <p:ph type="sldNum" sz="quarter" idx="12"/>
          </p:nvPr>
        </p:nvSpPr>
        <p:spPr/>
        <p:txBody>
          <a:bodyPr/>
          <a:lstStyle/>
          <a:p>
            <a:fld id="{A4DAB268-5651-8449-B4FF-0C1906E4DCE1}" type="slidenum">
              <a:rPr lang="en-US" smtClean="0"/>
              <a:t>41</a:t>
            </a:fld>
            <a:endParaRPr lang="en-US"/>
          </a:p>
        </p:txBody>
      </p:sp>
      <p:sp>
        <p:nvSpPr>
          <p:cNvPr id="2" name="Parallelogram 1">
            <a:extLst>
              <a:ext uri="{FF2B5EF4-FFF2-40B4-BE49-F238E27FC236}">
                <a16:creationId xmlns:a16="http://schemas.microsoft.com/office/drawing/2014/main" id="{0BAAEF61-515B-D55F-A59B-6DD4F5BDE3C0}"/>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FD2D38AB-E24D-9CA7-7900-256AB61E8A10}"/>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27B2FC54-12F6-1FF7-3527-B56EFB075EA1}"/>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4B343869-7BEC-8F19-63FD-555FA6EF9FCE}"/>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9" name="Picture 9" descr="Diagram&#10;&#10;Description automatically generated">
            <a:extLst>
              <a:ext uri="{FF2B5EF4-FFF2-40B4-BE49-F238E27FC236}">
                <a16:creationId xmlns:a16="http://schemas.microsoft.com/office/drawing/2014/main" id="{AED53638-275B-5D23-36EC-26D9BBA93C63}"/>
              </a:ext>
            </a:extLst>
          </p:cNvPr>
          <p:cNvPicPr>
            <a:picLocks noChangeAspect="1"/>
          </p:cNvPicPr>
          <p:nvPr/>
        </p:nvPicPr>
        <p:blipFill>
          <a:blip r:embed="rId2"/>
          <a:stretch>
            <a:fillRect/>
          </a:stretch>
        </p:blipFill>
        <p:spPr>
          <a:xfrm>
            <a:off x="8526789" y="2251435"/>
            <a:ext cx="2905874" cy="1173792"/>
          </a:xfrm>
          <a:prstGeom prst="rect">
            <a:avLst/>
          </a:prstGeom>
        </p:spPr>
      </p:pic>
      <p:pic>
        <p:nvPicPr>
          <p:cNvPr id="10" name="Picture 10" descr="Diagram&#10;&#10;Description automatically generated">
            <a:extLst>
              <a:ext uri="{FF2B5EF4-FFF2-40B4-BE49-F238E27FC236}">
                <a16:creationId xmlns:a16="http://schemas.microsoft.com/office/drawing/2014/main" id="{08951FFD-75A2-0A9D-B4BC-036138251BD5}"/>
              </a:ext>
            </a:extLst>
          </p:cNvPr>
          <p:cNvPicPr>
            <a:picLocks noChangeAspect="1"/>
          </p:cNvPicPr>
          <p:nvPr/>
        </p:nvPicPr>
        <p:blipFill>
          <a:blip r:embed="rId3"/>
          <a:stretch>
            <a:fillRect/>
          </a:stretch>
        </p:blipFill>
        <p:spPr>
          <a:xfrm>
            <a:off x="7180764" y="3477993"/>
            <a:ext cx="4777242" cy="1502605"/>
          </a:xfrm>
          <a:prstGeom prst="rect">
            <a:avLst/>
          </a:prstGeom>
        </p:spPr>
      </p:pic>
    </p:spTree>
    <p:extLst>
      <p:ext uri="{BB962C8B-B14F-4D97-AF65-F5344CB8AC3E}">
        <p14:creationId xmlns:p14="http://schemas.microsoft.com/office/powerpoint/2010/main" val="977670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3B68BF-0933-384E-E2E2-748DB273F304}"/>
              </a:ext>
            </a:extLst>
          </p:cNvPr>
          <p:cNvSpPr>
            <a:spLocks noGrp="1"/>
          </p:cNvSpPr>
          <p:nvPr>
            <p:ph type="title"/>
          </p:nvPr>
        </p:nvSpPr>
        <p:spPr/>
        <p:txBody>
          <a:bodyPr/>
          <a:lstStyle/>
          <a:p>
            <a:r>
              <a:rPr lang="en-US"/>
              <a:t>Airfoil Design Selection</a:t>
            </a:r>
          </a:p>
        </p:txBody>
      </p:sp>
      <p:pic>
        <p:nvPicPr>
          <p:cNvPr id="9" name="Picture 9" descr="Chart, surface chart&#10;&#10;Description automatically generated">
            <a:extLst>
              <a:ext uri="{FF2B5EF4-FFF2-40B4-BE49-F238E27FC236}">
                <a16:creationId xmlns:a16="http://schemas.microsoft.com/office/drawing/2014/main" id="{8B72EF8F-FAAB-05CC-0206-503B1CBF72C7}"/>
              </a:ext>
            </a:extLst>
          </p:cNvPr>
          <p:cNvPicPr>
            <a:picLocks noGrp="1" noChangeAspect="1"/>
          </p:cNvPicPr>
          <p:nvPr>
            <p:ph idx="1"/>
          </p:nvPr>
        </p:nvPicPr>
        <p:blipFill>
          <a:blip r:embed="rId2"/>
          <a:stretch>
            <a:fillRect/>
          </a:stretch>
        </p:blipFill>
        <p:spPr>
          <a:xfrm>
            <a:off x="4100244" y="1159898"/>
            <a:ext cx="4060005" cy="3043844"/>
          </a:xfrm>
        </p:spPr>
      </p:pic>
      <p:sp>
        <p:nvSpPr>
          <p:cNvPr id="4" name="Slide Number Placeholder 3">
            <a:extLst>
              <a:ext uri="{FF2B5EF4-FFF2-40B4-BE49-F238E27FC236}">
                <a16:creationId xmlns:a16="http://schemas.microsoft.com/office/drawing/2014/main" id="{79235D37-F820-C937-B7CC-B48455548D08}"/>
              </a:ext>
            </a:extLst>
          </p:cNvPr>
          <p:cNvSpPr>
            <a:spLocks noGrp="1"/>
          </p:cNvSpPr>
          <p:nvPr>
            <p:ph type="sldNum" sz="quarter" idx="12"/>
          </p:nvPr>
        </p:nvSpPr>
        <p:spPr/>
        <p:txBody>
          <a:bodyPr/>
          <a:lstStyle/>
          <a:p>
            <a:fld id="{A4DAB268-5651-8449-B4FF-0C1906E4DCE1}" type="slidenum">
              <a:rPr lang="en-US" smtClean="0"/>
              <a:t>42</a:t>
            </a:fld>
            <a:endParaRPr lang="en-US"/>
          </a:p>
        </p:txBody>
      </p:sp>
      <p:sp>
        <p:nvSpPr>
          <p:cNvPr id="2" name="Parallelogram 1">
            <a:extLst>
              <a:ext uri="{FF2B5EF4-FFF2-40B4-BE49-F238E27FC236}">
                <a16:creationId xmlns:a16="http://schemas.microsoft.com/office/drawing/2014/main" id="{8BCFC9C2-5DF2-17C5-ED15-E48E93C3A988}"/>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3" name="Parallelogram 2">
            <a:extLst>
              <a:ext uri="{FF2B5EF4-FFF2-40B4-BE49-F238E27FC236}">
                <a16:creationId xmlns:a16="http://schemas.microsoft.com/office/drawing/2014/main" id="{9E5AF099-C3A8-8044-9EC1-E9149A737ED3}"/>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7" name="Parallelogram 6">
            <a:extLst>
              <a:ext uri="{FF2B5EF4-FFF2-40B4-BE49-F238E27FC236}">
                <a16:creationId xmlns:a16="http://schemas.microsoft.com/office/drawing/2014/main" id="{D3ADCB8F-5780-2099-1F54-8D0C77F8AAE0}"/>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39244B22-2A17-513A-FCF0-55437F7D238F}"/>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lumMod val="50000"/>
                  </a:schemeClr>
                </a:solidFill>
              </a:rPr>
              <a:t>Next</a:t>
            </a:r>
            <a:r>
              <a:rPr lang="en-US"/>
              <a:t> </a:t>
            </a:r>
            <a:r>
              <a:rPr lang="en-US">
                <a:solidFill>
                  <a:schemeClr val="bg2">
                    <a:lumMod val="50000"/>
                  </a:schemeClr>
                </a:solidFill>
              </a:rPr>
              <a:t>Steps</a:t>
            </a:r>
          </a:p>
        </p:txBody>
      </p:sp>
      <p:pic>
        <p:nvPicPr>
          <p:cNvPr id="10" name="Picture 10" descr="Chart, surface chart&#10;&#10;Description automatically generated">
            <a:extLst>
              <a:ext uri="{FF2B5EF4-FFF2-40B4-BE49-F238E27FC236}">
                <a16:creationId xmlns:a16="http://schemas.microsoft.com/office/drawing/2014/main" id="{B2CD3A03-3345-2E49-733A-4B66E2348256}"/>
              </a:ext>
            </a:extLst>
          </p:cNvPr>
          <p:cNvPicPr>
            <a:picLocks noChangeAspect="1"/>
          </p:cNvPicPr>
          <p:nvPr/>
        </p:nvPicPr>
        <p:blipFill>
          <a:blip r:embed="rId3"/>
          <a:stretch>
            <a:fillRect/>
          </a:stretch>
        </p:blipFill>
        <p:spPr>
          <a:xfrm>
            <a:off x="7900827" y="1159231"/>
            <a:ext cx="4010344" cy="3006973"/>
          </a:xfrm>
          <a:prstGeom prst="rect">
            <a:avLst/>
          </a:prstGeom>
        </p:spPr>
      </p:pic>
      <p:sp>
        <p:nvSpPr>
          <p:cNvPr id="11" name="TextBox 10">
            <a:extLst>
              <a:ext uri="{FF2B5EF4-FFF2-40B4-BE49-F238E27FC236}">
                <a16:creationId xmlns:a16="http://schemas.microsoft.com/office/drawing/2014/main" id="{239795CC-C1DA-1B78-5898-B376354C1FF1}"/>
              </a:ext>
            </a:extLst>
          </p:cNvPr>
          <p:cNvSpPr txBox="1"/>
          <p:nvPr/>
        </p:nvSpPr>
        <p:spPr>
          <a:xfrm>
            <a:off x="738454" y="1562528"/>
            <a:ext cx="343456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Coefficients of Lift and Induced Drag</a:t>
            </a:r>
          </a:p>
          <a:p>
            <a:pPr marL="285750" indent="-285750">
              <a:buFont typeface="Arial"/>
              <a:buChar char="•"/>
            </a:pPr>
            <a:r>
              <a:rPr lang="en-US">
                <a:cs typeface="Calibri"/>
              </a:rPr>
              <a:t>Required Lift L = 147.15 (N) for SLUF. Estimated required Lift Coefficient </a:t>
            </a:r>
            <a:r>
              <a:rPr lang="en-US" sz="1800" b="0" i="0" u="none" strike="noStrike">
                <a:solidFill>
                  <a:srgbClr val="000000"/>
                </a:solidFill>
                <a:effectLst/>
                <a:latin typeface="Arial" panose="020B0604020202020204" pitchFamily="34" charset="0"/>
              </a:rPr>
              <a:t>C</a:t>
            </a:r>
            <a:r>
              <a:rPr lang="en-US" sz="1800" b="0" i="0" u="none" strike="noStrike" baseline="-25000">
                <a:solidFill>
                  <a:srgbClr val="000000"/>
                </a:solidFill>
                <a:effectLst/>
                <a:latin typeface="Arial" panose="020B0604020202020204" pitchFamily="34" charset="0"/>
              </a:rPr>
              <a:t>L</a:t>
            </a:r>
            <a:r>
              <a:rPr lang="en-US">
                <a:cs typeface="Calibri"/>
              </a:rPr>
              <a:t> = 0.353</a:t>
            </a:r>
          </a:p>
          <a:p>
            <a:pPr marL="285750" indent="-285750">
              <a:buFont typeface="Arial"/>
              <a:buChar char="•"/>
            </a:pPr>
            <a:endParaRPr lang="en-US">
              <a:cs typeface="Calibri"/>
            </a:endParaRPr>
          </a:p>
          <a:p>
            <a:pPr marL="285750" indent="-285750">
              <a:buFont typeface="Arial"/>
              <a:buChar char="•"/>
            </a:pPr>
            <a:r>
              <a:rPr lang="en-US">
                <a:cs typeface="Calibri"/>
              </a:rPr>
              <a:t>Desired Induced Drag D &lt; 4.46 (N). Estimated Induced Drag Coefficient </a:t>
            </a:r>
            <a:r>
              <a:rPr lang="en-US" sz="1800" b="0" i="0" u="none" strike="noStrike" err="1">
                <a:solidFill>
                  <a:srgbClr val="000000"/>
                </a:solidFill>
                <a:effectLst/>
                <a:latin typeface="Arial" panose="020B0604020202020204" pitchFamily="34" charset="0"/>
              </a:rPr>
              <a:t>C</a:t>
            </a:r>
            <a:r>
              <a:rPr lang="en-US" sz="1800" b="0" i="0" u="none" strike="noStrike" baseline="-25000" err="1">
                <a:solidFill>
                  <a:srgbClr val="000000"/>
                </a:solidFill>
                <a:effectLst/>
                <a:latin typeface="Arial" panose="020B0604020202020204" pitchFamily="34" charset="0"/>
              </a:rPr>
              <a:t>D,i</a:t>
            </a:r>
            <a:r>
              <a:rPr lang="en-US">
                <a:cs typeface="Calibri"/>
              </a:rPr>
              <a:t> &lt; 0.0107</a:t>
            </a:r>
          </a:p>
        </p:txBody>
      </p:sp>
      <p:sp>
        <p:nvSpPr>
          <p:cNvPr id="12" name="TextBox 11">
            <a:extLst>
              <a:ext uri="{FF2B5EF4-FFF2-40B4-BE49-F238E27FC236}">
                <a16:creationId xmlns:a16="http://schemas.microsoft.com/office/drawing/2014/main" id="{D31AB05A-4C0C-BEB6-AC06-985A3F72854C}"/>
              </a:ext>
            </a:extLst>
          </p:cNvPr>
          <p:cNvSpPr txBox="1"/>
          <p:nvPr/>
        </p:nvSpPr>
        <p:spPr>
          <a:xfrm>
            <a:off x="740833" y="4296833"/>
            <a:ext cx="10795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panose="020F0502020204030204"/>
              </a:rPr>
              <a:t>Assessment</a:t>
            </a:r>
            <a:endParaRPr lang="en-US">
              <a:cs typeface="Calibri" panose="020F0502020204030204"/>
            </a:endParaRPr>
          </a:p>
          <a:p>
            <a:pPr marL="285750" indent="-285750">
              <a:buFont typeface="Arial"/>
              <a:buChar char="•"/>
            </a:pPr>
            <a:r>
              <a:rPr lang="en-US">
                <a:cs typeface="Calibri" panose="020F0502020204030204"/>
              </a:rPr>
              <a:t>Acceptable Induced Drag Coefficient for camber at 1-8% with thickness from 1-24%, varying by camber</a:t>
            </a:r>
          </a:p>
          <a:p>
            <a:pPr marL="285750" indent="-285750">
              <a:buFont typeface="Arial"/>
              <a:buChar char="•"/>
            </a:pPr>
            <a:endParaRPr lang="en-US">
              <a:cs typeface="Calibri" panose="020F0502020204030204"/>
            </a:endParaRPr>
          </a:p>
          <a:p>
            <a:pPr marL="285750" indent="-285750">
              <a:buFont typeface="Arial"/>
              <a:buChar char="•"/>
            </a:pPr>
            <a:r>
              <a:rPr lang="en-US">
                <a:cs typeface="Calibri" panose="020F0502020204030204"/>
              </a:rPr>
              <a:t>Coefficient of Lift is a limiting factor. Acceptable camber at  4-8% with thickness from 1-19% and 22-24%, varying by camber  </a:t>
            </a:r>
          </a:p>
        </p:txBody>
      </p:sp>
    </p:spTree>
    <p:extLst>
      <p:ext uri="{BB962C8B-B14F-4D97-AF65-F5344CB8AC3E}">
        <p14:creationId xmlns:p14="http://schemas.microsoft.com/office/powerpoint/2010/main" val="1911476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1831-AA68-641C-89AC-C0DF3E175C4C}"/>
              </a:ext>
            </a:extLst>
          </p:cNvPr>
          <p:cNvSpPr>
            <a:spLocks noGrp="1"/>
          </p:cNvSpPr>
          <p:nvPr>
            <p:ph type="title"/>
          </p:nvPr>
        </p:nvSpPr>
        <p:spPr/>
        <p:txBody>
          <a:bodyPr/>
          <a:lstStyle/>
          <a:p>
            <a:r>
              <a:rPr lang="en-US">
                <a:latin typeface="Arial"/>
                <a:cs typeface="Arial"/>
              </a:rPr>
              <a:t>Airfoil Design Selection</a:t>
            </a:r>
            <a:endParaRPr lang="en-US"/>
          </a:p>
        </p:txBody>
      </p:sp>
      <p:sp>
        <p:nvSpPr>
          <p:cNvPr id="4" name="Slide Number Placeholder 3">
            <a:extLst>
              <a:ext uri="{FF2B5EF4-FFF2-40B4-BE49-F238E27FC236}">
                <a16:creationId xmlns:a16="http://schemas.microsoft.com/office/drawing/2014/main" id="{B330FA41-C89B-441A-69D3-A0AD046985EB}"/>
              </a:ext>
            </a:extLst>
          </p:cNvPr>
          <p:cNvSpPr>
            <a:spLocks noGrp="1"/>
          </p:cNvSpPr>
          <p:nvPr>
            <p:ph type="sldNum" sz="quarter" idx="12"/>
          </p:nvPr>
        </p:nvSpPr>
        <p:spPr/>
        <p:txBody>
          <a:bodyPr/>
          <a:lstStyle/>
          <a:p>
            <a:fld id="{A4DAB268-5651-8449-B4FF-0C1906E4DCE1}" type="slidenum">
              <a:rPr lang="en-US" smtClean="0"/>
              <a:t>43</a:t>
            </a:fld>
            <a:endParaRPr lang="en-US"/>
          </a:p>
        </p:txBody>
      </p:sp>
      <p:pic>
        <p:nvPicPr>
          <p:cNvPr id="6" name="Picture 6" descr="Chart, surface chart&#10;&#10;Description automatically generated">
            <a:extLst>
              <a:ext uri="{FF2B5EF4-FFF2-40B4-BE49-F238E27FC236}">
                <a16:creationId xmlns:a16="http://schemas.microsoft.com/office/drawing/2014/main" id="{2B439700-B48A-66BE-9BCD-E8F59342C916}"/>
              </a:ext>
            </a:extLst>
          </p:cNvPr>
          <p:cNvPicPr>
            <a:picLocks noChangeAspect="1"/>
          </p:cNvPicPr>
          <p:nvPr/>
        </p:nvPicPr>
        <p:blipFill>
          <a:blip r:embed="rId2"/>
          <a:stretch>
            <a:fillRect/>
          </a:stretch>
        </p:blipFill>
        <p:spPr>
          <a:xfrm>
            <a:off x="3987800" y="1384692"/>
            <a:ext cx="3683000" cy="2742415"/>
          </a:xfrm>
          <a:prstGeom prst="rect">
            <a:avLst/>
          </a:prstGeom>
        </p:spPr>
      </p:pic>
      <p:sp>
        <p:nvSpPr>
          <p:cNvPr id="7" name="TextBox 6">
            <a:extLst>
              <a:ext uri="{FF2B5EF4-FFF2-40B4-BE49-F238E27FC236}">
                <a16:creationId xmlns:a16="http://schemas.microsoft.com/office/drawing/2014/main" id="{2086757D-8B10-25DF-1EEE-A2C8D328D8B3}"/>
              </a:ext>
            </a:extLst>
          </p:cNvPr>
          <p:cNvSpPr txBox="1"/>
          <p:nvPr/>
        </p:nvSpPr>
        <p:spPr>
          <a:xfrm>
            <a:off x="698500" y="1587500"/>
            <a:ext cx="33020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Span Efficiency and Lift to Induced Drag Ratio</a:t>
            </a:r>
          </a:p>
          <a:p>
            <a:pPr marL="285750" indent="-285750">
              <a:buFont typeface="Arial"/>
              <a:buChar char="•"/>
            </a:pPr>
            <a:r>
              <a:rPr lang="en-US">
                <a:cs typeface="Calibri"/>
              </a:rPr>
              <a:t>Increasing Span efficiency </a:t>
            </a:r>
            <a:r>
              <a:rPr lang="en-US" sz="1800" b="0" i="0" u="none" strike="noStrike">
                <a:solidFill>
                  <a:srgbClr val="000000"/>
                </a:solidFill>
                <a:effectLst/>
                <a:latin typeface="Oswald" panose="020B0604020202020204" pitchFamily="2" charset="0"/>
              </a:rPr>
              <a:t>e</a:t>
            </a:r>
            <a:r>
              <a:rPr lang="en-US">
                <a:cs typeface="Calibri"/>
              </a:rPr>
              <a:t> reduces Induced Drag </a:t>
            </a:r>
          </a:p>
          <a:p>
            <a:pPr marL="285750" indent="-285750">
              <a:buFont typeface="Arial"/>
              <a:buChar char="•"/>
            </a:pPr>
            <a:endParaRPr lang="en-US">
              <a:cs typeface="Calibri"/>
            </a:endParaRPr>
          </a:p>
          <a:p>
            <a:pPr marL="285750" indent="-285750">
              <a:buFont typeface="Arial"/>
              <a:buChar char="•"/>
            </a:pPr>
            <a:r>
              <a:rPr lang="en-US">
                <a:cs typeface="Calibri"/>
              </a:rPr>
              <a:t>Lift to Induced Drag ratio L/</a:t>
            </a:r>
            <a:r>
              <a:rPr lang="en-US" sz="1800" b="0" i="0" u="none" strike="noStrike">
                <a:solidFill>
                  <a:srgbClr val="000000"/>
                </a:solidFill>
                <a:effectLst/>
                <a:latin typeface="Arial" panose="020B0604020202020204" pitchFamily="34" charset="0"/>
              </a:rPr>
              <a:t>D</a:t>
            </a:r>
            <a:r>
              <a:rPr lang="en-US" sz="1800" b="0" i="0" u="none" strike="noStrike" baseline="-25000">
                <a:solidFill>
                  <a:srgbClr val="000000"/>
                </a:solidFill>
                <a:effectLst/>
                <a:latin typeface="Arial" panose="020B0604020202020204" pitchFamily="34" charset="0"/>
              </a:rPr>
              <a:t>i</a:t>
            </a:r>
            <a:r>
              <a:rPr lang="en-US">
                <a:cs typeface="Calibri"/>
              </a:rPr>
              <a:t> is a measure of the overall aerodynamic efficiency of the wing.</a:t>
            </a:r>
          </a:p>
        </p:txBody>
      </p:sp>
      <p:sp>
        <p:nvSpPr>
          <p:cNvPr id="9" name="Parallelogram 8">
            <a:extLst>
              <a:ext uri="{FF2B5EF4-FFF2-40B4-BE49-F238E27FC236}">
                <a16:creationId xmlns:a16="http://schemas.microsoft.com/office/drawing/2014/main" id="{4BBAB204-2306-7850-AAF6-CE33BCE2E3EB}"/>
              </a:ext>
            </a:extLst>
          </p:cNvPr>
          <p:cNvSpPr/>
          <p:nvPr/>
        </p:nvSpPr>
        <p:spPr>
          <a:xfrm flipH="1">
            <a:off x="29391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11" name="Parallelogram 10">
            <a:extLst>
              <a:ext uri="{FF2B5EF4-FFF2-40B4-BE49-F238E27FC236}">
                <a16:creationId xmlns:a16="http://schemas.microsoft.com/office/drawing/2014/main" id="{E6C25108-184F-4C5E-E638-CD209A438544}"/>
              </a:ext>
            </a:extLst>
          </p:cNvPr>
          <p:cNvSpPr/>
          <p:nvPr/>
        </p:nvSpPr>
        <p:spPr>
          <a:xfrm flipH="1">
            <a:off x="62919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cs typeface="Calibri"/>
              </a:rPr>
              <a:t>Design</a:t>
            </a:r>
          </a:p>
        </p:txBody>
      </p:sp>
      <p:sp>
        <p:nvSpPr>
          <p:cNvPr id="13" name="Parallelogram 12">
            <a:extLst>
              <a:ext uri="{FF2B5EF4-FFF2-40B4-BE49-F238E27FC236}">
                <a16:creationId xmlns:a16="http://schemas.microsoft.com/office/drawing/2014/main" id="{3687B838-6353-D5D0-03BC-15E607CDD7E6}"/>
              </a:ext>
            </a:extLst>
          </p:cNvPr>
          <p:cNvSpPr/>
          <p:nvPr/>
        </p:nvSpPr>
        <p:spPr>
          <a:xfrm flipH="1">
            <a:off x="79683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cs typeface="Calibri"/>
              </a:rPr>
              <a:t>Next Steps</a:t>
            </a:r>
          </a:p>
        </p:txBody>
      </p:sp>
      <p:sp>
        <p:nvSpPr>
          <p:cNvPr id="15" name="Parallelogram 14">
            <a:extLst>
              <a:ext uri="{FF2B5EF4-FFF2-40B4-BE49-F238E27FC236}">
                <a16:creationId xmlns:a16="http://schemas.microsoft.com/office/drawing/2014/main" id="{942FF7D6-53D6-C65C-36DF-C1C0ED2E2495}"/>
              </a:ext>
            </a:extLst>
          </p:cNvPr>
          <p:cNvSpPr/>
          <p:nvPr/>
        </p:nvSpPr>
        <p:spPr>
          <a:xfrm flipH="1">
            <a:off x="4615543"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17" name="TextBox 16">
            <a:extLst>
              <a:ext uri="{FF2B5EF4-FFF2-40B4-BE49-F238E27FC236}">
                <a16:creationId xmlns:a16="http://schemas.microsoft.com/office/drawing/2014/main" id="{259C4DA5-7683-6DC7-22F4-0F42AA367D6D}"/>
              </a:ext>
            </a:extLst>
          </p:cNvPr>
          <p:cNvSpPr txBox="1"/>
          <p:nvPr/>
        </p:nvSpPr>
        <p:spPr>
          <a:xfrm>
            <a:off x="624416" y="4459815"/>
            <a:ext cx="10795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Assessment</a:t>
            </a:r>
          </a:p>
          <a:p>
            <a:pPr marL="285750" indent="-285750">
              <a:buFont typeface="Arial"/>
              <a:buChar char="•"/>
            </a:pPr>
            <a:r>
              <a:rPr lang="en-US">
                <a:cs typeface="Calibri"/>
              </a:rPr>
              <a:t>Design space bounded by Lift and Induced Drag requirements at </a:t>
            </a:r>
            <a:r>
              <a:rPr lang="en-US" sz="1800" b="0" i="0" u="none" strike="noStrike">
                <a:solidFill>
                  <a:srgbClr val="000000"/>
                </a:solidFill>
                <a:effectLst/>
                <a:latin typeface="Oswald"/>
              </a:rPr>
              <a:t>e</a:t>
            </a:r>
            <a:r>
              <a:rPr lang="en-US">
                <a:cs typeface="Calibri"/>
              </a:rPr>
              <a:t> = 0.69-0.71.</a:t>
            </a:r>
          </a:p>
          <a:p>
            <a:pPr marL="285750" indent="-285750">
              <a:buFont typeface="Arial"/>
              <a:buChar char="•"/>
            </a:pPr>
            <a:endParaRPr lang="en-US">
              <a:cs typeface="Calibri"/>
            </a:endParaRPr>
          </a:p>
          <a:p>
            <a:pPr marL="285750" indent="-285750">
              <a:buFont typeface="Arial"/>
              <a:buChar char="•"/>
            </a:pPr>
            <a:r>
              <a:rPr lang="en-US">
                <a:cs typeface="Calibri"/>
              </a:rPr>
              <a:t>Potential configurations with highest L/</a:t>
            </a:r>
            <a:r>
              <a:rPr lang="en-US" sz="1800" b="0" i="0" u="none" strike="noStrike">
                <a:solidFill>
                  <a:srgbClr val="000000"/>
                </a:solidFill>
                <a:effectLst/>
                <a:latin typeface="Arial"/>
                <a:cs typeface="Arial"/>
              </a:rPr>
              <a:t>D</a:t>
            </a:r>
            <a:r>
              <a:rPr lang="en-US" sz="1800" b="0" i="0" u="none" strike="noStrike" baseline="-25000">
                <a:solidFill>
                  <a:srgbClr val="000000"/>
                </a:solidFill>
                <a:effectLst/>
                <a:latin typeface="Arial"/>
                <a:cs typeface="Arial"/>
              </a:rPr>
              <a:t>i</a:t>
            </a:r>
            <a:r>
              <a:rPr lang="en-US">
                <a:cs typeface="Calibri"/>
              </a:rPr>
              <a:t> values will have the highest aerodynamic efficiency. </a:t>
            </a:r>
          </a:p>
        </p:txBody>
      </p:sp>
      <p:pic>
        <p:nvPicPr>
          <p:cNvPr id="10" name="Picture 11" descr="Chart, surface chart&#10;&#10;Description automatically generated">
            <a:extLst>
              <a:ext uri="{FF2B5EF4-FFF2-40B4-BE49-F238E27FC236}">
                <a16:creationId xmlns:a16="http://schemas.microsoft.com/office/drawing/2014/main" id="{6CCB5859-9614-1293-08A8-03296470D941}"/>
              </a:ext>
            </a:extLst>
          </p:cNvPr>
          <p:cNvPicPr>
            <a:picLocks noChangeAspect="1"/>
          </p:cNvPicPr>
          <p:nvPr/>
        </p:nvPicPr>
        <p:blipFill>
          <a:blip r:embed="rId3"/>
          <a:stretch>
            <a:fillRect/>
          </a:stretch>
        </p:blipFill>
        <p:spPr>
          <a:xfrm>
            <a:off x="7669659" y="1381838"/>
            <a:ext cx="3684997" cy="2732998"/>
          </a:xfrm>
          <a:prstGeom prst="rect">
            <a:avLst/>
          </a:prstGeom>
        </p:spPr>
      </p:pic>
    </p:spTree>
    <p:extLst>
      <p:ext uri="{BB962C8B-B14F-4D97-AF65-F5344CB8AC3E}">
        <p14:creationId xmlns:p14="http://schemas.microsoft.com/office/powerpoint/2010/main" val="3546075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350-E1B1-0E17-0A50-5CD0D549A791}"/>
              </a:ext>
            </a:extLst>
          </p:cNvPr>
          <p:cNvSpPr>
            <a:spLocks noGrp="1"/>
          </p:cNvSpPr>
          <p:nvPr>
            <p:ph type="title"/>
          </p:nvPr>
        </p:nvSpPr>
        <p:spPr/>
        <p:txBody>
          <a:bodyPr/>
          <a:lstStyle/>
          <a:p>
            <a:r>
              <a:rPr lang="en-US">
                <a:latin typeface="Arial"/>
                <a:cs typeface="Arial"/>
              </a:rPr>
              <a:t>Airfoil Design Selection</a:t>
            </a:r>
            <a:endParaRPr lang="en-US"/>
          </a:p>
        </p:txBody>
      </p:sp>
      <p:sp>
        <p:nvSpPr>
          <p:cNvPr id="3" name="Content Placeholder 2">
            <a:extLst>
              <a:ext uri="{FF2B5EF4-FFF2-40B4-BE49-F238E27FC236}">
                <a16:creationId xmlns:a16="http://schemas.microsoft.com/office/drawing/2014/main" id="{F4C45A84-F437-FD63-A6CC-71061F9F2287}"/>
              </a:ext>
            </a:extLst>
          </p:cNvPr>
          <p:cNvSpPr>
            <a:spLocks noGrp="1"/>
          </p:cNvSpPr>
          <p:nvPr>
            <p:ph idx="1"/>
          </p:nvPr>
        </p:nvSpPr>
        <p:spPr/>
        <p:txBody>
          <a:bodyPr vert="horz" lIns="91440" tIns="45720" rIns="91440" bIns="45720" rtlCol="0" anchor="t">
            <a:normAutofit/>
          </a:bodyPr>
          <a:lstStyle/>
          <a:p>
            <a:pPr marL="0" indent="0">
              <a:buNone/>
            </a:pPr>
            <a:r>
              <a:rPr lang="en-US" sz="1800" b="1">
                <a:latin typeface="Arial"/>
                <a:cs typeface="Arial"/>
              </a:rPr>
              <a:t>Airfoil Design Space</a:t>
            </a:r>
            <a:endParaRPr lang="en-US"/>
          </a:p>
          <a:p>
            <a:r>
              <a:rPr lang="en-US" sz="1800">
                <a:latin typeface="Arial"/>
                <a:cs typeface="Arial"/>
              </a:rPr>
              <a:t>35 candidate configurations with </a:t>
            </a:r>
            <a:r>
              <a:rPr lang="en-US" sz="1800" b="0" i="0" u="none" strike="noStrike">
                <a:solidFill>
                  <a:srgbClr val="000000"/>
                </a:solidFill>
                <a:effectLst/>
                <a:latin typeface="Arial" panose="020B0604020202020204" pitchFamily="34" charset="0"/>
              </a:rPr>
              <a:t>C</a:t>
            </a:r>
            <a:r>
              <a:rPr lang="en-US" sz="1800" b="0" i="0" u="none" strike="noStrike" baseline="-25000">
                <a:solidFill>
                  <a:srgbClr val="000000"/>
                </a:solidFill>
                <a:effectLst/>
                <a:latin typeface="Arial" panose="020B0604020202020204" pitchFamily="34" charset="0"/>
              </a:rPr>
              <a:t>L</a:t>
            </a:r>
            <a:r>
              <a:rPr lang="en-US" sz="1800">
                <a:latin typeface="Arial"/>
                <a:cs typeface="Arial"/>
              </a:rPr>
              <a:t> = 0.353 ± 10% &amp; </a:t>
            </a:r>
            <a:r>
              <a:rPr lang="en-US" sz="1800" b="0" i="0" u="none" strike="noStrike" err="1">
                <a:solidFill>
                  <a:srgbClr val="000000"/>
                </a:solidFill>
                <a:effectLst/>
                <a:latin typeface="Arial" panose="020B0604020202020204" pitchFamily="34" charset="0"/>
              </a:rPr>
              <a:t>C</a:t>
            </a:r>
            <a:r>
              <a:rPr lang="en-US" sz="1800" b="0" i="0" u="none" strike="noStrike" baseline="-25000" err="1">
                <a:solidFill>
                  <a:srgbClr val="000000"/>
                </a:solidFill>
                <a:effectLst/>
                <a:latin typeface="Arial" panose="020B0604020202020204" pitchFamily="34" charset="0"/>
              </a:rPr>
              <a:t>D,i</a:t>
            </a:r>
            <a:r>
              <a:rPr lang="en-US" sz="1800">
                <a:latin typeface="Arial"/>
                <a:cs typeface="Arial"/>
              </a:rPr>
              <a:t> &lt; 0.0107</a:t>
            </a:r>
          </a:p>
          <a:p>
            <a:r>
              <a:rPr lang="en-US" sz="1800">
                <a:latin typeface="Arial"/>
                <a:cs typeface="Arial"/>
              </a:rPr>
              <a:t>7 configurations of NACA 44XX</a:t>
            </a:r>
          </a:p>
          <a:p>
            <a:r>
              <a:rPr lang="en-US" sz="1800">
                <a:latin typeface="Arial"/>
                <a:cs typeface="Arial"/>
              </a:rPr>
              <a:t>21 configurations of NACA 54XX</a:t>
            </a:r>
          </a:p>
          <a:p>
            <a:r>
              <a:rPr lang="en-US" sz="1800">
                <a:latin typeface="Arial"/>
                <a:cs typeface="Arial"/>
              </a:rPr>
              <a:t>4 configurations of NACA 64XX</a:t>
            </a:r>
          </a:p>
          <a:p>
            <a:r>
              <a:rPr lang="en-US" sz="1800">
                <a:latin typeface="Arial"/>
                <a:cs typeface="Arial"/>
              </a:rPr>
              <a:t>2 configurations of NACA 74XX</a:t>
            </a:r>
          </a:p>
          <a:p>
            <a:r>
              <a:rPr lang="en-US" sz="1800">
                <a:latin typeface="Arial"/>
                <a:cs typeface="Arial"/>
              </a:rPr>
              <a:t>1 configuration of NACA 84XX</a:t>
            </a:r>
          </a:p>
          <a:p>
            <a:pPr marL="0" indent="0">
              <a:buNone/>
            </a:pPr>
            <a:r>
              <a:rPr lang="en-US" sz="1800" b="1">
                <a:latin typeface="Arial"/>
                <a:cs typeface="Arial"/>
              </a:rPr>
              <a:t>Conclusion</a:t>
            </a:r>
          </a:p>
          <a:p>
            <a:r>
              <a:rPr lang="en-US" sz="1800">
                <a:latin typeface="Arial"/>
                <a:cs typeface="Arial"/>
              </a:rPr>
              <a:t>5 highest L/Di values for NACA 44XX series airfoils. Most aerodynamically efficient wing root airfoil is NACA 4412 with L/</a:t>
            </a:r>
            <a:r>
              <a:rPr lang="en-US" sz="1800" b="0" i="0" u="none" strike="noStrike">
                <a:solidFill>
                  <a:srgbClr val="000000"/>
                </a:solidFill>
                <a:effectLst/>
                <a:latin typeface="Arial" panose="020B0604020202020204" pitchFamily="34" charset="0"/>
              </a:rPr>
              <a:t>D</a:t>
            </a:r>
            <a:r>
              <a:rPr lang="en-US" sz="1800" b="0" i="0" u="none" strike="noStrike" baseline="-25000">
                <a:solidFill>
                  <a:srgbClr val="000000"/>
                </a:solidFill>
                <a:effectLst/>
                <a:latin typeface="Arial" panose="020B0604020202020204" pitchFamily="34" charset="0"/>
              </a:rPr>
              <a:t>i</a:t>
            </a:r>
            <a:r>
              <a:rPr lang="en-US" sz="1800">
                <a:latin typeface="Arial"/>
                <a:cs typeface="Arial"/>
              </a:rPr>
              <a:t> = 69.34</a:t>
            </a:r>
            <a:endParaRPr lang="en-US" sz="1800" b="1"/>
          </a:p>
          <a:p>
            <a:r>
              <a:rPr lang="en-US" sz="1800">
                <a:latin typeface="Arial"/>
                <a:cs typeface="Arial"/>
              </a:rPr>
              <a:t>Increasing camber decreases the AoA at which stall occurs. Lowest possible camber is preferable to decrease the risk of stall during ascent </a:t>
            </a:r>
            <a:endParaRPr lang="en-US" sz="1800"/>
          </a:p>
        </p:txBody>
      </p:sp>
      <p:sp>
        <p:nvSpPr>
          <p:cNvPr id="4" name="Slide Number Placeholder 3">
            <a:extLst>
              <a:ext uri="{FF2B5EF4-FFF2-40B4-BE49-F238E27FC236}">
                <a16:creationId xmlns:a16="http://schemas.microsoft.com/office/drawing/2014/main" id="{1636E4D9-9323-7DC6-179E-0CD8833BEF03}"/>
              </a:ext>
            </a:extLst>
          </p:cNvPr>
          <p:cNvSpPr>
            <a:spLocks noGrp="1"/>
          </p:cNvSpPr>
          <p:nvPr>
            <p:ph type="sldNum" sz="quarter" idx="12"/>
          </p:nvPr>
        </p:nvSpPr>
        <p:spPr/>
        <p:txBody>
          <a:bodyPr/>
          <a:lstStyle/>
          <a:p>
            <a:fld id="{A4DAB268-5651-8449-B4FF-0C1906E4DCE1}" type="slidenum">
              <a:rPr lang="en-US" smtClean="0"/>
              <a:t>44</a:t>
            </a:fld>
            <a:endParaRPr lang="en-US"/>
          </a:p>
        </p:txBody>
      </p:sp>
      <p:sp>
        <p:nvSpPr>
          <p:cNvPr id="6" name="Parallelogram 5">
            <a:extLst>
              <a:ext uri="{FF2B5EF4-FFF2-40B4-BE49-F238E27FC236}">
                <a16:creationId xmlns:a16="http://schemas.microsoft.com/office/drawing/2014/main" id="{AB1E7F07-83B8-DE7E-4224-50BFD0F4C952}"/>
              </a:ext>
            </a:extLst>
          </p:cNvPr>
          <p:cNvSpPr/>
          <p:nvPr/>
        </p:nvSpPr>
        <p:spPr>
          <a:xfrm flipH="1">
            <a:off x="45816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Trades</a:t>
            </a:r>
          </a:p>
        </p:txBody>
      </p:sp>
      <p:sp>
        <p:nvSpPr>
          <p:cNvPr id="8" name="Parallelogram 7">
            <a:extLst>
              <a:ext uri="{FF2B5EF4-FFF2-40B4-BE49-F238E27FC236}">
                <a16:creationId xmlns:a16="http://schemas.microsoft.com/office/drawing/2014/main" id="{C684C5F5-0A5C-CC22-FCEF-F4BECFA4272A}"/>
              </a:ext>
            </a:extLst>
          </p:cNvPr>
          <p:cNvSpPr/>
          <p:nvPr/>
        </p:nvSpPr>
        <p:spPr>
          <a:xfrm flipH="1">
            <a:off x="29052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10" name="Parallelogram 9">
            <a:extLst>
              <a:ext uri="{FF2B5EF4-FFF2-40B4-BE49-F238E27FC236}">
                <a16:creationId xmlns:a16="http://schemas.microsoft.com/office/drawing/2014/main" id="{12AC1BB6-BFF4-C58B-85A4-013B05B56824}"/>
              </a:ext>
            </a:extLst>
          </p:cNvPr>
          <p:cNvSpPr/>
          <p:nvPr/>
        </p:nvSpPr>
        <p:spPr>
          <a:xfrm flipH="1">
            <a:off x="7934477"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cs typeface="Calibri"/>
              </a:rPr>
              <a:t>Next Steps</a:t>
            </a:r>
          </a:p>
        </p:txBody>
      </p:sp>
      <p:sp>
        <p:nvSpPr>
          <p:cNvPr id="12" name="Parallelogram 11">
            <a:extLst>
              <a:ext uri="{FF2B5EF4-FFF2-40B4-BE49-F238E27FC236}">
                <a16:creationId xmlns:a16="http://schemas.microsoft.com/office/drawing/2014/main" id="{0FD2DA96-CFA6-EEDF-D941-162128321A3E}"/>
              </a:ext>
            </a:extLst>
          </p:cNvPr>
          <p:cNvSpPr/>
          <p:nvPr/>
        </p:nvSpPr>
        <p:spPr>
          <a:xfrm flipH="1">
            <a:off x="62580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cs typeface="Calibri"/>
              </a:rPr>
              <a:t>Design</a:t>
            </a:r>
          </a:p>
        </p:txBody>
      </p:sp>
    </p:spTree>
    <p:extLst>
      <p:ext uri="{BB962C8B-B14F-4D97-AF65-F5344CB8AC3E}">
        <p14:creationId xmlns:p14="http://schemas.microsoft.com/office/powerpoint/2010/main" val="4267376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5277-B8D5-FC4F-46C8-542142282982}"/>
              </a:ext>
            </a:extLst>
          </p:cNvPr>
          <p:cNvSpPr>
            <a:spLocks noGrp="1"/>
          </p:cNvSpPr>
          <p:nvPr>
            <p:ph type="title"/>
          </p:nvPr>
        </p:nvSpPr>
        <p:spPr/>
        <p:txBody>
          <a:bodyPr/>
          <a:lstStyle/>
          <a:p>
            <a:r>
              <a:rPr lang="en-US">
                <a:latin typeface="Arial"/>
                <a:cs typeface="Arial"/>
              </a:rPr>
              <a:t>Aerodynamic Efficiency Summary</a:t>
            </a:r>
            <a:endParaRPr lang="en-US"/>
          </a:p>
        </p:txBody>
      </p:sp>
      <p:sp>
        <p:nvSpPr>
          <p:cNvPr id="3" name="Content Placeholder 2">
            <a:extLst>
              <a:ext uri="{FF2B5EF4-FFF2-40B4-BE49-F238E27FC236}">
                <a16:creationId xmlns:a16="http://schemas.microsoft.com/office/drawing/2014/main" id="{ABC94C5A-A2F2-D744-45AE-EE4D5DFBDDA6}"/>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Fixed-wing Aircraft</a:t>
            </a:r>
          </a:p>
          <a:p>
            <a:pPr lvl="1"/>
            <a:r>
              <a:rPr lang="en-US">
                <a:latin typeface="Arial"/>
                <a:cs typeface="Arial"/>
              </a:rPr>
              <a:t>Straight or delta tapered wing</a:t>
            </a:r>
          </a:p>
          <a:p>
            <a:pPr lvl="1"/>
            <a:r>
              <a:rPr lang="en-US">
                <a:latin typeface="Arial"/>
                <a:cs typeface="Arial"/>
              </a:rPr>
              <a:t>Conventional aircraft tail</a:t>
            </a:r>
          </a:p>
          <a:p>
            <a:r>
              <a:rPr lang="en-US">
                <a:latin typeface="Arial"/>
                <a:cs typeface="Arial"/>
              </a:rPr>
              <a:t>NACA 4-series  Airfoil</a:t>
            </a:r>
          </a:p>
          <a:p>
            <a:pPr lvl="1"/>
            <a:r>
              <a:rPr lang="en-US">
                <a:latin typeface="Arial"/>
                <a:cs typeface="Arial"/>
              </a:rPr>
              <a:t>Aerodynamic twist reducing to zero at tips</a:t>
            </a:r>
          </a:p>
          <a:p>
            <a:pPr lvl="2"/>
            <a:r>
              <a:rPr lang="en-US">
                <a:latin typeface="Arial"/>
                <a:cs typeface="Arial"/>
              </a:rPr>
              <a:t>4-8% camber to symmetrical</a:t>
            </a:r>
          </a:p>
          <a:p>
            <a:pPr lvl="1"/>
            <a:r>
              <a:rPr lang="en-US">
                <a:latin typeface="Arial"/>
                <a:cs typeface="Arial"/>
              </a:rPr>
              <a:t>Geometric twist reducing to zero at tips</a:t>
            </a:r>
          </a:p>
          <a:p>
            <a:pPr lvl="1"/>
            <a:r>
              <a:rPr lang="en-US">
                <a:latin typeface="Arial"/>
                <a:cs typeface="Arial"/>
              </a:rPr>
              <a:t>10-24% airfoil thickness</a:t>
            </a:r>
          </a:p>
          <a:p>
            <a:pPr lvl="1"/>
            <a:r>
              <a:rPr lang="en-US">
                <a:latin typeface="Arial"/>
                <a:cs typeface="Arial"/>
              </a:rPr>
              <a:t>Top candidates NACA 44XX</a:t>
            </a:r>
          </a:p>
          <a:p>
            <a:pPr lvl="2"/>
            <a:r>
              <a:rPr lang="en-US">
                <a:latin typeface="Arial"/>
                <a:cs typeface="Arial"/>
              </a:rPr>
              <a:t>Thickness t = 12,13,14,15,&amp;23</a:t>
            </a:r>
          </a:p>
          <a:p>
            <a:pPr lvl="2"/>
            <a:r>
              <a:rPr lang="en-US">
                <a:latin typeface="Arial"/>
                <a:cs typeface="Arial"/>
              </a:rPr>
              <a:t>All top candidates with L/D</a:t>
            </a:r>
            <a:r>
              <a:rPr lang="en-US" baseline="-25000">
                <a:latin typeface="Arial"/>
                <a:cs typeface="Arial"/>
              </a:rPr>
              <a:t>i</a:t>
            </a:r>
            <a:r>
              <a:rPr lang="en-US">
                <a:latin typeface="Arial"/>
                <a:cs typeface="Arial"/>
              </a:rPr>
              <a:t> &gt; 66 </a:t>
            </a:r>
            <a:r>
              <a:rPr lang="en-US" baseline="-25000">
                <a:latin typeface="Arial"/>
                <a:cs typeface="Arial"/>
              </a:rPr>
              <a:t>  </a:t>
            </a:r>
          </a:p>
          <a:p>
            <a:pPr lvl="2"/>
            <a:endParaRPr lang="en-US" baseline="-25000">
              <a:latin typeface="Arial"/>
              <a:cs typeface="Arial"/>
            </a:endParaRPr>
          </a:p>
        </p:txBody>
      </p:sp>
      <p:sp>
        <p:nvSpPr>
          <p:cNvPr id="4" name="Slide Number Placeholder 3">
            <a:extLst>
              <a:ext uri="{FF2B5EF4-FFF2-40B4-BE49-F238E27FC236}">
                <a16:creationId xmlns:a16="http://schemas.microsoft.com/office/drawing/2014/main" id="{5C2F02B6-C840-945E-306C-9E8C2CF0CA8C}"/>
              </a:ext>
            </a:extLst>
          </p:cNvPr>
          <p:cNvSpPr>
            <a:spLocks noGrp="1"/>
          </p:cNvSpPr>
          <p:nvPr>
            <p:ph type="sldNum" sz="quarter" idx="12"/>
          </p:nvPr>
        </p:nvSpPr>
        <p:spPr/>
        <p:txBody>
          <a:bodyPr/>
          <a:lstStyle/>
          <a:p>
            <a:fld id="{A4DAB268-5651-8449-B4FF-0C1906E4DCE1}" type="slidenum">
              <a:rPr lang="en-US" smtClean="0"/>
              <a:t>45</a:t>
            </a:fld>
            <a:endParaRPr lang="en-US"/>
          </a:p>
        </p:txBody>
      </p:sp>
      <p:sp>
        <p:nvSpPr>
          <p:cNvPr id="6" name="Parallelogram 5">
            <a:extLst>
              <a:ext uri="{FF2B5EF4-FFF2-40B4-BE49-F238E27FC236}">
                <a16:creationId xmlns:a16="http://schemas.microsoft.com/office/drawing/2014/main" id="{7A712A5D-D965-92D7-4352-C9C68E810962}"/>
              </a:ext>
            </a:extLst>
          </p:cNvPr>
          <p:cNvSpPr/>
          <p:nvPr/>
        </p:nvSpPr>
        <p:spPr>
          <a:xfrm flipH="1">
            <a:off x="45816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lumMod val="50000"/>
                  </a:schemeClr>
                </a:solidFill>
              </a:rPr>
              <a:t>Trades</a:t>
            </a:r>
          </a:p>
        </p:txBody>
      </p:sp>
      <p:sp>
        <p:nvSpPr>
          <p:cNvPr id="8" name="Parallelogram 7">
            <a:extLst>
              <a:ext uri="{FF2B5EF4-FFF2-40B4-BE49-F238E27FC236}">
                <a16:creationId xmlns:a16="http://schemas.microsoft.com/office/drawing/2014/main" id="{2A735CC6-4DAB-0BC4-68B7-FC0C49EB7F5E}"/>
              </a:ext>
            </a:extLst>
          </p:cNvPr>
          <p:cNvSpPr/>
          <p:nvPr/>
        </p:nvSpPr>
        <p:spPr>
          <a:xfrm flipH="1">
            <a:off x="29052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rPr>
              <a:t>Overview</a:t>
            </a:r>
          </a:p>
        </p:txBody>
      </p:sp>
      <p:sp>
        <p:nvSpPr>
          <p:cNvPr id="10" name="Parallelogram 9">
            <a:extLst>
              <a:ext uri="{FF2B5EF4-FFF2-40B4-BE49-F238E27FC236}">
                <a16:creationId xmlns:a16="http://schemas.microsoft.com/office/drawing/2014/main" id="{86F89314-898C-B948-CCF8-61A7BDEA9C04}"/>
              </a:ext>
            </a:extLst>
          </p:cNvPr>
          <p:cNvSpPr/>
          <p:nvPr/>
        </p:nvSpPr>
        <p:spPr>
          <a:xfrm flipH="1">
            <a:off x="7934477"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accent3">
                    <a:lumMod val="75000"/>
                  </a:schemeClr>
                </a:solidFill>
                <a:cs typeface="Calibri"/>
              </a:rPr>
              <a:t>Next Steps</a:t>
            </a:r>
          </a:p>
        </p:txBody>
      </p:sp>
      <p:sp>
        <p:nvSpPr>
          <p:cNvPr id="12" name="Parallelogram 11">
            <a:extLst>
              <a:ext uri="{FF2B5EF4-FFF2-40B4-BE49-F238E27FC236}">
                <a16:creationId xmlns:a16="http://schemas.microsoft.com/office/drawing/2014/main" id="{02894031-03C0-14B2-CFB4-B6C869903E16}"/>
              </a:ext>
            </a:extLst>
          </p:cNvPr>
          <p:cNvSpPr/>
          <p:nvPr/>
        </p:nvSpPr>
        <p:spPr>
          <a:xfrm flipH="1">
            <a:off x="6258076" y="62724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1"/>
                </a:solidFill>
                <a:cs typeface="Calibri"/>
              </a:rPr>
              <a:t>Design</a:t>
            </a:r>
          </a:p>
        </p:txBody>
      </p:sp>
    </p:spTree>
    <p:extLst>
      <p:ext uri="{BB962C8B-B14F-4D97-AF65-F5344CB8AC3E}">
        <p14:creationId xmlns:p14="http://schemas.microsoft.com/office/powerpoint/2010/main" val="4171658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538A-1A33-B730-3BFB-53E2AC8DE3F7}"/>
              </a:ext>
            </a:extLst>
          </p:cNvPr>
          <p:cNvSpPr>
            <a:spLocks noGrp="1"/>
          </p:cNvSpPr>
          <p:nvPr>
            <p:ph type="title"/>
          </p:nvPr>
        </p:nvSpPr>
        <p:spPr/>
        <p:txBody>
          <a:bodyPr/>
          <a:lstStyle/>
          <a:p>
            <a:r>
              <a:rPr lang="en-US">
                <a:latin typeface="Arial"/>
                <a:cs typeface="Arial"/>
              </a:rPr>
              <a:t>Structures Design Space</a:t>
            </a:r>
            <a:endParaRPr lang="en-US"/>
          </a:p>
        </p:txBody>
      </p:sp>
      <p:sp>
        <p:nvSpPr>
          <p:cNvPr id="3" name="Content Placeholder 2">
            <a:extLst>
              <a:ext uri="{FF2B5EF4-FFF2-40B4-BE49-F238E27FC236}">
                <a16:creationId xmlns:a16="http://schemas.microsoft.com/office/drawing/2014/main" id="{01FC4758-869A-85C6-3668-9022BA2338C5}"/>
              </a:ext>
            </a:extLst>
          </p:cNvPr>
          <p:cNvSpPr>
            <a:spLocks noGrp="1"/>
          </p:cNvSpPr>
          <p:nvPr>
            <p:ph idx="1"/>
          </p:nvPr>
        </p:nvSpPr>
        <p:spPr/>
        <p:txBody>
          <a:bodyPr vert="horz" lIns="91440" tIns="45720" rIns="91440" bIns="45720" rtlCol="0" anchor="t">
            <a:normAutofit/>
          </a:bodyPr>
          <a:lstStyle/>
          <a:p>
            <a:r>
              <a:rPr lang="en-US">
                <a:latin typeface="Arial"/>
                <a:cs typeface="Arial"/>
              </a:rPr>
              <a:t>Highest loading at wing root and firewall     highest risk</a:t>
            </a:r>
          </a:p>
          <a:p>
            <a:r>
              <a:rPr lang="en-US">
                <a:latin typeface="Arial"/>
                <a:cs typeface="Arial"/>
              </a:rPr>
              <a:t>Recommended design:</a:t>
            </a:r>
          </a:p>
          <a:p>
            <a:pPr lvl="1"/>
            <a:r>
              <a:rPr lang="en-US">
                <a:latin typeface="Arial"/>
                <a:cs typeface="Arial"/>
              </a:rPr>
              <a:t>3D Printed wing shell</a:t>
            </a:r>
          </a:p>
          <a:p>
            <a:pPr lvl="2"/>
            <a:r>
              <a:rPr lang="en-US">
                <a:latin typeface="Arial"/>
                <a:cs typeface="Arial"/>
              </a:rPr>
              <a:t>Best option to keep ideal aerodynamic shape and skin friction while balancing manufacturability requirements (FR.5)</a:t>
            </a:r>
          </a:p>
          <a:p>
            <a:pPr lvl="1"/>
            <a:r>
              <a:rPr lang="en-US">
                <a:latin typeface="Arial"/>
                <a:cs typeface="Arial"/>
              </a:rPr>
              <a:t>Spar Beam is needed to support wing loading</a:t>
            </a:r>
          </a:p>
          <a:p>
            <a:pPr lvl="2"/>
            <a:r>
              <a:rPr lang="en-US">
                <a:latin typeface="Arial"/>
                <a:cs typeface="Arial"/>
              </a:rPr>
              <a:t>Could be made stronger with COTS components like carbon fiber tubing rather than weaker plastics for 3D printing (FR.3)</a:t>
            </a:r>
          </a:p>
          <a:p>
            <a:pPr lvl="1"/>
            <a:r>
              <a:rPr lang="en-US">
                <a:latin typeface="Arial"/>
                <a:cs typeface="Arial"/>
              </a:rPr>
              <a:t>Firewall should be built to transfer force in compression primarily to best absorb impact (FR.3)</a:t>
            </a:r>
          </a:p>
          <a:p>
            <a:pPr lvl="2"/>
            <a:r>
              <a:rPr lang="en-US">
                <a:latin typeface="Arial"/>
                <a:cs typeface="Arial"/>
              </a:rPr>
              <a:t>Best materials are acrylic and PC</a:t>
            </a:r>
          </a:p>
        </p:txBody>
      </p:sp>
      <p:sp>
        <p:nvSpPr>
          <p:cNvPr id="4" name="Slide Number Placeholder 3">
            <a:extLst>
              <a:ext uri="{FF2B5EF4-FFF2-40B4-BE49-F238E27FC236}">
                <a16:creationId xmlns:a16="http://schemas.microsoft.com/office/drawing/2014/main" id="{F483A723-547A-E315-FED9-8947BAA6079D}"/>
              </a:ext>
            </a:extLst>
          </p:cNvPr>
          <p:cNvSpPr>
            <a:spLocks noGrp="1"/>
          </p:cNvSpPr>
          <p:nvPr>
            <p:ph type="sldNum" sz="quarter" idx="12"/>
          </p:nvPr>
        </p:nvSpPr>
        <p:spPr/>
        <p:txBody>
          <a:bodyPr/>
          <a:lstStyle/>
          <a:p>
            <a:fld id="{A4DAB268-5651-8449-B4FF-0C1906E4DCE1}" type="slidenum">
              <a:rPr lang="en-US" smtClean="0"/>
              <a:t>46</a:t>
            </a:fld>
            <a:endParaRPr lang="en-US"/>
          </a:p>
        </p:txBody>
      </p:sp>
      <p:sp>
        <p:nvSpPr>
          <p:cNvPr id="5" name="Parallelogram 4">
            <a:extLst>
              <a:ext uri="{FF2B5EF4-FFF2-40B4-BE49-F238E27FC236}">
                <a16:creationId xmlns:a16="http://schemas.microsoft.com/office/drawing/2014/main" id="{BDA6172F-82A9-7766-B9EA-757600C29F05}"/>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EE6E14F7-A995-1EE3-6256-179AF675E0E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25E11C89-EE2B-A018-DFF3-D8E143647963}"/>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Design</a:t>
            </a:r>
          </a:p>
        </p:txBody>
      </p:sp>
      <p:sp>
        <p:nvSpPr>
          <p:cNvPr id="8" name="Parallelogram 7">
            <a:extLst>
              <a:ext uri="{FF2B5EF4-FFF2-40B4-BE49-F238E27FC236}">
                <a16:creationId xmlns:a16="http://schemas.microsoft.com/office/drawing/2014/main" id="{A6D5BD1B-C1D4-2D62-409F-B18F7BC3ACD0}"/>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cxnSp>
        <p:nvCxnSpPr>
          <p:cNvPr id="10" name="Straight Arrow Connector 9">
            <a:extLst>
              <a:ext uri="{FF2B5EF4-FFF2-40B4-BE49-F238E27FC236}">
                <a16:creationId xmlns:a16="http://schemas.microsoft.com/office/drawing/2014/main" id="{31105CAD-E7E8-14BC-CCCA-E3A55ABCE625}"/>
              </a:ext>
            </a:extLst>
          </p:cNvPr>
          <p:cNvCxnSpPr/>
          <p:nvPr/>
        </p:nvCxnSpPr>
        <p:spPr>
          <a:xfrm flipV="1">
            <a:off x="7534274" y="1870075"/>
            <a:ext cx="2709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003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8B2B-DFA1-2EAE-D5AC-A2DF4CB877C1}"/>
              </a:ext>
            </a:extLst>
          </p:cNvPr>
          <p:cNvSpPr>
            <a:spLocks noGrp="1"/>
          </p:cNvSpPr>
          <p:nvPr>
            <p:ph type="title"/>
          </p:nvPr>
        </p:nvSpPr>
        <p:spPr/>
        <p:txBody>
          <a:bodyPr/>
          <a:lstStyle/>
          <a:p>
            <a:r>
              <a:rPr lang="en-US">
                <a:latin typeface="Arial"/>
                <a:cs typeface="Arial"/>
              </a:rPr>
              <a:t>Propulsion Design Space</a:t>
            </a:r>
            <a:endParaRPr lang="en-US"/>
          </a:p>
        </p:txBody>
      </p:sp>
      <p:sp>
        <p:nvSpPr>
          <p:cNvPr id="3" name="Content Placeholder 2">
            <a:extLst>
              <a:ext uri="{FF2B5EF4-FFF2-40B4-BE49-F238E27FC236}">
                <a16:creationId xmlns:a16="http://schemas.microsoft.com/office/drawing/2014/main" id="{9494A05B-E384-CE6B-BD91-85E5225996B3}"/>
              </a:ext>
            </a:extLst>
          </p:cNvPr>
          <p:cNvSpPr>
            <a:spLocks noGrp="1"/>
          </p:cNvSpPr>
          <p:nvPr>
            <p:ph idx="1"/>
          </p:nvPr>
        </p:nvSpPr>
        <p:spPr/>
        <p:txBody>
          <a:bodyPr/>
          <a:lstStyle/>
          <a:p>
            <a:pPr marL="0" indent="0">
              <a:buNone/>
            </a:pPr>
            <a:r>
              <a:rPr lang="en-US"/>
              <a:t>Recommended Motor Configuration:</a:t>
            </a:r>
          </a:p>
          <a:p>
            <a:pPr lvl="1"/>
            <a:r>
              <a:rPr lang="en-US"/>
              <a:t>One electric motor at the front of the fuselage “pulling” the aircraft</a:t>
            </a:r>
          </a:p>
          <a:p>
            <a:pPr lvl="2"/>
            <a:r>
              <a:rPr lang="en-US"/>
              <a:t>Pull configuration provides natural stability</a:t>
            </a:r>
          </a:p>
          <a:p>
            <a:pPr lvl="2"/>
            <a:r>
              <a:rPr lang="en-US"/>
              <a:t>One motor can provide the needed thrust</a:t>
            </a:r>
          </a:p>
          <a:p>
            <a:pPr lvl="1"/>
            <a:r>
              <a:rPr lang="en-US"/>
              <a:t>Motor needs approximately 1300 W of max power</a:t>
            </a:r>
          </a:p>
          <a:p>
            <a:pPr lvl="1"/>
            <a:r>
              <a:rPr lang="en-US"/>
              <a:t>Batteries required will make up roughly half of total aircraft weight</a:t>
            </a:r>
          </a:p>
          <a:p>
            <a:endParaRPr lang="en-US"/>
          </a:p>
        </p:txBody>
      </p:sp>
      <p:sp>
        <p:nvSpPr>
          <p:cNvPr id="4" name="Slide Number Placeholder 3">
            <a:extLst>
              <a:ext uri="{FF2B5EF4-FFF2-40B4-BE49-F238E27FC236}">
                <a16:creationId xmlns:a16="http://schemas.microsoft.com/office/drawing/2014/main" id="{4F88786E-63B3-7A0F-AD7B-001449FDE385}"/>
              </a:ext>
            </a:extLst>
          </p:cNvPr>
          <p:cNvSpPr>
            <a:spLocks noGrp="1"/>
          </p:cNvSpPr>
          <p:nvPr>
            <p:ph type="sldNum" sz="quarter" idx="12"/>
          </p:nvPr>
        </p:nvSpPr>
        <p:spPr/>
        <p:txBody>
          <a:bodyPr/>
          <a:lstStyle/>
          <a:p>
            <a:fld id="{A4DAB268-5651-8449-B4FF-0C1906E4DCE1}" type="slidenum">
              <a:rPr lang="en-US" smtClean="0"/>
              <a:t>47</a:t>
            </a:fld>
            <a:endParaRPr lang="en-US"/>
          </a:p>
        </p:txBody>
      </p:sp>
      <p:sp>
        <p:nvSpPr>
          <p:cNvPr id="5" name="Parallelogram 4">
            <a:extLst>
              <a:ext uri="{FF2B5EF4-FFF2-40B4-BE49-F238E27FC236}">
                <a16:creationId xmlns:a16="http://schemas.microsoft.com/office/drawing/2014/main" id="{B99E843D-03DE-EFA2-1F4C-164F5EEB5502}"/>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DE29FF96-B239-43EE-C275-E2D7635950FA}"/>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B88E5226-4A8B-A7ED-B7D4-90D25A9DE609}"/>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Design</a:t>
            </a:r>
          </a:p>
        </p:txBody>
      </p:sp>
      <p:sp>
        <p:nvSpPr>
          <p:cNvPr id="8" name="Parallelogram 7">
            <a:extLst>
              <a:ext uri="{FF2B5EF4-FFF2-40B4-BE49-F238E27FC236}">
                <a16:creationId xmlns:a16="http://schemas.microsoft.com/office/drawing/2014/main" id="{7E1CAD94-3C4C-1C8B-ED32-AA5B295FEB5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9" name="Picture 8">
            <a:extLst>
              <a:ext uri="{FF2B5EF4-FFF2-40B4-BE49-F238E27FC236}">
                <a16:creationId xmlns:a16="http://schemas.microsoft.com/office/drawing/2014/main" id="{267891E6-3DEC-C517-5C21-31C2C895FB30}"/>
              </a:ext>
            </a:extLst>
          </p:cNvPr>
          <p:cNvPicPr>
            <a:picLocks noChangeAspect="1"/>
          </p:cNvPicPr>
          <p:nvPr/>
        </p:nvPicPr>
        <p:blipFill>
          <a:blip r:embed="rId2"/>
          <a:stretch>
            <a:fillRect/>
          </a:stretch>
        </p:blipFill>
        <p:spPr>
          <a:xfrm>
            <a:off x="1006745" y="4090307"/>
            <a:ext cx="3124384" cy="2050377"/>
          </a:xfrm>
          <a:prstGeom prst="rect">
            <a:avLst/>
          </a:prstGeom>
        </p:spPr>
      </p:pic>
    </p:spTree>
    <p:extLst>
      <p:ext uri="{BB962C8B-B14F-4D97-AF65-F5344CB8AC3E}">
        <p14:creationId xmlns:p14="http://schemas.microsoft.com/office/powerpoint/2010/main" val="109825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B4C3-BC5B-62B6-F5BA-F0E56E207CC0}"/>
              </a:ext>
            </a:extLst>
          </p:cNvPr>
          <p:cNvSpPr>
            <a:spLocks noGrp="1"/>
          </p:cNvSpPr>
          <p:nvPr>
            <p:ph type="title"/>
          </p:nvPr>
        </p:nvSpPr>
        <p:spPr/>
        <p:txBody>
          <a:bodyPr/>
          <a:lstStyle/>
          <a:p>
            <a:r>
              <a:rPr lang="en-US">
                <a:latin typeface="Arial"/>
                <a:cs typeface="Arial"/>
              </a:rPr>
              <a:t>Aerodynamics Design Space</a:t>
            </a:r>
            <a:endParaRPr lang="en-US"/>
          </a:p>
        </p:txBody>
      </p:sp>
      <p:sp>
        <p:nvSpPr>
          <p:cNvPr id="3" name="Content Placeholder 2">
            <a:extLst>
              <a:ext uri="{FF2B5EF4-FFF2-40B4-BE49-F238E27FC236}">
                <a16:creationId xmlns:a16="http://schemas.microsoft.com/office/drawing/2014/main" id="{62A8CCCB-0102-50AA-42AB-D44DAF304C70}"/>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Configuration</a:t>
            </a:r>
            <a:endParaRPr lang="en-US">
              <a:cs typeface="Arial"/>
            </a:endParaRPr>
          </a:p>
          <a:p>
            <a:r>
              <a:rPr lang="en-US">
                <a:latin typeface="Arial"/>
                <a:cs typeface="Arial"/>
              </a:rPr>
              <a:t>Fixed-wing Aircraft</a:t>
            </a:r>
          </a:p>
          <a:p>
            <a:pPr lvl="1"/>
            <a:r>
              <a:rPr lang="en-US">
                <a:latin typeface="Arial"/>
                <a:cs typeface="Arial"/>
              </a:rPr>
              <a:t>Straight or delta tapered wing</a:t>
            </a:r>
          </a:p>
          <a:p>
            <a:pPr lvl="1"/>
            <a:r>
              <a:rPr lang="en-US">
                <a:latin typeface="Arial"/>
                <a:cs typeface="Arial"/>
              </a:rPr>
              <a:t>Conventional aircraft tail</a:t>
            </a:r>
          </a:p>
          <a:p>
            <a:r>
              <a:rPr lang="en-US">
                <a:latin typeface="Arial"/>
                <a:cs typeface="Arial"/>
              </a:rPr>
              <a:t>NACA 4 series Airfoil</a:t>
            </a:r>
          </a:p>
          <a:p>
            <a:pPr lvl="1"/>
            <a:r>
              <a:rPr lang="en-US">
                <a:latin typeface="Arial"/>
                <a:cs typeface="Arial"/>
              </a:rPr>
              <a:t>Aerodynamic twist reducing to zero at tips</a:t>
            </a:r>
          </a:p>
          <a:p>
            <a:pPr lvl="2"/>
            <a:r>
              <a:rPr lang="en-US">
                <a:latin typeface="Arial"/>
                <a:cs typeface="Arial"/>
              </a:rPr>
              <a:t>4-8% camber to symmetrical</a:t>
            </a:r>
          </a:p>
          <a:p>
            <a:pPr lvl="1"/>
            <a:r>
              <a:rPr lang="en-US">
                <a:latin typeface="Arial"/>
                <a:cs typeface="Arial"/>
              </a:rPr>
              <a:t>Geometric twist reducing to zero at tips</a:t>
            </a:r>
            <a:endParaRPr lang="en-US"/>
          </a:p>
          <a:p>
            <a:pPr lvl="1"/>
            <a:r>
              <a:rPr lang="en-US">
                <a:latin typeface="Arial"/>
                <a:cs typeface="Arial"/>
              </a:rPr>
              <a:t>10-24% airfoil thickness</a:t>
            </a:r>
            <a:endParaRPr lang="en-US">
              <a:cs typeface="Arial"/>
            </a:endParaRPr>
          </a:p>
          <a:p>
            <a:pPr lvl="1"/>
            <a:endParaRPr lang="en-US">
              <a:cs typeface="Arial"/>
            </a:endParaRPr>
          </a:p>
        </p:txBody>
      </p:sp>
      <p:sp>
        <p:nvSpPr>
          <p:cNvPr id="4" name="Slide Number Placeholder 3">
            <a:extLst>
              <a:ext uri="{FF2B5EF4-FFF2-40B4-BE49-F238E27FC236}">
                <a16:creationId xmlns:a16="http://schemas.microsoft.com/office/drawing/2014/main" id="{E3D057C4-503A-D576-452F-792982CEB526}"/>
              </a:ext>
            </a:extLst>
          </p:cNvPr>
          <p:cNvSpPr>
            <a:spLocks noGrp="1"/>
          </p:cNvSpPr>
          <p:nvPr>
            <p:ph type="sldNum" sz="quarter" idx="12"/>
          </p:nvPr>
        </p:nvSpPr>
        <p:spPr/>
        <p:txBody>
          <a:bodyPr/>
          <a:lstStyle/>
          <a:p>
            <a:fld id="{A4DAB268-5651-8449-B4FF-0C1906E4DCE1}" type="slidenum">
              <a:rPr lang="en-US" smtClean="0"/>
              <a:t>48</a:t>
            </a:fld>
            <a:endParaRPr lang="en-US"/>
          </a:p>
        </p:txBody>
      </p:sp>
      <p:pic>
        <p:nvPicPr>
          <p:cNvPr id="5" name="Picture 5" descr="Background pattern&#10;&#10;Description automatically generated">
            <a:extLst>
              <a:ext uri="{FF2B5EF4-FFF2-40B4-BE49-F238E27FC236}">
                <a16:creationId xmlns:a16="http://schemas.microsoft.com/office/drawing/2014/main" id="{9C4E56ED-50E6-970B-DB6E-9120BD156747}"/>
              </a:ext>
            </a:extLst>
          </p:cNvPr>
          <p:cNvPicPr>
            <a:picLocks noChangeAspect="1"/>
          </p:cNvPicPr>
          <p:nvPr/>
        </p:nvPicPr>
        <p:blipFill>
          <a:blip r:embed="rId2"/>
          <a:stretch>
            <a:fillRect/>
          </a:stretch>
        </p:blipFill>
        <p:spPr>
          <a:xfrm>
            <a:off x="7453162" y="1775681"/>
            <a:ext cx="4389120" cy="1882635"/>
          </a:xfrm>
          <a:prstGeom prst="rect">
            <a:avLst/>
          </a:prstGeom>
        </p:spPr>
      </p:pic>
      <p:sp>
        <p:nvSpPr>
          <p:cNvPr id="6" name="TextBox 5">
            <a:extLst>
              <a:ext uri="{FF2B5EF4-FFF2-40B4-BE49-F238E27FC236}">
                <a16:creationId xmlns:a16="http://schemas.microsoft.com/office/drawing/2014/main" id="{6E4C4FA4-2CBB-417E-ADE4-22B090FB38BD}"/>
              </a:ext>
            </a:extLst>
          </p:cNvPr>
          <p:cNvSpPr txBox="1"/>
          <p:nvPr/>
        </p:nvSpPr>
        <p:spPr>
          <a:xfrm>
            <a:off x="7660640" y="3698240"/>
            <a:ext cx="398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ANSYS Fluent Cylinder Vortex Shedding</a:t>
            </a:r>
          </a:p>
        </p:txBody>
      </p:sp>
      <p:sp>
        <p:nvSpPr>
          <p:cNvPr id="7" name="Parallelogram 6">
            <a:extLst>
              <a:ext uri="{FF2B5EF4-FFF2-40B4-BE49-F238E27FC236}">
                <a16:creationId xmlns:a16="http://schemas.microsoft.com/office/drawing/2014/main" id="{3B952052-3802-BF1E-8177-2755CEFD82B2}"/>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8" name="Parallelogram 7">
            <a:extLst>
              <a:ext uri="{FF2B5EF4-FFF2-40B4-BE49-F238E27FC236}">
                <a16:creationId xmlns:a16="http://schemas.microsoft.com/office/drawing/2014/main" id="{F2AF6781-8B14-549A-E6A6-E8B34A77F325}"/>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9" name="Parallelogram 8">
            <a:extLst>
              <a:ext uri="{FF2B5EF4-FFF2-40B4-BE49-F238E27FC236}">
                <a16:creationId xmlns:a16="http://schemas.microsoft.com/office/drawing/2014/main" id="{54D9BA37-9A91-25AF-3993-267C136926B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Design</a:t>
            </a:r>
          </a:p>
        </p:txBody>
      </p:sp>
      <p:sp>
        <p:nvSpPr>
          <p:cNvPr id="10" name="Parallelogram 9">
            <a:extLst>
              <a:ext uri="{FF2B5EF4-FFF2-40B4-BE49-F238E27FC236}">
                <a16:creationId xmlns:a16="http://schemas.microsoft.com/office/drawing/2014/main" id="{568A2F0F-767F-2B19-461B-DCC7035EB6EF}"/>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98625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B075-7427-AADF-5D61-77A91329F4A3}"/>
              </a:ext>
            </a:extLst>
          </p:cNvPr>
          <p:cNvSpPr>
            <a:spLocks noGrp="1"/>
          </p:cNvSpPr>
          <p:nvPr>
            <p:ph type="title"/>
          </p:nvPr>
        </p:nvSpPr>
        <p:spPr/>
        <p:txBody>
          <a:bodyPr/>
          <a:lstStyle/>
          <a:p>
            <a:r>
              <a:rPr lang="en-US">
                <a:latin typeface="Arial"/>
                <a:cs typeface="Arial"/>
              </a:rPr>
              <a:t>Next Steps - Structures</a:t>
            </a:r>
            <a:endParaRPr lang="en-US"/>
          </a:p>
        </p:txBody>
      </p:sp>
      <p:sp>
        <p:nvSpPr>
          <p:cNvPr id="3" name="Content Placeholder 2">
            <a:extLst>
              <a:ext uri="{FF2B5EF4-FFF2-40B4-BE49-F238E27FC236}">
                <a16:creationId xmlns:a16="http://schemas.microsoft.com/office/drawing/2014/main" id="{4F6D2447-EF67-B1E7-09B6-72F8C3A0BDC8}"/>
              </a:ext>
            </a:extLst>
          </p:cNvPr>
          <p:cNvSpPr>
            <a:spLocks noGrp="1"/>
          </p:cNvSpPr>
          <p:nvPr>
            <p:ph idx="1"/>
          </p:nvPr>
        </p:nvSpPr>
        <p:spPr/>
        <p:txBody>
          <a:bodyPr vert="horz" lIns="91440" tIns="45720" rIns="91440" bIns="45720" rtlCol="0" anchor="t">
            <a:normAutofit/>
          </a:bodyPr>
          <a:lstStyle/>
          <a:p>
            <a:r>
              <a:rPr lang="en-US">
                <a:latin typeface="Arial"/>
                <a:cs typeface="Arial"/>
              </a:rPr>
              <a:t>Modeling</a:t>
            </a:r>
            <a:endParaRPr lang="en-US"/>
          </a:p>
          <a:p>
            <a:pPr lvl="1"/>
            <a:r>
              <a:rPr lang="en-US">
                <a:latin typeface="Arial"/>
                <a:cs typeface="Arial"/>
              </a:rPr>
              <a:t>Implement loading conditions more accurate to what the aerodynamics team results.</a:t>
            </a:r>
          </a:p>
          <a:p>
            <a:pPr lvl="1"/>
            <a:r>
              <a:rPr lang="en-US">
                <a:latin typeface="Arial"/>
                <a:cs typeface="Arial"/>
              </a:rPr>
              <a:t>More structural elements than the 3 critical ones we started with.</a:t>
            </a:r>
          </a:p>
          <a:p>
            <a:r>
              <a:rPr lang="en-US">
                <a:latin typeface="Arial"/>
                <a:cs typeface="Arial"/>
              </a:rPr>
              <a:t>Prototype scaled down wings</a:t>
            </a:r>
            <a:endParaRPr lang="en-US"/>
          </a:p>
          <a:p>
            <a:pPr lvl="1"/>
            <a:r>
              <a:rPr lang="en-US">
                <a:latin typeface="Arial"/>
                <a:cs typeface="Arial"/>
              </a:rPr>
              <a:t>Get a better idea of how 3D printing method affects material properties</a:t>
            </a:r>
          </a:p>
          <a:p>
            <a:pPr lvl="2"/>
            <a:r>
              <a:rPr lang="en-US">
                <a:latin typeface="Arial"/>
                <a:cs typeface="Arial"/>
              </a:rPr>
              <a:t>Most filament materials don't list shear strengths, so we need to verify these numbers</a:t>
            </a:r>
          </a:p>
          <a:p>
            <a:r>
              <a:rPr lang="en-US">
                <a:latin typeface="Arial"/>
                <a:cs typeface="Arial"/>
              </a:rPr>
              <a:t>Think about interfaces between COTS and additively manufactured components, engines, electronics, and payload</a:t>
            </a:r>
            <a:endParaRPr lang="en-US"/>
          </a:p>
          <a:p>
            <a:endParaRPr lang="en-US"/>
          </a:p>
        </p:txBody>
      </p:sp>
      <p:sp>
        <p:nvSpPr>
          <p:cNvPr id="4" name="Slide Number Placeholder 3">
            <a:extLst>
              <a:ext uri="{FF2B5EF4-FFF2-40B4-BE49-F238E27FC236}">
                <a16:creationId xmlns:a16="http://schemas.microsoft.com/office/drawing/2014/main" id="{8932FBF9-03E7-59F2-5FD4-1D9C2695311C}"/>
              </a:ext>
            </a:extLst>
          </p:cNvPr>
          <p:cNvSpPr>
            <a:spLocks noGrp="1"/>
          </p:cNvSpPr>
          <p:nvPr>
            <p:ph type="sldNum" sz="quarter" idx="12"/>
          </p:nvPr>
        </p:nvSpPr>
        <p:spPr/>
        <p:txBody>
          <a:bodyPr/>
          <a:lstStyle/>
          <a:p>
            <a:fld id="{A4DAB268-5651-8449-B4FF-0C1906E4DCE1}" type="slidenum">
              <a:rPr lang="en-US" smtClean="0"/>
              <a:t>49</a:t>
            </a:fld>
            <a:endParaRPr lang="en-US"/>
          </a:p>
        </p:txBody>
      </p:sp>
      <p:sp>
        <p:nvSpPr>
          <p:cNvPr id="5" name="Parallelogram 4">
            <a:extLst>
              <a:ext uri="{FF2B5EF4-FFF2-40B4-BE49-F238E27FC236}">
                <a16:creationId xmlns:a16="http://schemas.microsoft.com/office/drawing/2014/main" id="{791EB46A-C016-3C50-E927-3F90504B3F34}"/>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DB0D3650-6EFA-1271-7A02-B676E9304801}"/>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B4F314E3-04D5-5C8C-E958-AB26FF506F63}"/>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2A98D187-69FC-DD02-1124-5FABE0BB2F9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Next Steps</a:t>
            </a:r>
          </a:p>
        </p:txBody>
      </p:sp>
    </p:spTree>
    <p:extLst>
      <p:ext uri="{BB962C8B-B14F-4D97-AF65-F5344CB8AC3E}">
        <p14:creationId xmlns:p14="http://schemas.microsoft.com/office/powerpoint/2010/main" val="183494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2CB78D-2577-FACC-2A1D-0DEB63AE01B3}"/>
              </a:ext>
            </a:extLst>
          </p:cNvPr>
          <p:cNvSpPr>
            <a:spLocks noGrp="1"/>
          </p:cNvSpPr>
          <p:nvPr>
            <p:ph type="sldNum" sz="quarter" idx="12"/>
          </p:nvPr>
        </p:nvSpPr>
        <p:spPr/>
        <p:txBody>
          <a:bodyPr/>
          <a:lstStyle/>
          <a:p>
            <a:fld id="{A4DAB268-5651-8449-B4FF-0C1906E4DCE1}" type="slidenum">
              <a:rPr lang="en-US" smtClean="0"/>
              <a:t>5</a:t>
            </a:fld>
            <a:endParaRPr lang="en-US"/>
          </a:p>
        </p:txBody>
      </p:sp>
      <p:pic>
        <p:nvPicPr>
          <p:cNvPr id="8" name="Picture 8" descr="Timeline&#10;&#10;Description automatically generated">
            <a:extLst>
              <a:ext uri="{FF2B5EF4-FFF2-40B4-BE49-F238E27FC236}">
                <a16:creationId xmlns:a16="http://schemas.microsoft.com/office/drawing/2014/main" id="{0DB7175E-3F2F-142A-EBF2-08EB17FFD0D8}"/>
              </a:ext>
            </a:extLst>
          </p:cNvPr>
          <p:cNvPicPr>
            <a:picLocks noGrp="1" noChangeAspect="1"/>
          </p:cNvPicPr>
          <p:nvPr>
            <p:ph idx="1"/>
          </p:nvPr>
        </p:nvPicPr>
        <p:blipFill rotWithShape="1">
          <a:blip r:embed="rId3"/>
          <a:srcRect t="13636"/>
          <a:stretch/>
        </p:blipFill>
        <p:spPr>
          <a:xfrm>
            <a:off x="502697" y="1038686"/>
            <a:ext cx="11002676" cy="4869935"/>
          </a:xfrm>
        </p:spPr>
      </p:pic>
      <p:sp>
        <p:nvSpPr>
          <p:cNvPr id="16" name="Parallelogram 15">
            <a:extLst>
              <a:ext uri="{FF2B5EF4-FFF2-40B4-BE49-F238E27FC236}">
                <a16:creationId xmlns:a16="http://schemas.microsoft.com/office/drawing/2014/main" id="{8BDEEDA6-A08C-D558-C7D2-EF947C38EFBA}"/>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7" name="Parallelogram 16">
            <a:extLst>
              <a:ext uri="{FF2B5EF4-FFF2-40B4-BE49-F238E27FC236}">
                <a16:creationId xmlns:a16="http://schemas.microsoft.com/office/drawing/2014/main" id="{70133083-E8C0-27EB-4440-1790A2CD3CFD}"/>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8" name="Parallelogram 17">
            <a:extLst>
              <a:ext uri="{FF2B5EF4-FFF2-40B4-BE49-F238E27FC236}">
                <a16:creationId xmlns:a16="http://schemas.microsoft.com/office/drawing/2014/main" id="{5EC25CBC-7BB4-9E4B-07D6-75D505BFF7BA}"/>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9" name="Parallelogram 18">
            <a:extLst>
              <a:ext uri="{FF2B5EF4-FFF2-40B4-BE49-F238E27FC236}">
                <a16:creationId xmlns:a16="http://schemas.microsoft.com/office/drawing/2014/main" id="{D1239796-E84F-3308-F285-69B4419A5461}"/>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
        <p:nvSpPr>
          <p:cNvPr id="2" name="TextBox 1">
            <a:extLst>
              <a:ext uri="{FF2B5EF4-FFF2-40B4-BE49-F238E27FC236}">
                <a16:creationId xmlns:a16="http://schemas.microsoft.com/office/drawing/2014/main" id="{1F2DC7BC-C516-1014-2DB3-D575FF63A9B9}"/>
              </a:ext>
            </a:extLst>
          </p:cNvPr>
          <p:cNvSpPr txBox="1"/>
          <p:nvPr/>
        </p:nvSpPr>
        <p:spPr>
          <a:xfrm>
            <a:off x="4095336" y="215448"/>
            <a:ext cx="3817398" cy="769441"/>
          </a:xfrm>
          <a:prstGeom prst="rect">
            <a:avLst/>
          </a:prstGeom>
          <a:noFill/>
        </p:spPr>
        <p:txBody>
          <a:bodyPr wrap="square" rtlCol="0">
            <a:spAutoFit/>
          </a:bodyPr>
          <a:lstStyle/>
          <a:p>
            <a:pPr algn="ctr"/>
            <a:r>
              <a:rPr lang="en-US" sz="4400" b="1">
                <a:solidFill>
                  <a:srgbClr val="CFB87C"/>
                </a:solidFill>
                <a:latin typeface="Arial"/>
                <a:cs typeface="Arial"/>
              </a:rPr>
              <a:t>CONOPS</a:t>
            </a:r>
          </a:p>
        </p:txBody>
      </p:sp>
    </p:spTree>
    <p:extLst>
      <p:ext uri="{BB962C8B-B14F-4D97-AF65-F5344CB8AC3E}">
        <p14:creationId xmlns:p14="http://schemas.microsoft.com/office/powerpoint/2010/main" val="2611944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A500-3CBC-726C-3140-27C7FDFF5774}"/>
              </a:ext>
            </a:extLst>
          </p:cNvPr>
          <p:cNvSpPr>
            <a:spLocks noGrp="1"/>
          </p:cNvSpPr>
          <p:nvPr>
            <p:ph type="title"/>
          </p:nvPr>
        </p:nvSpPr>
        <p:spPr/>
        <p:txBody>
          <a:bodyPr/>
          <a:lstStyle/>
          <a:p>
            <a:r>
              <a:rPr lang="en-US">
                <a:latin typeface="Arial"/>
                <a:cs typeface="Arial"/>
              </a:rPr>
              <a:t>Next Steps - Propulsion</a:t>
            </a:r>
            <a:endParaRPr lang="en-US"/>
          </a:p>
        </p:txBody>
      </p:sp>
      <p:sp>
        <p:nvSpPr>
          <p:cNvPr id="3" name="Content Placeholder 2">
            <a:extLst>
              <a:ext uri="{FF2B5EF4-FFF2-40B4-BE49-F238E27FC236}">
                <a16:creationId xmlns:a16="http://schemas.microsoft.com/office/drawing/2014/main" id="{4E622601-1AA8-7D52-3870-BCC0E99123A4}"/>
              </a:ext>
            </a:extLst>
          </p:cNvPr>
          <p:cNvSpPr>
            <a:spLocks noGrp="1"/>
          </p:cNvSpPr>
          <p:nvPr>
            <p:ph idx="1"/>
          </p:nvPr>
        </p:nvSpPr>
        <p:spPr/>
        <p:txBody>
          <a:bodyPr vert="horz" lIns="91440" tIns="45720" rIns="91440" bIns="45720" rtlCol="0" anchor="t">
            <a:normAutofit/>
          </a:bodyPr>
          <a:lstStyle/>
          <a:p>
            <a:r>
              <a:rPr lang="en-US">
                <a:latin typeface="Arial"/>
                <a:cs typeface="Arial"/>
              </a:rPr>
              <a:t>Modeling:</a:t>
            </a:r>
          </a:p>
          <a:p>
            <a:pPr lvl="1"/>
            <a:r>
              <a:rPr lang="en-US">
                <a:latin typeface="Arial"/>
                <a:cs typeface="Arial"/>
              </a:rPr>
              <a:t>Refine assumptions with entire team so models reflect aircraft better.</a:t>
            </a:r>
          </a:p>
          <a:p>
            <a:pPr lvl="1"/>
            <a:r>
              <a:rPr lang="en-US">
                <a:latin typeface="Arial"/>
                <a:cs typeface="Arial"/>
              </a:rPr>
              <a:t>Refine models to include more real-world flight conditions.</a:t>
            </a:r>
          </a:p>
          <a:p>
            <a:pPr lvl="1"/>
            <a:r>
              <a:rPr lang="en-US">
                <a:latin typeface="Arial"/>
                <a:cs typeface="Arial"/>
              </a:rPr>
              <a:t>Find optimal battery now that energy needs are defined</a:t>
            </a:r>
          </a:p>
          <a:p>
            <a:pPr lvl="1"/>
            <a:endParaRPr lang="en-US">
              <a:latin typeface="Arial"/>
              <a:cs typeface="Arial"/>
            </a:endParaRPr>
          </a:p>
          <a:p>
            <a:r>
              <a:rPr lang="en-US">
                <a:latin typeface="Arial"/>
                <a:cs typeface="Arial"/>
              </a:rPr>
              <a:t>Prototyping:</a:t>
            </a:r>
          </a:p>
          <a:p>
            <a:pPr lvl="1"/>
            <a:r>
              <a:rPr lang="en-US">
                <a:latin typeface="Arial"/>
                <a:cs typeface="Arial"/>
              </a:rPr>
              <a:t>Test propellers on motors to get better efficiency numbers.</a:t>
            </a:r>
          </a:p>
          <a:p>
            <a:pPr lvl="1"/>
            <a:endParaRPr lang="en-US">
              <a:latin typeface="Arial"/>
              <a:cs typeface="Arial"/>
            </a:endParaRPr>
          </a:p>
        </p:txBody>
      </p:sp>
      <p:sp>
        <p:nvSpPr>
          <p:cNvPr id="4" name="Slide Number Placeholder 3">
            <a:extLst>
              <a:ext uri="{FF2B5EF4-FFF2-40B4-BE49-F238E27FC236}">
                <a16:creationId xmlns:a16="http://schemas.microsoft.com/office/drawing/2014/main" id="{5FDE8923-570C-090F-F5C9-F7D4401B25C3}"/>
              </a:ext>
            </a:extLst>
          </p:cNvPr>
          <p:cNvSpPr>
            <a:spLocks noGrp="1"/>
          </p:cNvSpPr>
          <p:nvPr>
            <p:ph type="sldNum" sz="quarter" idx="12"/>
          </p:nvPr>
        </p:nvSpPr>
        <p:spPr/>
        <p:txBody>
          <a:bodyPr/>
          <a:lstStyle/>
          <a:p>
            <a:fld id="{A4DAB268-5651-8449-B4FF-0C1906E4DCE1}" type="slidenum">
              <a:rPr lang="en-US" smtClean="0"/>
              <a:t>50</a:t>
            </a:fld>
            <a:endParaRPr lang="en-US"/>
          </a:p>
        </p:txBody>
      </p:sp>
      <p:sp>
        <p:nvSpPr>
          <p:cNvPr id="5" name="Parallelogram 4">
            <a:extLst>
              <a:ext uri="{FF2B5EF4-FFF2-40B4-BE49-F238E27FC236}">
                <a16:creationId xmlns:a16="http://schemas.microsoft.com/office/drawing/2014/main" id="{5F4270A7-9DC7-1FAF-D5A8-EC9BE0F7F597}"/>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48432522-1411-DBBA-0C68-E02B21A6CD9A}"/>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41B5F653-498F-5D3E-2DEB-8183EDBA627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99ACF09C-72F1-D20E-7378-3C5336759C7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Next Steps</a:t>
            </a:r>
          </a:p>
        </p:txBody>
      </p:sp>
    </p:spTree>
    <p:extLst>
      <p:ext uri="{BB962C8B-B14F-4D97-AF65-F5344CB8AC3E}">
        <p14:creationId xmlns:p14="http://schemas.microsoft.com/office/powerpoint/2010/main" val="277048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A602-F969-A601-7018-6322F0119B98}"/>
              </a:ext>
            </a:extLst>
          </p:cNvPr>
          <p:cNvSpPr>
            <a:spLocks noGrp="1"/>
          </p:cNvSpPr>
          <p:nvPr>
            <p:ph type="title"/>
          </p:nvPr>
        </p:nvSpPr>
        <p:spPr/>
        <p:txBody>
          <a:bodyPr/>
          <a:lstStyle/>
          <a:p>
            <a:r>
              <a:rPr lang="en-US">
                <a:latin typeface="Arial"/>
                <a:cs typeface="Arial"/>
              </a:rPr>
              <a:t>Next Steps - Aerodynamics</a:t>
            </a:r>
            <a:endParaRPr lang="en-US"/>
          </a:p>
        </p:txBody>
      </p:sp>
      <p:sp>
        <p:nvSpPr>
          <p:cNvPr id="3" name="Content Placeholder 2">
            <a:extLst>
              <a:ext uri="{FF2B5EF4-FFF2-40B4-BE49-F238E27FC236}">
                <a16:creationId xmlns:a16="http://schemas.microsoft.com/office/drawing/2014/main" id="{89C7E1B0-7BB1-5E01-F22D-0805F07CE71A}"/>
              </a:ext>
            </a:extLst>
          </p:cNvPr>
          <p:cNvSpPr>
            <a:spLocks noGrp="1"/>
          </p:cNvSpPr>
          <p:nvPr>
            <p:ph idx="1"/>
          </p:nvPr>
        </p:nvSpPr>
        <p:spPr/>
        <p:txBody>
          <a:bodyPr vert="horz" lIns="91440" tIns="45720" rIns="91440" bIns="45720" rtlCol="0" anchor="t">
            <a:normAutofit lnSpcReduction="10000"/>
          </a:bodyPr>
          <a:lstStyle/>
          <a:p>
            <a:r>
              <a:rPr lang="en">
                <a:latin typeface="Arial"/>
                <a:cs typeface="Arial"/>
              </a:rPr>
              <a:t>Communicate with sub teams to refine ideal space</a:t>
            </a:r>
            <a:endParaRPr lang="en"/>
          </a:p>
          <a:p>
            <a:pPr lvl="1"/>
            <a:r>
              <a:rPr lang="en">
                <a:latin typeface="Arial"/>
                <a:cs typeface="Arial"/>
              </a:rPr>
              <a:t>Discuss trade study results</a:t>
            </a:r>
            <a:endParaRPr lang="en"/>
          </a:p>
          <a:p>
            <a:pPr lvl="1"/>
            <a:r>
              <a:rPr lang="en">
                <a:latin typeface="Arial"/>
                <a:cs typeface="Arial"/>
              </a:rPr>
              <a:t>Assess how decisions narrow other aspects of space</a:t>
            </a:r>
            <a:endParaRPr lang="en"/>
          </a:p>
          <a:p>
            <a:pPr lvl="2"/>
            <a:r>
              <a:rPr lang="en">
                <a:latin typeface="Arial"/>
                <a:cs typeface="Arial"/>
              </a:rPr>
              <a:t>Materials and structures decisions influence feasibility of aerodynamic designs. </a:t>
            </a:r>
          </a:p>
          <a:p>
            <a:r>
              <a:rPr lang="en">
                <a:latin typeface="Arial"/>
                <a:cs typeface="Arial"/>
              </a:rPr>
              <a:t>Follow up trade studies</a:t>
            </a:r>
            <a:endParaRPr lang="en"/>
          </a:p>
          <a:p>
            <a:pPr lvl="1"/>
            <a:r>
              <a:rPr lang="en">
                <a:latin typeface="Arial"/>
                <a:cs typeface="Arial"/>
              </a:rPr>
              <a:t>Wing planform sizing (aspect ratio, taper ratio)</a:t>
            </a:r>
            <a:endParaRPr lang="en"/>
          </a:p>
          <a:p>
            <a:pPr lvl="1"/>
            <a:r>
              <a:rPr lang="en">
                <a:latin typeface="Arial"/>
                <a:cs typeface="Arial"/>
              </a:rPr>
              <a:t>Finite wing geometric twist</a:t>
            </a:r>
            <a:endParaRPr lang="en"/>
          </a:p>
          <a:p>
            <a:pPr lvl="1"/>
            <a:r>
              <a:rPr lang="en">
                <a:latin typeface="Arial"/>
                <a:cs typeface="Arial"/>
              </a:rPr>
              <a:t>SLUF characteristics</a:t>
            </a:r>
            <a:endParaRPr lang="en"/>
          </a:p>
          <a:p>
            <a:pPr lvl="1"/>
            <a:r>
              <a:rPr lang="en">
                <a:latin typeface="Arial"/>
                <a:cs typeface="Arial"/>
              </a:rPr>
              <a:t>Fuselage shaping</a:t>
            </a:r>
            <a:endParaRPr lang="en"/>
          </a:p>
          <a:p>
            <a:pPr lvl="1"/>
            <a:r>
              <a:rPr lang="en">
                <a:latin typeface="Arial"/>
                <a:cs typeface="Arial"/>
              </a:rPr>
              <a:t>Tail location and control surfaces</a:t>
            </a:r>
            <a:endParaRPr lang="en"/>
          </a:p>
          <a:p>
            <a:pPr lvl="1"/>
            <a:r>
              <a:rPr lang="en">
                <a:latin typeface="Arial"/>
                <a:cs typeface="Arial"/>
              </a:rPr>
              <a:t>Material characterization (skin friction)</a:t>
            </a:r>
            <a:endParaRPr lang="en"/>
          </a:p>
          <a:p>
            <a:pPr lvl="1"/>
            <a:endParaRPr lang="en"/>
          </a:p>
          <a:p>
            <a:pPr lvl="1"/>
            <a:endParaRPr lang="en-US"/>
          </a:p>
        </p:txBody>
      </p:sp>
      <p:sp>
        <p:nvSpPr>
          <p:cNvPr id="4" name="Slide Number Placeholder 3">
            <a:extLst>
              <a:ext uri="{FF2B5EF4-FFF2-40B4-BE49-F238E27FC236}">
                <a16:creationId xmlns:a16="http://schemas.microsoft.com/office/drawing/2014/main" id="{0BDB9891-BECB-60F3-5000-55D82B633395}"/>
              </a:ext>
            </a:extLst>
          </p:cNvPr>
          <p:cNvSpPr>
            <a:spLocks noGrp="1"/>
          </p:cNvSpPr>
          <p:nvPr>
            <p:ph type="sldNum" sz="quarter" idx="12"/>
          </p:nvPr>
        </p:nvSpPr>
        <p:spPr/>
        <p:txBody>
          <a:bodyPr/>
          <a:lstStyle/>
          <a:p>
            <a:fld id="{A4DAB268-5651-8449-B4FF-0C1906E4DCE1}" type="slidenum">
              <a:rPr lang="en-US" smtClean="0"/>
              <a:t>51</a:t>
            </a:fld>
            <a:endParaRPr lang="en-US"/>
          </a:p>
        </p:txBody>
      </p:sp>
      <p:sp>
        <p:nvSpPr>
          <p:cNvPr id="5" name="Parallelogram 4">
            <a:extLst>
              <a:ext uri="{FF2B5EF4-FFF2-40B4-BE49-F238E27FC236}">
                <a16:creationId xmlns:a16="http://schemas.microsoft.com/office/drawing/2014/main" id="{91DB6A91-89D0-5586-E75C-400708100E5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50000"/>
                  </a:schemeClr>
                </a:solidFill>
              </a:rPr>
              <a:t>Overview</a:t>
            </a:r>
          </a:p>
        </p:txBody>
      </p:sp>
      <p:sp>
        <p:nvSpPr>
          <p:cNvPr id="6" name="Parallelogram 5">
            <a:extLst>
              <a:ext uri="{FF2B5EF4-FFF2-40B4-BE49-F238E27FC236}">
                <a16:creationId xmlns:a16="http://schemas.microsoft.com/office/drawing/2014/main" id="{6F3DECFB-1998-5EA7-708B-306E45CFC47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Trades</a:t>
            </a:r>
          </a:p>
        </p:txBody>
      </p:sp>
      <p:sp>
        <p:nvSpPr>
          <p:cNvPr id="7" name="Parallelogram 6">
            <a:extLst>
              <a:ext uri="{FF2B5EF4-FFF2-40B4-BE49-F238E27FC236}">
                <a16:creationId xmlns:a16="http://schemas.microsoft.com/office/drawing/2014/main" id="{7E31627F-EE83-D91C-3739-E0A1FEFB0BC6}"/>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8" name="Parallelogram 7">
            <a:extLst>
              <a:ext uri="{FF2B5EF4-FFF2-40B4-BE49-F238E27FC236}">
                <a16:creationId xmlns:a16="http://schemas.microsoft.com/office/drawing/2014/main" id="{1430CB09-57A1-771F-51BD-CC9E629D536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Next Steps</a:t>
            </a:r>
          </a:p>
        </p:txBody>
      </p:sp>
    </p:spTree>
    <p:extLst>
      <p:ext uri="{BB962C8B-B14F-4D97-AF65-F5344CB8AC3E}">
        <p14:creationId xmlns:p14="http://schemas.microsoft.com/office/powerpoint/2010/main" val="2029800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B789-42C2-F9D7-4124-4F1A5956F1C3}"/>
              </a:ext>
            </a:extLst>
          </p:cNvPr>
          <p:cNvSpPr>
            <a:spLocks noGrp="1"/>
          </p:cNvSpPr>
          <p:nvPr>
            <p:ph type="ctrTitle"/>
          </p:nvPr>
        </p:nvSpPr>
        <p:spPr/>
        <p:txBody>
          <a:bodyPr>
            <a:normAutofit/>
          </a:bodyPr>
          <a:lstStyle/>
          <a:p>
            <a:r>
              <a:rPr lang="en-US" sz="7200">
                <a:solidFill>
                  <a:srgbClr val="CFB87C"/>
                </a:solidFill>
                <a:latin typeface="Arial"/>
                <a:cs typeface="Arial"/>
              </a:rPr>
              <a:t>Thank you </a:t>
            </a:r>
          </a:p>
        </p:txBody>
      </p:sp>
      <p:sp>
        <p:nvSpPr>
          <p:cNvPr id="3" name="Subtitle 2">
            <a:extLst>
              <a:ext uri="{FF2B5EF4-FFF2-40B4-BE49-F238E27FC236}">
                <a16:creationId xmlns:a16="http://schemas.microsoft.com/office/drawing/2014/main" id="{9F058105-D2D2-A0C9-5C82-B3387508A1E4}"/>
              </a:ext>
            </a:extLst>
          </p:cNvPr>
          <p:cNvSpPr>
            <a:spLocks noGrp="1"/>
          </p:cNvSpPr>
          <p:nvPr>
            <p:ph type="subTitle" idx="1"/>
          </p:nvPr>
        </p:nvSpPr>
        <p:spPr/>
        <p:txBody>
          <a:bodyPr>
            <a:normAutofit/>
          </a:bodyPr>
          <a:lstStyle/>
          <a:p>
            <a:r>
              <a:rPr lang="en-US" sz="3600"/>
              <a:t>Any Questions?</a:t>
            </a:r>
          </a:p>
        </p:txBody>
      </p:sp>
    </p:spTree>
    <p:extLst>
      <p:ext uri="{BB962C8B-B14F-4D97-AF65-F5344CB8AC3E}">
        <p14:creationId xmlns:p14="http://schemas.microsoft.com/office/powerpoint/2010/main" val="3582285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C852-5282-3D74-125E-5A56ABC87442}"/>
              </a:ext>
            </a:extLst>
          </p:cNvPr>
          <p:cNvSpPr>
            <a:spLocks noGrp="1"/>
          </p:cNvSpPr>
          <p:nvPr>
            <p:ph type="title"/>
          </p:nvPr>
        </p:nvSpPr>
        <p:spPr/>
        <p:txBody>
          <a:bodyPr>
            <a:normAutofit/>
          </a:bodyPr>
          <a:lstStyle/>
          <a:p>
            <a:pPr algn="ctr"/>
            <a:r>
              <a:rPr lang="en-US" sz="8800" b="1">
                <a:solidFill>
                  <a:srgbClr val="CFB87C"/>
                </a:solidFill>
                <a:latin typeface="Arial"/>
                <a:cs typeface="Arial"/>
              </a:rPr>
              <a:t>Backup Slides After This</a:t>
            </a:r>
          </a:p>
        </p:txBody>
      </p:sp>
      <p:sp>
        <p:nvSpPr>
          <p:cNvPr id="4" name="Slide Number Placeholder 3">
            <a:extLst>
              <a:ext uri="{FF2B5EF4-FFF2-40B4-BE49-F238E27FC236}">
                <a16:creationId xmlns:a16="http://schemas.microsoft.com/office/drawing/2014/main" id="{C80AAF6E-92A9-362A-0455-9FC5425030FD}"/>
              </a:ext>
            </a:extLst>
          </p:cNvPr>
          <p:cNvSpPr>
            <a:spLocks noGrp="1"/>
          </p:cNvSpPr>
          <p:nvPr>
            <p:ph type="sldNum" sz="quarter" idx="12"/>
          </p:nvPr>
        </p:nvSpPr>
        <p:spPr/>
        <p:txBody>
          <a:bodyPr/>
          <a:lstStyle/>
          <a:p>
            <a:fld id="{A4DAB268-5651-8449-B4FF-0C1906E4DCE1}" type="slidenum">
              <a:rPr lang="en-US" smtClean="0"/>
              <a:t>53</a:t>
            </a:fld>
            <a:endParaRPr lang="en-US"/>
          </a:p>
        </p:txBody>
      </p:sp>
      <p:sp>
        <p:nvSpPr>
          <p:cNvPr id="5" name="Rectangle 4">
            <a:extLst>
              <a:ext uri="{FF2B5EF4-FFF2-40B4-BE49-F238E27FC236}">
                <a16:creationId xmlns:a16="http://schemas.microsoft.com/office/drawing/2014/main" id="{398DBD21-AA1A-FA3F-C683-60A6AB65EFFD}"/>
              </a:ext>
            </a:extLst>
          </p:cNvPr>
          <p:cNvSpPr/>
          <p:nvPr/>
        </p:nvSpPr>
        <p:spPr>
          <a:xfrm>
            <a:off x="1" y="4718957"/>
            <a:ext cx="12192000"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59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6896A2-3FBF-AA90-3450-A7EADA6DEE74}"/>
              </a:ext>
            </a:extLst>
          </p:cNvPr>
          <p:cNvSpPr>
            <a:spLocks noGrp="1"/>
          </p:cNvSpPr>
          <p:nvPr>
            <p:ph type="sldNum" sz="quarter" idx="12"/>
          </p:nvPr>
        </p:nvSpPr>
        <p:spPr/>
        <p:txBody>
          <a:bodyPr/>
          <a:lstStyle/>
          <a:p>
            <a:fld id="{A4DAB268-5651-8449-B4FF-0C1906E4DCE1}" type="slidenum">
              <a:rPr lang="en-US" smtClean="0"/>
              <a:t>54</a:t>
            </a:fld>
            <a:endParaRPr lang="en-US"/>
          </a:p>
        </p:txBody>
      </p:sp>
      <p:graphicFrame>
        <p:nvGraphicFramePr>
          <p:cNvPr id="6" name="Table 6">
            <a:extLst>
              <a:ext uri="{FF2B5EF4-FFF2-40B4-BE49-F238E27FC236}">
                <a16:creationId xmlns:a16="http://schemas.microsoft.com/office/drawing/2014/main" id="{D533A10F-5B0B-EE4A-CCD9-5537F5F1FF6E}"/>
              </a:ext>
            </a:extLst>
          </p:cNvPr>
          <p:cNvGraphicFramePr>
            <a:graphicFrameLocks noGrp="1"/>
          </p:cNvGraphicFramePr>
          <p:nvPr>
            <p:extLst>
              <p:ext uri="{D42A27DB-BD31-4B8C-83A1-F6EECF244321}">
                <p14:modId xmlns:p14="http://schemas.microsoft.com/office/powerpoint/2010/main" val="1397201031"/>
              </p:ext>
            </p:extLst>
          </p:nvPr>
        </p:nvGraphicFramePr>
        <p:xfrm>
          <a:off x="1418264" y="1464147"/>
          <a:ext cx="9490333" cy="4008849"/>
        </p:xfrm>
        <a:graphic>
          <a:graphicData uri="http://schemas.openxmlformats.org/drawingml/2006/table">
            <a:tbl>
              <a:tblPr firstRow="1" bandRow="1">
                <a:tableStyleId>{5C22544A-7EE6-4342-B048-85BDC9FD1C3A}</a:tableStyleId>
              </a:tblPr>
              <a:tblGrid>
                <a:gridCol w="984529">
                  <a:extLst>
                    <a:ext uri="{9D8B030D-6E8A-4147-A177-3AD203B41FA5}">
                      <a16:colId xmlns:a16="http://schemas.microsoft.com/office/drawing/2014/main" val="89141403"/>
                    </a:ext>
                  </a:extLst>
                </a:gridCol>
                <a:gridCol w="1631891">
                  <a:extLst>
                    <a:ext uri="{9D8B030D-6E8A-4147-A177-3AD203B41FA5}">
                      <a16:colId xmlns:a16="http://schemas.microsoft.com/office/drawing/2014/main" val="2219307727"/>
                    </a:ext>
                  </a:extLst>
                </a:gridCol>
                <a:gridCol w="1834194">
                  <a:extLst>
                    <a:ext uri="{9D8B030D-6E8A-4147-A177-3AD203B41FA5}">
                      <a16:colId xmlns:a16="http://schemas.microsoft.com/office/drawing/2014/main" val="260964595"/>
                    </a:ext>
                  </a:extLst>
                </a:gridCol>
                <a:gridCol w="1726300">
                  <a:extLst>
                    <a:ext uri="{9D8B030D-6E8A-4147-A177-3AD203B41FA5}">
                      <a16:colId xmlns:a16="http://schemas.microsoft.com/office/drawing/2014/main" val="1803429783"/>
                    </a:ext>
                  </a:extLst>
                </a:gridCol>
                <a:gridCol w="1658867">
                  <a:extLst>
                    <a:ext uri="{9D8B030D-6E8A-4147-A177-3AD203B41FA5}">
                      <a16:colId xmlns:a16="http://schemas.microsoft.com/office/drawing/2014/main" val="2691053259"/>
                    </a:ext>
                  </a:extLst>
                </a:gridCol>
                <a:gridCol w="1654552">
                  <a:extLst>
                    <a:ext uri="{9D8B030D-6E8A-4147-A177-3AD203B41FA5}">
                      <a16:colId xmlns:a16="http://schemas.microsoft.com/office/drawing/2014/main" val="156579416"/>
                    </a:ext>
                  </a:extLst>
                </a:gridCol>
              </a:tblGrid>
              <a:tr h="604763">
                <a:tc>
                  <a:txBody>
                    <a:bodyPr/>
                    <a:lstStyle/>
                    <a:p>
                      <a:r>
                        <a:rPr lang="en-US" b="0">
                          <a:solidFill>
                            <a:schemeClr val="tx1"/>
                          </a:solidFill>
                        </a:rPr>
                        <a:t>5</a:t>
                      </a:r>
                    </a:p>
                  </a:txBody>
                  <a:tcPr>
                    <a:solidFill>
                      <a:schemeClr val="accent1"/>
                    </a:solidFill>
                  </a:tcPr>
                </a:tc>
                <a:tc>
                  <a:txBody>
                    <a:bodyPr/>
                    <a:lstStyle/>
                    <a:p>
                      <a:endParaRPr lang="en-US" b="0"/>
                    </a:p>
                  </a:txBody>
                  <a:tcPr>
                    <a:solidFill>
                      <a:srgbClr val="FFFF00"/>
                    </a:solidFill>
                  </a:tcPr>
                </a:tc>
                <a:tc>
                  <a:txBody>
                    <a:bodyPr/>
                    <a:lstStyle/>
                    <a:p>
                      <a:pPr lvl="0">
                        <a:buNone/>
                      </a:pPr>
                      <a:endParaRPr lang="en-US" b="0">
                        <a:solidFill>
                          <a:schemeClr val="tx1"/>
                        </a:solidFill>
                      </a:endParaRPr>
                    </a:p>
                  </a:txBody>
                  <a:tcPr>
                    <a:solidFill>
                      <a:srgbClr val="FFFF00"/>
                    </a:solidFill>
                  </a:tcPr>
                </a:tc>
                <a:tc>
                  <a:txBody>
                    <a:bodyPr/>
                    <a:lstStyle/>
                    <a:p>
                      <a:endParaRPr lang="en-US" b="0"/>
                    </a:p>
                  </a:txBody>
                  <a:tcPr>
                    <a:solidFill>
                      <a:srgbClr val="FF0000"/>
                    </a:solidFill>
                  </a:tcPr>
                </a:tc>
                <a:tc>
                  <a:txBody>
                    <a:bodyPr/>
                    <a:lstStyle/>
                    <a:p>
                      <a:endParaRPr lang="en-US" b="0"/>
                    </a:p>
                  </a:txBody>
                  <a:tcPr>
                    <a:solidFill>
                      <a:srgbClr val="FF0000"/>
                    </a:solidFill>
                  </a:tcPr>
                </a:tc>
                <a:tc>
                  <a:txBody>
                    <a:bodyPr/>
                    <a:lstStyle/>
                    <a:p>
                      <a:endParaRPr lang="en-US" b="0"/>
                    </a:p>
                  </a:txBody>
                  <a:tcPr>
                    <a:solidFill>
                      <a:srgbClr val="FF0000"/>
                    </a:solidFill>
                  </a:tcPr>
                </a:tc>
                <a:extLst>
                  <a:ext uri="{0D108BD9-81ED-4DB2-BD59-A6C34878D82A}">
                    <a16:rowId xmlns:a16="http://schemas.microsoft.com/office/drawing/2014/main" val="2021473496"/>
                  </a:ext>
                </a:extLst>
              </a:tr>
              <a:tr h="604763">
                <a:tc>
                  <a:txBody>
                    <a:bodyPr/>
                    <a:lstStyle/>
                    <a:p>
                      <a:r>
                        <a:rPr lang="en-US"/>
                        <a:t>4</a:t>
                      </a:r>
                    </a:p>
                  </a:txBody>
                  <a:tcPr>
                    <a:solidFill>
                      <a:schemeClr val="accent1"/>
                    </a:solidFill>
                  </a:tcPr>
                </a:tc>
                <a:tc>
                  <a:txBody>
                    <a:bodyPr/>
                    <a:lstStyle/>
                    <a:p>
                      <a:endParaRPr lang="en-US"/>
                    </a:p>
                  </a:txBody>
                  <a:tcPr>
                    <a:solidFill>
                      <a:srgbClr val="00B050"/>
                    </a:solidFill>
                  </a:tcPr>
                </a:tc>
                <a:tc>
                  <a:txBody>
                    <a:bodyPr/>
                    <a:lstStyle/>
                    <a:p>
                      <a:pPr lvl="0">
                        <a:buNone/>
                      </a:pPr>
                      <a:endParaRPr lang="en-US"/>
                    </a:p>
                  </a:txBody>
                  <a:tcPr>
                    <a:solidFill>
                      <a:srgbClr val="FFFF00"/>
                    </a:solidFill>
                  </a:tcPr>
                </a:tc>
                <a:tc>
                  <a:txBody>
                    <a:bodyPr/>
                    <a:lstStyle/>
                    <a:p>
                      <a:pPr lvl="0">
                        <a:buNone/>
                      </a:pPr>
                      <a:endParaRPr lang="en-US"/>
                    </a:p>
                  </a:txBody>
                  <a:tcPr>
                    <a:solidFill>
                      <a:srgbClr val="FFFF00"/>
                    </a:solidFill>
                  </a:tcPr>
                </a:tc>
                <a:tc>
                  <a:txBody>
                    <a:bodyPr/>
                    <a:lstStyle/>
                    <a:p>
                      <a:endParaRPr lang="en-US"/>
                    </a:p>
                  </a:txBody>
                  <a:tcPr>
                    <a:solidFill>
                      <a:srgbClr val="FF0000"/>
                    </a:solidFill>
                  </a:tcPr>
                </a:tc>
                <a:tc>
                  <a:txBody>
                    <a:bodyPr/>
                    <a:lstStyle/>
                    <a:p>
                      <a:endParaRPr lang="en-US"/>
                    </a:p>
                  </a:txBody>
                  <a:tcPr>
                    <a:solidFill>
                      <a:srgbClr val="FF0000"/>
                    </a:solidFill>
                  </a:tcPr>
                </a:tc>
                <a:extLst>
                  <a:ext uri="{0D108BD9-81ED-4DB2-BD59-A6C34878D82A}">
                    <a16:rowId xmlns:a16="http://schemas.microsoft.com/office/drawing/2014/main" val="43743994"/>
                  </a:ext>
                </a:extLst>
              </a:tr>
              <a:tr h="604763">
                <a:tc>
                  <a:txBody>
                    <a:bodyPr/>
                    <a:lstStyle/>
                    <a:p>
                      <a:r>
                        <a:rPr lang="en-US"/>
                        <a:t>3</a:t>
                      </a:r>
                    </a:p>
                  </a:txBody>
                  <a:tcPr>
                    <a:solidFill>
                      <a:schemeClr val="accent1"/>
                    </a:solidFill>
                  </a:tcPr>
                </a:tc>
                <a:tc>
                  <a:txBody>
                    <a:bodyPr/>
                    <a:lstStyle/>
                    <a:p>
                      <a:endParaRPr lang="en-US"/>
                    </a:p>
                  </a:txBody>
                  <a:tcPr>
                    <a:solidFill>
                      <a:srgbClr val="00B050"/>
                    </a:solidFill>
                  </a:tcPr>
                </a:tc>
                <a:tc>
                  <a:txBody>
                    <a:bodyPr/>
                    <a:lstStyle/>
                    <a:p>
                      <a:endParaRPr lang="en-US"/>
                    </a:p>
                  </a:txBody>
                  <a:tcPr>
                    <a:solidFill>
                      <a:srgbClr val="00B050"/>
                    </a:solidFill>
                  </a:tcPr>
                </a:tc>
                <a:tc>
                  <a:txBody>
                    <a:bodyPr/>
                    <a:lstStyle/>
                    <a:p>
                      <a:endParaRPr lang="en-US"/>
                    </a:p>
                  </a:txBody>
                  <a:tcPr>
                    <a:solidFill>
                      <a:srgbClr val="FFFF00"/>
                    </a:solidFill>
                  </a:tcPr>
                </a:tc>
                <a:tc>
                  <a:txBody>
                    <a:bodyPr/>
                    <a:lstStyle/>
                    <a:p>
                      <a:pPr lvl="0">
                        <a:buNone/>
                      </a:pPr>
                      <a:r>
                        <a:rPr lang="en-US"/>
                        <a:t>Detachable Wings</a:t>
                      </a:r>
                    </a:p>
                  </a:txBody>
                  <a:tcPr>
                    <a:solidFill>
                      <a:srgbClr val="FFFF00"/>
                    </a:solidFill>
                  </a:tcPr>
                </a:tc>
                <a:tc>
                  <a:txBody>
                    <a:bodyPr/>
                    <a:lstStyle/>
                    <a:p>
                      <a:pPr lvl="0">
                        <a:buNone/>
                      </a:pPr>
                      <a:r>
                        <a:rPr lang="en-US"/>
                        <a:t>Efficiency </a:t>
                      </a:r>
                    </a:p>
                  </a:txBody>
                  <a:tcPr>
                    <a:solidFill>
                      <a:srgbClr val="FF0000"/>
                    </a:solidFill>
                  </a:tcPr>
                </a:tc>
                <a:extLst>
                  <a:ext uri="{0D108BD9-81ED-4DB2-BD59-A6C34878D82A}">
                    <a16:rowId xmlns:a16="http://schemas.microsoft.com/office/drawing/2014/main" val="415055501"/>
                  </a:ext>
                </a:extLst>
              </a:tr>
              <a:tr h="604763">
                <a:tc>
                  <a:txBody>
                    <a:bodyPr/>
                    <a:lstStyle/>
                    <a:p>
                      <a:r>
                        <a:rPr lang="en-US"/>
                        <a:t>2</a:t>
                      </a:r>
                    </a:p>
                  </a:txBody>
                  <a:tcPr>
                    <a:solidFill>
                      <a:schemeClr val="accent1"/>
                    </a:solidFill>
                  </a:tcPr>
                </a:tc>
                <a:tc>
                  <a:txBody>
                    <a:bodyPr/>
                    <a:lstStyle/>
                    <a:p>
                      <a:endParaRPr lang="en-US"/>
                    </a:p>
                  </a:txBody>
                  <a:tcPr>
                    <a:solidFill>
                      <a:srgbClr val="00B050"/>
                    </a:solidFill>
                  </a:tcPr>
                </a:tc>
                <a:tc>
                  <a:txBody>
                    <a:bodyPr/>
                    <a:lstStyle/>
                    <a:p>
                      <a:pPr lvl="0">
                        <a:buNone/>
                      </a:pPr>
                      <a:r>
                        <a:rPr lang="en-US"/>
                        <a:t>Motor</a:t>
                      </a:r>
                    </a:p>
                  </a:txBody>
                  <a:tcPr>
                    <a:solidFill>
                      <a:srgbClr val="00B050"/>
                    </a:solidFill>
                  </a:tcPr>
                </a:tc>
                <a:tc>
                  <a:txBody>
                    <a:bodyPr/>
                    <a:lstStyle/>
                    <a:p>
                      <a:endParaRPr lang="en-US"/>
                    </a:p>
                  </a:txBody>
                  <a:tcPr>
                    <a:solidFill>
                      <a:srgbClr val="00B050"/>
                    </a:solidFill>
                  </a:tcPr>
                </a:tc>
                <a:tc>
                  <a:txBody>
                    <a:bodyPr/>
                    <a:lstStyle/>
                    <a:p>
                      <a:r>
                        <a:rPr lang="en-US"/>
                        <a:t>Modular Build + Manufacturing</a:t>
                      </a:r>
                    </a:p>
                  </a:txBody>
                  <a:tcPr>
                    <a:solidFill>
                      <a:srgbClr val="FFFF00"/>
                    </a:solidFill>
                  </a:tcPr>
                </a:tc>
                <a:tc>
                  <a:txBody>
                    <a:bodyPr/>
                    <a:lstStyle/>
                    <a:p>
                      <a:endParaRPr lang="en-US"/>
                    </a:p>
                  </a:txBody>
                  <a:tcPr>
                    <a:solidFill>
                      <a:srgbClr val="FFFF00"/>
                    </a:solidFill>
                  </a:tcPr>
                </a:tc>
                <a:extLst>
                  <a:ext uri="{0D108BD9-81ED-4DB2-BD59-A6C34878D82A}">
                    <a16:rowId xmlns:a16="http://schemas.microsoft.com/office/drawing/2014/main" val="1787893986"/>
                  </a:ext>
                </a:extLst>
              </a:tr>
              <a:tr h="604763">
                <a:tc>
                  <a:txBody>
                    <a:bodyPr/>
                    <a:lstStyle/>
                    <a:p>
                      <a:r>
                        <a:rPr lang="en-US"/>
                        <a:t>1</a:t>
                      </a:r>
                    </a:p>
                  </a:txBody>
                  <a:tcPr>
                    <a:solidFill>
                      <a:schemeClr val="accent1"/>
                    </a:solidFill>
                  </a:tcPr>
                </a:tc>
                <a:tc>
                  <a:txBody>
                    <a:bodyPr/>
                    <a:lstStyle/>
                    <a:p>
                      <a:endParaRPr lang="en-US"/>
                    </a:p>
                  </a:txBody>
                  <a:tcPr>
                    <a:solidFill>
                      <a:srgbClr val="00B050"/>
                    </a:solidFill>
                  </a:tcPr>
                </a:tc>
                <a:tc>
                  <a:txBody>
                    <a:bodyPr/>
                    <a:lstStyle/>
                    <a:p>
                      <a:r>
                        <a:rPr lang="en-US"/>
                        <a:t>Control Communications</a:t>
                      </a:r>
                    </a:p>
                  </a:txBody>
                  <a:tcPr>
                    <a:solidFill>
                      <a:srgbClr val="00B050"/>
                    </a:solidFill>
                  </a:tcPr>
                </a:tc>
                <a:tc>
                  <a:txBody>
                    <a:bodyPr/>
                    <a:lstStyle/>
                    <a:p>
                      <a:pPr lvl="0">
                        <a:buNone/>
                      </a:pPr>
                      <a:r>
                        <a:rPr lang="en-US"/>
                        <a:t>Endurance Time</a:t>
                      </a:r>
                    </a:p>
                  </a:txBody>
                  <a:tcPr>
                    <a:solidFill>
                      <a:srgbClr val="00B050"/>
                    </a:solidFill>
                  </a:tcPr>
                </a:tc>
                <a:tc>
                  <a:txBody>
                    <a:bodyPr/>
                    <a:lstStyle/>
                    <a:p>
                      <a:pPr lvl="0">
                        <a:buNone/>
                      </a:pPr>
                      <a:r>
                        <a:rPr lang="en-US"/>
                        <a:t>Loading</a:t>
                      </a:r>
                    </a:p>
                  </a:txBody>
                  <a:tcPr>
                    <a:solidFill>
                      <a:srgbClr val="00B050"/>
                    </a:solidFill>
                  </a:tcPr>
                </a:tc>
                <a:tc>
                  <a:txBody>
                    <a:bodyPr/>
                    <a:lstStyle/>
                    <a:p>
                      <a:pPr lvl="0">
                        <a:buNone/>
                      </a:pPr>
                      <a:r>
                        <a:rPr lang="en-US"/>
                        <a:t>Engine Placement</a:t>
                      </a:r>
                    </a:p>
                  </a:txBody>
                  <a:tcPr>
                    <a:solidFill>
                      <a:srgbClr val="FFFF00"/>
                    </a:solidFill>
                  </a:tcPr>
                </a:tc>
                <a:extLst>
                  <a:ext uri="{0D108BD9-81ED-4DB2-BD59-A6C34878D82A}">
                    <a16:rowId xmlns:a16="http://schemas.microsoft.com/office/drawing/2014/main" val="2890874214"/>
                  </a:ext>
                </a:extLst>
              </a:tr>
              <a:tr h="604763">
                <a:tc>
                  <a:txBody>
                    <a:bodyPr/>
                    <a:lstStyle/>
                    <a:p>
                      <a:endParaRPr lang="en-US"/>
                    </a:p>
                  </a:txBody>
                  <a:tcPr>
                    <a:solidFill>
                      <a:schemeClr val="accent1"/>
                    </a:solidFill>
                  </a:tcPr>
                </a:tc>
                <a:tc>
                  <a:txBody>
                    <a:bodyPr/>
                    <a:lstStyle/>
                    <a:p>
                      <a:pPr lvl="0">
                        <a:buNone/>
                      </a:pPr>
                      <a:r>
                        <a:rPr lang="en-US"/>
                        <a:t>1</a:t>
                      </a:r>
                    </a:p>
                  </a:txBody>
                  <a:tcPr>
                    <a:solidFill>
                      <a:schemeClr val="accent1"/>
                    </a:solidFill>
                  </a:tcPr>
                </a:tc>
                <a:tc>
                  <a:txBody>
                    <a:bodyPr/>
                    <a:lstStyle/>
                    <a:p>
                      <a:r>
                        <a:rPr lang="en-US"/>
                        <a:t>2</a:t>
                      </a:r>
                    </a:p>
                  </a:txBody>
                  <a:tcPr>
                    <a:solidFill>
                      <a:schemeClr val="accent1"/>
                    </a:solidFill>
                  </a:tcPr>
                </a:tc>
                <a:tc>
                  <a:txBody>
                    <a:bodyPr/>
                    <a:lstStyle/>
                    <a:p>
                      <a:pPr lvl="0">
                        <a:buNone/>
                      </a:pPr>
                      <a:r>
                        <a:rPr lang="en-US"/>
                        <a:t>3</a:t>
                      </a:r>
                    </a:p>
                  </a:txBody>
                  <a:tcPr>
                    <a:solidFill>
                      <a:schemeClr val="accent1"/>
                    </a:solidFill>
                  </a:tcPr>
                </a:tc>
                <a:tc>
                  <a:txBody>
                    <a:bodyPr/>
                    <a:lstStyle/>
                    <a:p>
                      <a:r>
                        <a:rPr lang="en-US"/>
                        <a:t>4</a:t>
                      </a:r>
                    </a:p>
                  </a:txBody>
                  <a:tcPr>
                    <a:solidFill>
                      <a:schemeClr val="accent1"/>
                    </a:solidFill>
                  </a:tcPr>
                </a:tc>
                <a:tc>
                  <a:txBody>
                    <a:bodyPr/>
                    <a:lstStyle/>
                    <a:p>
                      <a:r>
                        <a:rPr lang="en-US"/>
                        <a:t>5</a:t>
                      </a:r>
                    </a:p>
                  </a:txBody>
                  <a:tcPr>
                    <a:solidFill>
                      <a:schemeClr val="accent1"/>
                    </a:solidFill>
                  </a:tcPr>
                </a:tc>
                <a:extLst>
                  <a:ext uri="{0D108BD9-81ED-4DB2-BD59-A6C34878D82A}">
                    <a16:rowId xmlns:a16="http://schemas.microsoft.com/office/drawing/2014/main" val="2049727462"/>
                  </a:ext>
                </a:extLst>
              </a:tr>
            </a:tbl>
          </a:graphicData>
        </a:graphic>
      </p:graphicFrame>
      <p:sp>
        <p:nvSpPr>
          <p:cNvPr id="7" name="TextBox 6">
            <a:extLst>
              <a:ext uri="{FF2B5EF4-FFF2-40B4-BE49-F238E27FC236}">
                <a16:creationId xmlns:a16="http://schemas.microsoft.com/office/drawing/2014/main" id="{C8944D7C-C2C0-7714-0A3A-055F788F43A7}"/>
              </a:ext>
            </a:extLst>
          </p:cNvPr>
          <p:cNvSpPr txBox="1"/>
          <p:nvPr/>
        </p:nvSpPr>
        <p:spPr>
          <a:xfrm rot="16200000">
            <a:off x="-667593" y="2887019"/>
            <a:ext cx="26164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Probability of Occurrence </a:t>
            </a:r>
          </a:p>
        </p:txBody>
      </p:sp>
      <p:sp>
        <p:nvSpPr>
          <p:cNvPr id="8" name="TextBox 7">
            <a:extLst>
              <a:ext uri="{FF2B5EF4-FFF2-40B4-BE49-F238E27FC236}">
                <a16:creationId xmlns:a16="http://schemas.microsoft.com/office/drawing/2014/main" id="{3D282B5C-B071-73C5-2D31-84BA421C8823}"/>
              </a:ext>
            </a:extLst>
          </p:cNvPr>
          <p:cNvSpPr txBox="1"/>
          <p:nvPr/>
        </p:nvSpPr>
        <p:spPr>
          <a:xfrm>
            <a:off x="3520036" y="5367717"/>
            <a:ext cx="32503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Consequence</a:t>
            </a:r>
            <a:endParaRPr lang="en-US" sz="3200"/>
          </a:p>
        </p:txBody>
      </p:sp>
      <p:sp>
        <p:nvSpPr>
          <p:cNvPr id="10" name="Title 1">
            <a:extLst>
              <a:ext uri="{FF2B5EF4-FFF2-40B4-BE49-F238E27FC236}">
                <a16:creationId xmlns:a16="http://schemas.microsoft.com/office/drawing/2014/main" id="{DE687B1C-4F11-DA4F-75EE-D3EE42ED6B31}"/>
              </a:ext>
            </a:extLst>
          </p:cNvPr>
          <p:cNvSpPr>
            <a:spLocks noGrp="1"/>
          </p:cNvSpPr>
          <p:nvPr>
            <p:ph type="title"/>
          </p:nvPr>
        </p:nvSpPr>
        <p:spPr>
          <a:xfrm>
            <a:off x="1232215" y="425761"/>
            <a:ext cx="10230537" cy="795717"/>
          </a:xfrm>
        </p:spPr>
        <p:txBody>
          <a:bodyPr>
            <a:normAutofit/>
          </a:bodyPr>
          <a:lstStyle/>
          <a:p>
            <a:pPr algn="ctr"/>
            <a:r>
              <a:rPr lang="en-US" sz="4400" b="1">
                <a:solidFill>
                  <a:srgbClr val="CFB87C"/>
                </a:solidFill>
                <a:latin typeface="Arial"/>
                <a:cs typeface="Arial"/>
              </a:rPr>
              <a:t>System Risk Analysis --&gt; CPEs</a:t>
            </a:r>
          </a:p>
        </p:txBody>
      </p:sp>
    </p:spTree>
    <p:extLst>
      <p:ext uri="{BB962C8B-B14F-4D97-AF65-F5344CB8AC3E}">
        <p14:creationId xmlns:p14="http://schemas.microsoft.com/office/powerpoint/2010/main" val="2868652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EF1-F665-AAD0-4EEA-39875D6F4C73}"/>
              </a:ext>
            </a:extLst>
          </p:cNvPr>
          <p:cNvSpPr>
            <a:spLocks noGrp="1"/>
          </p:cNvSpPr>
          <p:nvPr>
            <p:ph type="title"/>
          </p:nvPr>
        </p:nvSpPr>
        <p:spPr/>
        <p:txBody>
          <a:bodyPr/>
          <a:lstStyle/>
          <a:p>
            <a:r>
              <a:rPr lang="en-US">
                <a:latin typeface="Arial"/>
                <a:cs typeface="Arial"/>
              </a:rPr>
              <a:t>System Risk Analysis</a:t>
            </a:r>
            <a:endParaRPr lang="en-US"/>
          </a:p>
        </p:txBody>
      </p:sp>
      <p:sp>
        <p:nvSpPr>
          <p:cNvPr id="4" name="Slide Number Placeholder 3">
            <a:extLst>
              <a:ext uri="{FF2B5EF4-FFF2-40B4-BE49-F238E27FC236}">
                <a16:creationId xmlns:a16="http://schemas.microsoft.com/office/drawing/2014/main" id="{5C3F0973-6EFF-A705-BF94-8488E23A3217}"/>
              </a:ext>
            </a:extLst>
          </p:cNvPr>
          <p:cNvSpPr>
            <a:spLocks noGrp="1"/>
          </p:cNvSpPr>
          <p:nvPr>
            <p:ph type="sldNum" sz="quarter" idx="12"/>
          </p:nvPr>
        </p:nvSpPr>
        <p:spPr/>
        <p:txBody>
          <a:bodyPr/>
          <a:lstStyle/>
          <a:p>
            <a:fld id="{A4DAB268-5651-8449-B4FF-0C1906E4DCE1}" type="slidenum">
              <a:rPr lang="en-US" smtClean="0"/>
              <a:t>55</a:t>
            </a:fld>
            <a:endParaRPr lang="en-US"/>
          </a:p>
        </p:txBody>
      </p:sp>
      <p:graphicFrame>
        <p:nvGraphicFramePr>
          <p:cNvPr id="8" name="Table 8">
            <a:extLst>
              <a:ext uri="{FF2B5EF4-FFF2-40B4-BE49-F238E27FC236}">
                <a16:creationId xmlns:a16="http://schemas.microsoft.com/office/drawing/2014/main" id="{0183C34B-D462-EDC9-4724-4EAAD4FCAA88}"/>
              </a:ext>
            </a:extLst>
          </p:cNvPr>
          <p:cNvGraphicFramePr>
            <a:graphicFrameLocks noGrp="1"/>
          </p:cNvGraphicFramePr>
          <p:nvPr>
            <p:ph idx="1"/>
            <p:extLst>
              <p:ext uri="{D42A27DB-BD31-4B8C-83A1-F6EECF244321}">
                <p14:modId xmlns:p14="http://schemas.microsoft.com/office/powerpoint/2010/main" val="3776124862"/>
              </p:ext>
            </p:extLst>
          </p:nvPr>
        </p:nvGraphicFramePr>
        <p:xfrm>
          <a:off x="486697" y="1428862"/>
          <a:ext cx="11076036" cy="4546627"/>
        </p:xfrm>
        <a:graphic>
          <a:graphicData uri="http://schemas.openxmlformats.org/drawingml/2006/table">
            <a:tbl>
              <a:tblPr firstRow="1" bandRow="1">
                <a:tableStyleId>{5C22544A-7EE6-4342-B048-85BDC9FD1C3A}</a:tableStyleId>
              </a:tblPr>
              <a:tblGrid>
                <a:gridCol w="3692012">
                  <a:extLst>
                    <a:ext uri="{9D8B030D-6E8A-4147-A177-3AD203B41FA5}">
                      <a16:colId xmlns:a16="http://schemas.microsoft.com/office/drawing/2014/main" val="110694691"/>
                    </a:ext>
                  </a:extLst>
                </a:gridCol>
                <a:gridCol w="3692012">
                  <a:extLst>
                    <a:ext uri="{9D8B030D-6E8A-4147-A177-3AD203B41FA5}">
                      <a16:colId xmlns:a16="http://schemas.microsoft.com/office/drawing/2014/main" val="3418040165"/>
                    </a:ext>
                  </a:extLst>
                </a:gridCol>
                <a:gridCol w="3692012">
                  <a:extLst>
                    <a:ext uri="{9D8B030D-6E8A-4147-A177-3AD203B41FA5}">
                      <a16:colId xmlns:a16="http://schemas.microsoft.com/office/drawing/2014/main" val="2008191723"/>
                    </a:ext>
                  </a:extLst>
                </a:gridCol>
              </a:tblGrid>
              <a:tr h="344825">
                <a:tc>
                  <a:txBody>
                    <a:bodyPr/>
                    <a:lstStyle/>
                    <a:p>
                      <a:pPr lvl="0">
                        <a:buNone/>
                      </a:pPr>
                      <a:r>
                        <a:rPr lang="en-US"/>
                        <a:t>Element</a:t>
                      </a:r>
                    </a:p>
                  </a:txBody>
                  <a:tcPr/>
                </a:tc>
                <a:tc>
                  <a:txBody>
                    <a:bodyPr/>
                    <a:lstStyle/>
                    <a:p>
                      <a:r>
                        <a:rPr lang="en-US"/>
                        <a:t>Risk Statement</a:t>
                      </a:r>
                    </a:p>
                  </a:txBody>
                  <a:tcPr/>
                </a:tc>
                <a:tc>
                  <a:txBody>
                    <a:bodyPr/>
                    <a:lstStyle/>
                    <a:p>
                      <a:r>
                        <a:rPr lang="en-US"/>
                        <a:t>Notes</a:t>
                      </a:r>
                    </a:p>
                  </a:txBody>
                  <a:tcPr/>
                </a:tc>
                <a:extLst>
                  <a:ext uri="{0D108BD9-81ED-4DB2-BD59-A6C34878D82A}">
                    <a16:rowId xmlns:a16="http://schemas.microsoft.com/office/drawing/2014/main" val="1698192031"/>
                  </a:ext>
                </a:extLst>
              </a:tr>
              <a:tr h="1637917">
                <a:tc>
                  <a:txBody>
                    <a:bodyPr/>
                    <a:lstStyle/>
                    <a:p>
                      <a:r>
                        <a:rPr lang="en-US"/>
                        <a:t>Endurance Time</a:t>
                      </a:r>
                    </a:p>
                  </a:txBody>
                  <a:tcPr/>
                </a:tc>
                <a:tc>
                  <a:txBody>
                    <a:bodyPr/>
                    <a:lstStyle/>
                    <a:p>
                      <a:pPr lvl="0">
                        <a:buNone/>
                      </a:pPr>
                      <a:r>
                        <a:rPr lang="en-US" sz="1800" b="0" i="0" u="none" strike="noStrike" noProof="0">
                          <a:latin typeface="Calibri"/>
                        </a:rPr>
                        <a:t>If user must swap the orbiting aircraft more than [TBD] times in the 12-hour mission, the risk of failed launch due to fatigue and increased number of launches (that each have a risk of failing) </a:t>
                      </a:r>
                      <a:endParaRPr lang="en-US"/>
                    </a:p>
                  </a:txBody>
                  <a:tcPr/>
                </a:tc>
                <a:tc>
                  <a:txBody>
                    <a:bodyPr/>
                    <a:lstStyle/>
                    <a:p>
                      <a:pPr lvl="0">
                        <a:buNone/>
                      </a:pPr>
                      <a:r>
                        <a:rPr lang="en-US" sz="1800" b="0" i="0" u="none" strike="noStrike" noProof="0">
                          <a:latin typeface="Calibri"/>
                        </a:rPr>
                        <a:t>Swapping between launches will be a well-documented process, and fatigue will be limited by replaceable parts.</a:t>
                      </a:r>
                      <a:endParaRPr lang="en-US"/>
                    </a:p>
                  </a:txBody>
                  <a:tcPr/>
                </a:tc>
                <a:extLst>
                  <a:ext uri="{0D108BD9-81ED-4DB2-BD59-A6C34878D82A}">
                    <a16:rowId xmlns:a16="http://schemas.microsoft.com/office/drawing/2014/main" val="1369156874"/>
                  </a:ext>
                </a:extLst>
              </a:tr>
              <a:tr h="1348142">
                <a:tc>
                  <a:txBody>
                    <a:bodyPr/>
                    <a:lstStyle/>
                    <a:p>
                      <a:r>
                        <a:rPr lang="en-US"/>
                        <a:t>Detachable Wings</a:t>
                      </a:r>
                    </a:p>
                  </a:txBody>
                  <a:tcPr/>
                </a:tc>
                <a:tc>
                  <a:txBody>
                    <a:bodyPr/>
                    <a:lstStyle/>
                    <a:p>
                      <a:pPr lvl="0">
                        <a:buNone/>
                      </a:pPr>
                      <a:r>
                        <a:rPr lang="en-US" sz="1800" b="0" i="0" u="none" strike="noStrike" noProof="0">
                          <a:latin typeface="Calibri"/>
                        </a:rPr>
                        <a:t>If detachable wings are implemented, those connections pose risks for aerodynamic abnormalities and stress concentrations</a:t>
                      </a:r>
                      <a:endParaRPr lang="en-US"/>
                    </a:p>
                  </a:txBody>
                  <a:tcPr/>
                </a:tc>
                <a:tc>
                  <a:txBody>
                    <a:bodyPr/>
                    <a:lstStyle/>
                    <a:p>
                      <a:pPr lvl="0">
                        <a:buNone/>
                      </a:pPr>
                      <a:r>
                        <a:rPr lang="en-US" sz="1800" b="0" i="0" u="none" strike="noStrike" noProof="0">
                          <a:latin typeface="Calibri"/>
                        </a:rPr>
                        <a:t>Any additional stress on the aircraft comes with a high consequence in terms of failure.</a:t>
                      </a:r>
                      <a:endParaRPr lang="en-US"/>
                    </a:p>
                  </a:txBody>
                  <a:tcPr/>
                </a:tc>
                <a:extLst>
                  <a:ext uri="{0D108BD9-81ED-4DB2-BD59-A6C34878D82A}">
                    <a16:rowId xmlns:a16="http://schemas.microsoft.com/office/drawing/2014/main" val="1598482258"/>
                  </a:ext>
                </a:extLst>
              </a:tr>
              <a:tr h="1095365">
                <a:tc>
                  <a:txBody>
                    <a:bodyPr/>
                    <a:lstStyle/>
                    <a:p>
                      <a:r>
                        <a:rPr lang="en-US"/>
                        <a:t>Engine Placement</a:t>
                      </a:r>
                    </a:p>
                  </a:txBody>
                  <a:tcPr/>
                </a:tc>
                <a:tc>
                  <a:txBody>
                    <a:bodyPr/>
                    <a:lstStyle/>
                    <a:p>
                      <a:pPr lvl="0">
                        <a:buNone/>
                      </a:pPr>
                      <a:r>
                        <a:rPr lang="en-US" sz="1800" b="0" i="0" u="none" strike="noStrike" noProof="0">
                          <a:latin typeface="Calibri"/>
                        </a:rPr>
                        <a:t>If engine is not secure, aircraft could fail in flight and potentially crash.</a:t>
                      </a:r>
                      <a:endParaRPr lang="en-US"/>
                    </a:p>
                  </a:txBody>
                  <a:tcPr/>
                </a:tc>
                <a:tc>
                  <a:txBody>
                    <a:bodyPr/>
                    <a:lstStyle/>
                    <a:p>
                      <a:pPr lvl="0">
                        <a:buNone/>
                      </a:pPr>
                      <a:r>
                        <a:rPr lang="en-US" sz="1800" b="0" i="0" u="none" strike="noStrike" noProof="0">
                          <a:latin typeface="Calibri"/>
                        </a:rPr>
                        <a:t>A structural concern, associated with design and loading. If engine cannot function or hold, mission fails.</a:t>
                      </a:r>
                      <a:endParaRPr lang="en-US"/>
                    </a:p>
                  </a:txBody>
                  <a:tcPr/>
                </a:tc>
                <a:extLst>
                  <a:ext uri="{0D108BD9-81ED-4DB2-BD59-A6C34878D82A}">
                    <a16:rowId xmlns:a16="http://schemas.microsoft.com/office/drawing/2014/main" val="2564952902"/>
                  </a:ext>
                </a:extLst>
              </a:tr>
            </a:tbl>
          </a:graphicData>
        </a:graphic>
      </p:graphicFrame>
    </p:spTree>
    <p:extLst>
      <p:ext uri="{BB962C8B-B14F-4D97-AF65-F5344CB8AC3E}">
        <p14:creationId xmlns:p14="http://schemas.microsoft.com/office/powerpoint/2010/main" val="2705183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EF1-F665-AAD0-4EEA-39875D6F4C73}"/>
              </a:ext>
            </a:extLst>
          </p:cNvPr>
          <p:cNvSpPr>
            <a:spLocks noGrp="1"/>
          </p:cNvSpPr>
          <p:nvPr>
            <p:ph type="title"/>
          </p:nvPr>
        </p:nvSpPr>
        <p:spPr/>
        <p:txBody>
          <a:bodyPr/>
          <a:lstStyle/>
          <a:p>
            <a:r>
              <a:rPr lang="en-US">
                <a:latin typeface="Arial"/>
                <a:cs typeface="Arial"/>
              </a:rPr>
              <a:t>System Risk Analysis</a:t>
            </a:r>
            <a:endParaRPr lang="en-US"/>
          </a:p>
        </p:txBody>
      </p:sp>
      <p:sp>
        <p:nvSpPr>
          <p:cNvPr id="4" name="Slide Number Placeholder 3">
            <a:extLst>
              <a:ext uri="{FF2B5EF4-FFF2-40B4-BE49-F238E27FC236}">
                <a16:creationId xmlns:a16="http://schemas.microsoft.com/office/drawing/2014/main" id="{5C3F0973-6EFF-A705-BF94-8488E23A3217}"/>
              </a:ext>
            </a:extLst>
          </p:cNvPr>
          <p:cNvSpPr>
            <a:spLocks noGrp="1"/>
          </p:cNvSpPr>
          <p:nvPr>
            <p:ph type="sldNum" sz="quarter" idx="12"/>
          </p:nvPr>
        </p:nvSpPr>
        <p:spPr/>
        <p:txBody>
          <a:bodyPr/>
          <a:lstStyle/>
          <a:p>
            <a:fld id="{A4DAB268-5651-8449-B4FF-0C1906E4DCE1}" type="slidenum">
              <a:rPr lang="en-US" smtClean="0"/>
              <a:t>56</a:t>
            </a:fld>
            <a:endParaRPr lang="en-US"/>
          </a:p>
        </p:txBody>
      </p:sp>
      <p:graphicFrame>
        <p:nvGraphicFramePr>
          <p:cNvPr id="8" name="Table 8">
            <a:extLst>
              <a:ext uri="{FF2B5EF4-FFF2-40B4-BE49-F238E27FC236}">
                <a16:creationId xmlns:a16="http://schemas.microsoft.com/office/drawing/2014/main" id="{0183C34B-D462-EDC9-4724-4EAAD4FCAA88}"/>
              </a:ext>
            </a:extLst>
          </p:cNvPr>
          <p:cNvGraphicFramePr>
            <a:graphicFrameLocks noGrp="1"/>
          </p:cNvGraphicFramePr>
          <p:nvPr>
            <p:ph idx="1"/>
            <p:extLst>
              <p:ext uri="{D42A27DB-BD31-4B8C-83A1-F6EECF244321}">
                <p14:modId xmlns:p14="http://schemas.microsoft.com/office/powerpoint/2010/main" val="2799660514"/>
              </p:ext>
            </p:extLst>
          </p:nvPr>
        </p:nvGraphicFramePr>
        <p:xfrm>
          <a:off x="784253" y="1428862"/>
          <a:ext cx="10515600" cy="459542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10694691"/>
                    </a:ext>
                  </a:extLst>
                </a:gridCol>
                <a:gridCol w="3505200">
                  <a:extLst>
                    <a:ext uri="{9D8B030D-6E8A-4147-A177-3AD203B41FA5}">
                      <a16:colId xmlns:a16="http://schemas.microsoft.com/office/drawing/2014/main" val="3418040165"/>
                    </a:ext>
                  </a:extLst>
                </a:gridCol>
                <a:gridCol w="3505200">
                  <a:extLst>
                    <a:ext uri="{9D8B030D-6E8A-4147-A177-3AD203B41FA5}">
                      <a16:colId xmlns:a16="http://schemas.microsoft.com/office/drawing/2014/main" val="2008191723"/>
                    </a:ext>
                  </a:extLst>
                </a:gridCol>
              </a:tblGrid>
              <a:tr h="355764">
                <a:tc>
                  <a:txBody>
                    <a:bodyPr/>
                    <a:lstStyle/>
                    <a:p>
                      <a:pPr lvl="0">
                        <a:buNone/>
                      </a:pPr>
                      <a:r>
                        <a:rPr lang="en-US"/>
                        <a:t>Element</a:t>
                      </a:r>
                    </a:p>
                  </a:txBody>
                  <a:tcPr/>
                </a:tc>
                <a:tc>
                  <a:txBody>
                    <a:bodyPr/>
                    <a:lstStyle/>
                    <a:p>
                      <a:r>
                        <a:rPr lang="en-US"/>
                        <a:t>Risk Statement</a:t>
                      </a:r>
                    </a:p>
                  </a:txBody>
                  <a:tcPr/>
                </a:tc>
                <a:tc>
                  <a:txBody>
                    <a:bodyPr/>
                    <a:lstStyle/>
                    <a:p>
                      <a:r>
                        <a:rPr lang="en-US"/>
                        <a:t>Notes</a:t>
                      </a:r>
                    </a:p>
                  </a:txBody>
                  <a:tcPr/>
                </a:tc>
                <a:extLst>
                  <a:ext uri="{0D108BD9-81ED-4DB2-BD59-A6C34878D82A}">
                    <a16:rowId xmlns:a16="http://schemas.microsoft.com/office/drawing/2014/main" val="1698192031"/>
                  </a:ext>
                </a:extLst>
              </a:tr>
              <a:tr h="1673419">
                <a:tc>
                  <a:txBody>
                    <a:bodyPr/>
                    <a:lstStyle/>
                    <a:p>
                      <a:pPr lvl="0">
                        <a:buNone/>
                      </a:pPr>
                      <a:r>
                        <a:rPr lang="en-US"/>
                        <a:t>Motor</a:t>
                      </a:r>
                    </a:p>
                  </a:txBody>
                  <a:tcPr/>
                </a:tc>
                <a:tc>
                  <a:txBody>
                    <a:bodyPr/>
                    <a:lstStyle/>
                    <a:p>
                      <a:pPr lvl="0">
                        <a:buNone/>
                      </a:pPr>
                      <a:r>
                        <a:rPr lang="en-US" sz="1800" b="0" i="0" u="none" strike="noStrike" noProof="0"/>
                        <a:t>If motor(s) fail(s) for any reason (loss of power, damage, etc.) aircraft could fail and crash. </a:t>
                      </a:r>
                      <a:endParaRPr lang="en-US"/>
                    </a:p>
                  </a:txBody>
                  <a:tcPr/>
                </a:tc>
                <a:tc>
                  <a:txBody>
                    <a:bodyPr/>
                    <a:lstStyle/>
                    <a:p>
                      <a:pPr lvl="0">
                        <a:buNone/>
                      </a:pPr>
                      <a:r>
                        <a:rPr lang="en-US" sz="1800" b="0" i="0" u="none" strike="noStrike" noProof="0"/>
                        <a:t>Motor failure has a low probability, and if so, aircraft should still achieve some glide. </a:t>
                      </a:r>
                      <a:endParaRPr lang="en-US"/>
                    </a:p>
                  </a:txBody>
                  <a:tcPr/>
                </a:tc>
                <a:extLst>
                  <a:ext uri="{0D108BD9-81ED-4DB2-BD59-A6C34878D82A}">
                    <a16:rowId xmlns:a16="http://schemas.microsoft.com/office/drawing/2014/main" val="1369156874"/>
                  </a:ext>
                </a:extLst>
              </a:tr>
              <a:tr h="1409888">
                <a:tc>
                  <a:txBody>
                    <a:bodyPr/>
                    <a:lstStyle/>
                    <a:p>
                      <a:pPr lvl="0">
                        <a:buNone/>
                      </a:pPr>
                      <a:r>
                        <a:rPr lang="en-US"/>
                        <a:t>Modular Build</a:t>
                      </a:r>
                    </a:p>
                  </a:txBody>
                  <a:tcPr/>
                </a:tc>
                <a:tc>
                  <a:txBody>
                    <a:bodyPr/>
                    <a:lstStyle/>
                    <a:p>
                      <a:pPr lvl="0">
                        <a:buNone/>
                      </a:pPr>
                      <a:r>
                        <a:rPr lang="en-US" sz="1800" b="0" i="0" u="none" strike="noStrike" noProof="0"/>
                        <a:t>If the UAV is modular, connections between elements pose risks for stress concentrations throughout the airframe. </a:t>
                      </a:r>
                      <a:endParaRPr lang="en-US"/>
                    </a:p>
                  </a:txBody>
                  <a:tcPr/>
                </a:tc>
                <a:tc>
                  <a:txBody>
                    <a:bodyPr/>
                    <a:lstStyle/>
                    <a:p>
                      <a:pPr lvl="0">
                        <a:buNone/>
                      </a:pPr>
                      <a:r>
                        <a:rPr lang="en-US" sz="1800" b="0" i="0" u="none" strike="noStrike" noProof="0"/>
                        <a:t>Structural concerns from design and manufacturing. </a:t>
                      </a:r>
                      <a:endParaRPr lang="en-US"/>
                    </a:p>
                  </a:txBody>
                  <a:tcPr/>
                </a:tc>
                <a:extLst>
                  <a:ext uri="{0D108BD9-81ED-4DB2-BD59-A6C34878D82A}">
                    <a16:rowId xmlns:a16="http://schemas.microsoft.com/office/drawing/2014/main" val="1598482258"/>
                  </a:ext>
                </a:extLst>
              </a:tr>
              <a:tr h="1146355">
                <a:tc>
                  <a:txBody>
                    <a:bodyPr/>
                    <a:lstStyle/>
                    <a:p>
                      <a:r>
                        <a:rPr lang="en-US"/>
                        <a:t>Control Communications</a:t>
                      </a:r>
                    </a:p>
                  </a:txBody>
                  <a:tcPr/>
                </a:tc>
                <a:tc>
                  <a:txBody>
                    <a:bodyPr/>
                    <a:lstStyle/>
                    <a:p>
                      <a:pPr lvl="0">
                        <a:buNone/>
                      </a:pPr>
                      <a:r>
                        <a:rPr lang="en-US" sz="1800" b="0" i="0" u="none" strike="noStrike" noProof="0"/>
                        <a:t>If the UAV cannot receive signals from operator, aircraft may fail without control and crash. </a:t>
                      </a:r>
                      <a:endParaRPr lang="en-US"/>
                    </a:p>
                  </a:txBody>
                  <a:tcPr/>
                </a:tc>
                <a:tc>
                  <a:txBody>
                    <a:bodyPr/>
                    <a:lstStyle/>
                    <a:p>
                      <a:pPr lvl="0">
                        <a:buNone/>
                      </a:pPr>
                      <a:r>
                        <a:rPr lang="en-US" sz="1800" b="0" i="0" u="none" strike="noStrike" noProof="0"/>
                        <a:t>Should not be a concern as UAV must remain in line of sight. </a:t>
                      </a:r>
                      <a:endParaRPr lang="en-US"/>
                    </a:p>
                  </a:txBody>
                  <a:tcPr/>
                </a:tc>
                <a:extLst>
                  <a:ext uri="{0D108BD9-81ED-4DB2-BD59-A6C34878D82A}">
                    <a16:rowId xmlns:a16="http://schemas.microsoft.com/office/drawing/2014/main" val="2564952902"/>
                  </a:ext>
                </a:extLst>
              </a:tr>
            </a:tbl>
          </a:graphicData>
        </a:graphic>
      </p:graphicFrame>
    </p:spTree>
    <p:extLst>
      <p:ext uri="{BB962C8B-B14F-4D97-AF65-F5344CB8AC3E}">
        <p14:creationId xmlns:p14="http://schemas.microsoft.com/office/powerpoint/2010/main" val="3317893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EF1-F665-AAD0-4EEA-39875D6F4C73}"/>
              </a:ext>
            </a:extLst>
          </p:cNvPr>
          <p:cNvSpPr>
            <a:spLocks noGrp="1"/>
          </p:cNvSpPr>
          <p:nvPr>
            <p:ph type="title"/>
          </p:nvPr>
        </p:nvSpPr>
        <p:spPr/>
        <p:txBody>
          <a:bodyPr/>
          <a:lstStyle/>
          <a:p>
            <a:r>
              <a:rPr lang="en-US">
                <a:latin typeface="Arial"/>
                <a:cs typeface="Arial"/>
              </a:rPr>
              <a:t>System Risk Analysis</a:t>
            </a:r>
            <a:endParaRPr lang="en-US"/>
          </a:p>
        </p:txBody>
      </p:sp>
      <p:sp>
        <p:nvSpPr>
          <p:cNvPr id="4" name="Slide Number Placeholder 3">
            <a:extLst>
              <a:ext uri="{FF2B5EF4-FFF2-40B4-BE49-F238E27FC236}">
                <a16:creationId xmlns:a16="http://schemas.microsoft.com/office/drawing/2014/main" id="{5C3F0973-6EFF-A705-BF94-8488E23A3217}"/>
              </a:ext>
            </a:extLst>
          </p:cNvPr>
          <p:cNvSpPr>
            <a:spLocks noGrp="1"/>
          </p:cNvSpPr>
          <p:nvPr>
            <p:ph type="sldNum" sz="quarter" idx="12"/>
          </p:nvPr>
        </p:nvSpPr>
        <p:spPr/>
        <p:txBody>
          <a:bodyPr/>
          <a:lstStyle/>
          <a:p>
            <a:fld id="{A4DAB268-5651-8449-B4FF-0C1906E4DCE1}" type="slidenum">
              <a:rPr lang="en-US" smtClean="0"/>
              <a:t>57</a:t>
            </a:fld>
            <a:endParaRPr lang="en-US"/>
          </a:p>
        </p:txBody>
      </p:sp>
      <p:graphicFrame>
        <p:nvGraphicFramePr>
          <p:cNvPr id="8" name="Table 8">
            <a:extLst>
              <a:ext uri="{FF2B5EF4-FFF2-40B4-BE49-F238E27FC236}">
                <a16:creationId xmlns:a16="http://schemas.microsoft.com/office/drawing/2014/main" id="{0183C34B-D462-EDC9-4724-4EAAD4FCAA88}"/>
              </a:ext>
            </a:extLst>
          </p:cNvPr>
          <p:cNvGraphicFramePr>
            <a:graphicFrameLocks noGrp="1"/>
          </p:cNvGraphicFramePr>
          <p:nvPr>
            <p:ph idx="1"/>
            <p:extLst>
              <p:ext uri="{D42A27DB-BD31-4B8C-83A1-F6EECF244321}">
                <p14:modId xmlns:p14="http://schemas.microsoft.com/office/powerpoint/2010/main" val="4154456231"/>
              </p:ext>
            </p:extLst>
          </p:nvPr>
        </p:nvGraphicFramePr>
        <p:xfrm>
          <a:off x="560439" y="1428863"/>
          <a:ext cx="10913805" cy="4636232"/>
        </p:xfrm>
        <a:graphic>
          <a:graphicData uri="http://schemas.openxmlformats.org/drawingml/2006/table">
            <a:tbl>
              <a:tblPr firstRow="1" bandRow="1">
                <a:tableStyleId>{5C22544A-7EE6-4342-B048-85BDC9FD1C3A}</a:tableStyleId>
              </a:tblPr>
              <a:tblGrid>
                <a:gridCol w="3637935">
                  <a:extLst>
                    <a:ext uri="{9D8B030D-6E8A-4147-A177-3AD203B41FA5}">
                      <a16:colId xmlns:a16="http://schemas.microsoft.com/office/drawing/2014/main" val="110694691"/>
                    </a:ext>
                  </a:extLst>
                </a:gridCol>
                <a:gridCol w="3637935">
                  <a:extLst>
                    <a:ext uri="{9D8B030D-6E8A-4147-A177-3AD203B41FA5}">
                      <a16:colId xmlns:a16="http://schemas.microsoft.com/office/drawing/2014/main" val="3418040165"/>
                    </a:ext>
                  </a:extLst>
                </a:gridCol>
                <a:gridCol w="3637935">
                  <a:extLst>
                    <a:ext uri="{9D8B030D-6E8A-4147-A177-3AD203B41FA5}">
                      <a16:colId xmlns:a16="http://schemas.microsoft.com/office/drawing/2014/main" val="2008191723"/>
                    </a:ext>
                  </a:extLst>
                </a:gridCol>
              </a:tblGrid>
              <a:tr h="353260">
                <a:tc>
                  <a:txBody>
                    <a:bodyPr/>
                    <a:lstStyle/>
                    <a:p>
                      <a:pPr lvl="0">
                        <a:buNone/>
                      </a:pPr>
                      <a:r>
                        <a:rPr lang="en-US"/>
                        <a:t>Element</a:t>
                      </a:r>
                    </a:p>
                  </a:txBody>
                  <a:tcPr/>
                </a:tc>
                <a:tc>
                  <a:txBody>
                    <a:bodyPr/>
                    <a:lstStyle/>
                    <a:p>
                      <a:r>
                        <a:rPr lang="en-US"/>
                        <a:t>Risk Statement</a:t>
                      </a:r>
                    </a:p>
                  </a:txBody>
                  <a:tcPr/>
                </a:tc>
                <a:tc>
                  <a:txBody>
                    <a:bodyPr/>
                    <a:lstStyle/>
                    <a:p>
                      <a:r>
                        <a:rPr lang="en-US"/>
                        <a:t>Notes</a:t>
                      </a:r>
                    </a:p>
                  </a:txBody>
                  <a:tcPr/>
                </a:tc>
                <a:extLst>
                  <a:ext uri="{0D108BD9-81ED-4DB2-BD59-A6C34878D82A}">
                    <a16:rowId xmlns:a16="http://schemas.microsoft.com/office/drawing/2014/main" val="1698192031"/>
                  </a:ext>
                </a:extLst>
              </a:tr>
              <a:tr h="1413040">
                <a:tc>
                  <a:txBody>
                    <a:bodyPr/>
                    <a:lstStyle/>
                    <a:p>
                      <a:pPr lvl="0">
                        <a:buNone/>
                      </a:pPr>
                      <a:r>
                        <a:rPr lang="en-US"/>
                        <a:t>Manufacturing</a:t>
                      </a:r>
                    </a:p>
                  </a:txBody>
                  <a:tcPr/>
                </a:tc>
                <a:tc>
                  <a:txBody>
                    <a:bodyPr/>
                    <a:lstStyle/>
                    <a:p>
                      <a:pPr lvl="0">
                        <a:buNone/>
                      </a:pPr>
                      <a:r>
                        <a:rPr lang="en-US" sz="1800" b="0" i="0" u="none" strike="noStrike" noProof="0"/>
                        <a:t>If the UAS cannot be manufactured with the prescribed materials and design, then models and predictions could be off, resulting in failure in flight. </a:t>
                      </a:r>
                      <a:endParaRPr lang="en-US"/>
                    </a:p>
                  </a:txBody>
                  <a:tcPr/>
                </a:tc>
                <a:tc>
                  <a:txBody>
                    <a:bodyPr/>
                    <a:lstStyle/>
                    <a:p>
                      <a:pPr lvl="0">
                        <a:buNone/>
                      </a:pPr>
                      <a:r>
                        <a:rPr lang="en-US" sz="1800" b="0" i="0" u="none" strike="noStrike" noProof="0"/>
                        <a:t>If necessary, materials are unavailable for manufacturing, design needs to be rethought from the ground up as the focus is on additive manufacturing. </a:t>
                      </a:r>
                      <a:endParaRPr lang="en-US"/>
                    </a:p>
                  </a:txBody>
                  <a:tcPr/>
                </a:tc>
                <a:extLst>
                  <a:ext uri="{0D108BD9-81ED-4DB2-BD59-A6C34878D82A}">
                    <a16:rowId xmlns:a16="http://schemas.microsoft.com/office/drawing/2014/main" val="1369156874"/>
                  </a:ext>
                </a:extLst>
              </a:tr>
              <a:tr h="1182112">
                <a:tc>
                  <a:txBody>
                    <a:bodyPr/>
                    <a:lstStyle/>
                    <a:p>
                      <a:pPr lvl="0">
                        <a:buNone/>
                      </a:pPr>
                      <a:r>
                        <a:rPr lang="en-US"/>
                        <a:t>Loading</a:t>
                      </a:r>
                    </a:p>
                  </a:txBody>
                  <a:tcPr/>
                </a:tc>
                <a:tc>
                  <a:txBody>
                    <a:bodyPr/>
                    <a:lstStyle/>
                    <a:p>
                      <a:pPr lvl="0">
                        <a:buNone/>
                      </a:pPr>
                      <a:r>
                        <a:rPr lang="en-US" sz="1800" b="0" i="0" u="none" strike="noStrike" noProof="0"/>
                        <a:t>If UAS cannot support the weight of payload + system itself, then structural integrity could fail. </a:t>
                      </a:r>
                      <a:endParaRPr lang="en-US"/>
                    </a:p>
                  </a:txBody>
                  <a:tcPr/>
                </a:tc>
                <a:tc>
                  <a:txBody>
                    <a:bodyPr/>
                    <a:lstStyle/>
                    <a:p>
                      <a:pPr lvl="0">
                        <a:buNone/>
                      </a:pPr>
                      <a:r>
                        <a:rPr lang="en-US" sz="1800" b="0" i="0" u="none" strike="noStrike" noProof="0"/>
                        <a:t>Design and trade studies are using worst case weight scenarios such that this risk is low.</a:t>
                      </a:r>
                      <a:endParaRPr lang="en-US"/>
                    </a:p>
                  </a:txBody>
                  <a:tcPr/>
                </a:tc>
                <a:extLst>
                  <a:ext uri="{0D108BD9-81ED-4DB2-BD59-A6C34878D82A}">
                    <a16:rowId xmlns:a16="http://schemas.microsoft.com/office/drawing/2014/main" val="1598482258"/>
                  </a:ext>
                </a:extLst>
              </a:tr>
              <a:tr h="1625320">
                <a:tc>
                  <a:txBody>
                    <a:bodyPr/>
                    <a:lstStyle/>
                    <a:p>
                      <a:pPr lvl="0">
                        <a:buNone/>
                      </a:pPr>
                      <a:r>
                        <a:rPr lang="en-US"/>
                        <a:t>Efficiency </a:t>
                      </a:r>
                    </a:p>
                  </a:txBody>
                  <a:tcPr/>
                </a:tc>
                <a:tc>
                  <a:txBody>
                    <a:bodyPr/>
                    <a:lstStyle/>
                    <a:p>
                      <a:pPr lvl="0">
                        <a:buNone/>
                      </a:pPr>
                      <a:r>
                        <a:rPr lang="en-US" sz="1800" b="0" i="0" u="none" strike="noStrike" noProof="0"/>
                        <a:t>If the UAV is not aerodynamically efficient the endurance of the system will be minimal, climb will be difficult, and risks posed by engine failure will be compounded. </a:t>
                      </a:r>
                      <a:endParaRPr lang="en-US"/>
                    </a:p>
                  </a:txBody>
                  <a:tcPr/>
                </a:tc>
                <a:tc>
                  <a:txBody>
                    <a:bodyPr/>
                    <a:lstStyle/>
                    <a:p>
                      <a:pPr lvl="0">
                        <a:buNone/>
                      </a:pPr>
                      <a:r>
                        <a:rPr lang="en-US" sz="1800" b="0" i="0" u="none" strike="noStrike" noProof="0"/>
                        <a:t>System needs to be aerodynamically efficient to succeed in mission objectives. </a:t>
                      </a:r>
                      <a:endParaRPr lang="en-US"/>
                    </a:p>
                  </a:txBody>
                  <a:tcPr/>
                </a:tc>
                <a:extLst>
                  <a:ext uri="{0D108BD9-81ED-4DB2-BD59-A6C34878D82A}">
                    <a16:rowId xmlns:a16="http://schemas.microsoft.com/office/drawing/2014/main" val="2564952902"/>
                  </a:ext>
                </a:extLst>
              </a:tr>
            </a:tbl>
          </a:graphicData>
        </a:graphic>
      </p:graphicFrame>
    </p:spTree>
    <p:extLst>
      <p:ext uri="{BB962C8B-B14F-4D97-AF65-F5344CB8AC3E}">
        <p14:creationId xmlns:p14="http://schemas.microsoft.com/office/powerpoint/2010/main" val="248034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75F8-A7C7-205D-5067-855765DBC959}"/>
              </a:ext>
            </a:extLst>
          </p:cNvPr>
          <p:cNvSpPr>
            <a:spLocks noGrp="1"/>
          </p:cNvSpPr>
          <p:nvPr>
            <p:ph type="title"/>
          </p:nvPr>
        </p:nvSpPr>
        <p:spPr/>
        <p:txBody>
          <a:bodyPr/>
          <a:lstStyle/>
          <a:p>
            <a:r>
              <a:rPr lang="en-US" b="1">
                <a:solidFill>
                  <a:srgbClr val="CFB87C"/>
                </a:solidFill>
                <a:latin typeface="Arial"/>
                <a:cs typeface="Arial"/>
              </a:rPr>
              <a:t>Mass Budget</a:t>
            </a:r>
            <a:endParaRPr lang="en-US" err="1">
              <a:solidFill>
                <a:srgbClr val="CFB87C"/>
              </a:solidFill>
            </a:endParaRPr>
          </a:p>
        </p:txBody>
      </p:sp>
      <p:sp>
        <p:nvSpPr>
          <p:cNvPr id="4" name="Slide Number Placeholder 3">
            <a:extLst>
              <a:ext uri="{FF2B5EF4-FFF2-40B4-BE49-F238E27FC236}">
                <a16:creationId xmlns:a16="http://schemas.microsoft.com/office/drawing/2014/main" id="{C37C5ABE-EAE9-A446-DF47-6CD8F11DB040}"/>
              </a:ext>
            </a:extLst>
          </p:cNvPr>
          <p:cNvSpPr>
            <a:spLocks noGrp="1"/>
          </p:cNvSpPr>
          <p:nvPr>
            <p:ph type="sldNum" sz="quarter" idx="12"/>
          </p:nvPr>
        </p:nvSpPr>
        <p:spPr/>
        <p:txBody>
          <a:bodyPr/>
          <a:lstStyle/>
          <a:p>
            <a:fld id="{A4DAB268-5651-8449-B4FF-0C1906E4DCE1}" type="slidenum">
              <a:rPr lang="en-US" smtClean="0"/>
              <a:t>58</a:t>
            </a:fld>
            <a:endParaRPr lang="en-US"/>
          </a:p>
        </p:txBody>
      </p:sp>
      <p:graphicFrame>
        <p:nvGraphicFramePr>
          <p:cNvPr id="5" name="Table 5">
            <a:extLst>
              <a:ext uri="{FF2B5EF4-FFF2-40B4-BE49-F238E27FC236}">
                <a16:creationId xmlns:a16="http://schemas.microsoft.com/office/drawing/2014/main" id="{6531F6DA-39AD-1023-ABE7-F3F1CC0A9F77}"/>
              </a:ext>
            </a:extLst>
          </p:cNvPr>
          <p:cNvGraphicFramePr>
            <a:graphicFrameLocks noGrp="1"/>
          </p:cNvGraphicFramePr>
          <p:nvPr>
            <p:extLst>
              <p:ext uri="{D42A27DB-BD31-4B8C-83A1-F6EECF244321}">
                <p14:modId xmlns:p14="http://schemas.microsoft.com/office/powerpoint/2010/main" val="2014871205"/>
              </p:ext>
            </p:extLst>
          </p:nvPr>
        </p:nvGraphicFramePr>
        <p:xfrm>
          <a:off x="956603" y="1445299"/>
          <a:ext cx="10405879" cy="4173927"/>
        </p:xfrm>
        <a:graphic>
          <a:graphicData uri="http://schemas.openxmlformats.org/drawingml/2006/table">
            <a:tbl>
              <a:tblPr firstRow="1" bandRow="1">
                <a:tableStyleId>{073A0DAA-6AF3-43AB-8588-CEC1D06C72B9}</a:tableStyleId>
              </a:tblPr>
              <a:tblGrid>
                <a:gridCol w="1680306">
                  <a:extLst>
                    <a:ext uri="{9D8B030D-6E8A-4147-A177-3AD203B41FA5}">
                      <a16:colId xmlns:a16="http://schemas.microsoft.com/office/drawing/2014/main" val="133451562"/>
                    </a:ext>
                  </a:extLst>
                </a:gridCol>
                <a:gridCol w="2041768">
                  <a:extLst>
                    <a:ext uri="{9D8B030D-6E8A-4147-A177-3AD203B41FA5}">
                      <a16:colId xmlns:a16="http://schemas.microsoft.com/office/drawing/2014/main" val="2791033678"/>
                    </a:ext>
                  </a:extLst>
                </a:gridCol>
                <a:gridCol w="1387230">
                  <a:extLst>
                    <a:ext uri="{9D8B030D-6E8A-4147-A177-3AD203B41FA5}">
                      <a16:colId xmlns:a16="http://schemas.microsoft.com/office/drawing/2014/main" val="2920833827"/>
                    </a:ext>
                  </a:extLst>
                </a:gridCol>
                <a:gridCol w="5296575">
                  <a:extLst>
                    <a:ext uri="{9D8B030D-6E8A-4147-A177-3AD203B41FA5}">
                      <a16:colId xmlns:a16="http://schemas.microsoft.com/office/drawing/2014/main" val="967810591"/>
                    </a:ext>
                  </a:extLst>
                </a:gridCol>
              </a:tblGrid>
              <a:tr h="694497">
                <a:tc>
                  <a:txBody>
                    <a:bodyPr/>
                    <a:lstStyle/>
                    <a:p>
                      <a:r>
                        <a:rPr lang="en-US">
                          <a:solidFill>
                            <a:schemeClr val="bg1"/>
                          </a:solidFill>
                        </a:rPr>
                        <a:t>Subsystem</a:t>
                      </a:r>
                    </a:p>
                  </a:txBody>
                  <a:tcPr>
                    <a:solidFill>
                      <a:schemeClr val="tx1"/>
                    </a:solidFill>
                  </a:tcPr>
                </a:tc>
                <a:tc>
                  <a:txBody>
                    <a:bodyPr/>
                    <a:lstStyle/>
                    <a:p>
                      <a:r>
                        <a:rPr lang="en-US">
                          <a:solidFill>
                            <a:schemeClr val="bg1"/>
                          </a:solidFill>
                        </a:rPr>
                        <a:t>Item</a:t>
                      </a:r>
                    </a:p>
                  </a:txBody>
                  <a:tcPr>
                    <a:solidFill>
                      <a:schemeClr val="tx1"/>
                    </a:solidFill>
                  </a:tcPr>
                </a:tc>
                <a:tc>
                  <a:txBody>
                    <a:bodyPr/>
                    <a:lstStyle/>
                    <a:p>
                      <a:r>
                        <a:rPr lang="en-US">
                          <a:solidFill>
                            <a:schemeClr val="bg1"/>
                          </a:solidFill>
                        </a:rPr>
                        <a:t>Mass</a:t>
                      </a:r>
                    </a:p>
                  </a:txBody>
                  <a:tcPr>
                    <a:solidFill>
                      <a:schemeClr val="tx1"/>
                    </a:solidFill>
                  </a:tcPr>
                </a:tc>
                <a:tc>
                  <a:txBody>
                    <a:bodyPr/>
                    <a:lstStyle/>
                    <a:p>
                      <a:pPr lvl="0">
                        <a:buNone/>
                      </a:pPr>
                      <a:r>
                        <a:rPr lang="en-US">
                          <a:solidFill>
                            <a:schemeClr val="bg1"/>
                          </a:solidFill>
                        </a:rPr>
                        <a:t>Rational</a:t>
                      </a:r>
                    </a:p>
                  </a:txBody>
                  <a:tcPr>
                    <a:solidFill>
                      <a:schemeClr val="tx1"/>
                    </a:solidFill>
                  </a:tcPr>
                </a:tc>
                <a:extLst>
                  <a:ext uri="{0D108BD9-81ED-4DB2-BD59-A6C34878D82A}">
                    <a16:rowId xmlns:a16="http://schemas.microsoft.com/office/drawing/2014/main" val="2002070144"/>
                  </a:ext>
                </a:extLst>
              </a:tr>
              <a:tr h="694497">
                <a:tc>
                  <a:txBody>
                    <a:bodyPr/>
                    <a:lstStyle/>
                    <a:p>
                      <a:pPr lvl="0">
                        <a:buNone/>
                      </a:pPr>
                      <a:r>
                        <a:rPr lang="en-US"/>
                        <a:t>NA</a:t>
                      </a:r>
                    </a:p>
                  </a:txBody>
                  <a:tcPr/>
                </a:tc>
                <a:tc>
                  <a:txBody>
                    <a:bodyPr/>
                    <a:lstStyle/>
                    <a:p>
                      <a:pPr lvl="0">
                        <a:buNone/>
                      </a:pPr>
                      <a:r>
                        <a:rPr lang="en-US"/>
                        <a:t>Modular Payload</a:t>
                      </a:r>
                    </a:p>
                  </a:txBody>
                  <a:tcPr/>
                </a:tc>
                <a:tc>
                  <a:txBody>
                    <a:bodyPr/>
                    <a:lstStyle/>
                    <a:p>
                      <a:pPr lvl="0">
                        <a:buNone/>
                      </a:pPr>
                      <a:r>
                        <a:rPr lang="en-US"/>
                        <a:t>3 kg</a:t>
                      </a:r>
                    </a:p>
                  </a:txBody>
                  <a:tcPr/>
                </a:tc>
                <a:tc>
                  <a:txBody>
                    <a:bodyPr/>
                    <a:lstStyle/>
                    <a:p>
                      <a:pPr lvl="0">
                        <a:buNone/>
                      </a:pPr>
                      <a:r>
                        <a:rPr lang="en-US"/>
                        <a:t>Max payload mass</a:t>
                      </a:r>
                    </a:p>
                  </a:txBody>
                  <a:tcPr/>
                </a:tc>
                <a:extLst>
                  <a:ext uri="{0D108BD9-81ED-4DB2-BD59-A6C34878D82A}">
                    <a16:rowId xmlns:a16="http://schemas.microsoft.com/office/drawing/2014/main" val="134836129"/>
                  </a:ext>
                </a:extLst>
              </a:tr>
              <a:tr h="694497">
                <a:tc>
                  <a:txBody>
                    <a:bodyPr/>
                    <a:lstStyle/>
                    <a:p>
                      <a:r>
                        <a:rPr lang="en-US"/>
                        <a:t>Structures</a:t>
                      </a:r>
                    </a:p>
                  </a:txBody>
                  <a:tcPr/>
                </a:tc>
                <a:tc>
                  <a:txBody>
                    <a:bodyPr/>
                    <a:lstStyle/>
                    <a:p>
                      <a:r>
                        <a:rPr lang="en-US"/>
                        <a:t>All Structures</a:t>
                      </a:r>
                    </a:p>
                  </a:txBody>
                  <a:tcPr/>
                </a:tc>
                <a:tc>
                  <a:txBody>
                    <a:bodyPr/>
                    <a:lstStyle/>
                    <a:p>
                      <a:r>
                        <a:rPr lang="en-US"/>
                        <a:t>6.6 kg</a:t>
                      </a:r>
                    </a:p>
                  </a:txBody>
                  <a:tcPr/>
                </a:tc>
                <a:tc>
                  <a:txBody>
                    <a:bodyPr/>
                    <a:lstStyle/>
                    <a:p>
                      <a:pPr lvl="0">
                        <a:buNone/>
                      </a:pPr>
                      <a:r>
                        <a:rPr lang="en-US"/>
                        <a:t>Mass of Talon * 1.5 for margin</a:t>
                      </a:r>
                    </a:p>
                  </a:txBody>
                  <a:tcPr/>
                </a:tc>
                <a:extLst>
                  <a:ext uri="{0D108BD9-81ED-4DB2-BD59-A6C34878D82A}">
                    <a16:rowId xmlns:a16="http://schemas.microsoft.com/office/drawing/2014/main" val="1625071726"/>
                  </a:ext>
                </a:extLst>
              </a:tr>
              <a:tr h="701442">
                <a:tc>
                  <a:txBody>
                    <a:bodyPr/>
                    <a:lstStyle/>
                    <a:p>
                      <a:r>
                        <a:rPr lang="en-US"/>
                        <a:t>Propulsion</a:t>
                      </a:r>
                    </a:p>
                  </a:txBody>
                  <a:tcPr/>
                </a:tc>
                <a:tc>
                  <a:txBody>
                    <a:bodyPr/>
                    <a:lstStyle/>
                    <a:p>
                      <a:r>
                        <a:rPr lang="en-US"/>
                        <a:t>Engine</a:t>
                      </a:r>
                    </a:p>
                  </a:txBody>
                  <a:tcPr/>
                </a:tc>
                <a:tc>
                  <a:txBody>
                    <a:bodyPr/>
                    <a:lstStyle/>
                    <a:p>
                      <a:r>
                        <a:rPr lang="en-US"/>
                        <a:t>0.347 kg</a:t>
                      </a:r>
                    </a:p>
                  </a:txBody>
                  <a:tcPr/>
                </a:tc>
                <a:tc>
                  <a:txBody>
                    <a:bodyPr/>
                    <a:lstStyle/>
                    <a:p>
                      <a:pPr lvl="0">
                        <a:buNone/>
                      </a:pPr>
                      <a:r>
                        <a:rPr lang="en-US"/>
                        <a:t>Sample typical small UAS engine</a:t>
                      </a:r>
                    </a:p>
                  </a:txBody>
                  <a:tcPr/>
                </a:tc>
                <a:extLst>
                  <a:ext uri="{0D108BD9-81ED-4DB2-BD59-A6C34878D82A}">
                    <a16:rowId xmlns:a16="http://schemas.microsoft.com/office/drawing/2014/main" val="2991159876"/>
                  </a:ext>
                </a:extLst>
              </a:tr>
              <a:tr h="694497">
                <a:tc>
                  <a:txBody>
                    <a:bodyPr/>
                    <a:lstStyle/>
                    <a:p>
                      <a:r>
                        <a:rPr lang="en-US"/>
                        <a:t>Electronics</a:t>
                      </a:r>
                    </a:p>
                  </a:txBody>
                  <a:tcPr/>
                </a:tc>
                <a:tc>
                  <a:txBody>
                    <a:bodyPr/>
                    <a:lstStyle/>
                    <a:p>
                      <a:r>
                        <a:rPr lang="en-US"/>
                        <a:t>Batteries</a:t>
                      </a:r>
                    </a:p>
                  </a:txBody>
                  <a:tcPr/>
                </a:tc>
                <a:tc>
                  <a:txBody>
                    <a:bodyPr/>
                    <a:lstStyle/>
                    <a:p>
                      <a:r>
                        <a:rPr lang="en-US"/>
                        <a:t>4 kg</a:t>
                      </a:r>
                    </a:p>
                  </a:txBody>
                  <a:tcPr/>
                </a:tc>
                <a:tc>
                  <a:txBody>
                    <a:bodyPr/>
                    <a:lstStyle/>
                    <a:p>
                      <a:pPr lvl="0">
                        <a:buNone/>
                      </a:pPr>
                      <a:r>
                        <a:rPr lang="en-US"/>
                        <a:t>Most research points to ~3 kg needed but overestimated for margin</a:t>
                      </a:r>
                    </a:p>
                  </a:txBody>
                  <a:tcPr/>
                </a:tc>
                <a:extLst>
                  <a:ext uri="{0D108BD9-81ED-4DB2-BD59-A6C34878D82A}">
                    <a16:rowId xmlns:a16="http://schemas.microsoft.com/office/drawing/2014/main" val="4272669273"/>
                  </a:ext>
                </a:extLst>
              </a:tr>
              <a:tr h="694497">
                <a:tc>
                  <a:txBody>
                    <a:bodyPr/>
                    <a:lstStyle/>
                    <a:p>
                      <a:pPr lvl="0">
                        <a:buNone/>
                      </a:pPr>
                      <a:endParaRPr lang="en-US"/>
                    </a:p>
                  </a:txBody>
                  <a:tcPr>
                    <a:solidFill>
                      <a:schemeClr val="bg1"/>
                    </a:solidFill>
                  </a:tcPr>
                </a:tc>
                <a:tc>
                  <a:txBody>
                    <a:bodyPr/>
                    <a:lstStyle/>
                    <a:p>
                      <a:pPr lvl="0" algn="r">
                        <a:buNone/>
                      </a:pPr>
                      <a:r>
                        <a:rPr lang="en-US" b="1"/>
                        <a:t>Total</a:t>
                      </a:r>
                    </a:p>
                  </a:txBody>
                  <a:tcPr>
                    <a:solidFill>
                      <a:srgbClr val="CFB87C"/>
                    </a:solidFill>
                  </a:tcPr>
                </a:tc>
                <a:tc>
                  <a:txBody>
                    <a:bodyPr/>
                    <a:lstStyle/>
                    <a:p>
                      <a:pPr lvl="0">
                        <a:buNone/>
                      </a:pPr>
                      <a:r>
                        <a:rPr lang="en-US" b="1"/>
                        <a:t>=13.947</a:t>
                      </a:r>
                    </a:p>
                  </a:txBody>
                  <a:tcPr>
                    <a:solidFill>
                      <a:srgbClr val="CFB87C"/>
                    </a:solidFill>
                  </a:tcPr>
                </a:tc>
                <a:tc>
                  <a:txBody>
                    <a:bodyPr/>
                    <a:lstStyle/>
                    <a:p>
                      <a:pPr lvl="0">
                        <a:buNone/>
                      </a:pPr>
                      <a:r>
                        <a:rPr lang="en-US" b="1"/>
                        <a:t>*Use </a:t>
                      </a:r>
                      <a:r>
                        <a:rPr lang="en-US" b="1" u="sng"/>
                        <a:t>15 kg</a:t>
                      </a:r>
                      <a:r>
                        <a:rPr lang="en-US" b="1"/>
                        <a:t> as an easy number to start from that is a worst case / overestimate</a:t>
                      </a:r>
                    </a:p>
                  </a:txBody>
                  <a:tcPr>
                    <a:solidFill>
                      <a:srgbClr val="CFB87C"/>
                    </a:solidFill>
                  </a:tcPr>
                </a:tc>
                <a:extLst>
                  <a:ext uri="{0D108BD9-81ED-4DB2-BD59-A6C34878D82A}">
                    <a16:rowId xmlns:a16="http://schemas.microsoft.com/office/drawing/2014/main" val="161414785"/>
                  </a:ext>
                </a:extLst>
              </a:tr>
            </a:tbl>
          </a:graphicData>
        </a:graphic>
      </p:graphicFrame>
    </p:spTree>
    <p:extLst>
      <p:ext uri="{BB962C8B-B14F-4D97-AF65-F5344CB8AC3E}">
        <p14:creationId xmlns:p14="http://schemas.microsoft.com/office/powerpoint/2010/main" val="2977091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B4AE-05F0-44D2-A505-41D8DA561BDE}"/>
              </a:ext>
            </a:extLst>
          </p:cNvPr>
          <p:cNvSpPr>
            <a:spLocks noGrp="1"/>
          </p:cNvSpPr>
          <p:nvPr>
            <p:ph type="title"/>
          </p:nvPr>
        </p:nvSpPr>
        <p:spPr/>
        <p:txBody>
          <a:bodyPr/>
          <a:lstStyle/>
          <a:p>
            <a:r>
              <a:rPr lang="en-US">
                <a:latin typeface="Arial"/>
                <a:cs typeface="Arial"/>
              </a:rPr>
              <a:t>Cantilever Beam Calculations</a:t>
            </a:r>
            <a:endParaRPr lang="en-US"/>
          </a:p>
        </p:txBody>
      </p:sp>
      <p:pic>
        <p:nvPicPr>
          <p:cNvPr id="5" name="Picture 5" descr="Text&#10;&#10;Description automatically generated">
            <a:extLst>
              <a:ext uri="{FF2B5EF4-FFF2-40B4-BE49-F238E27FC236}">
                <a16:creationId xmlns:a16="http://schemas.microsoft.com/office/drawing/2014/main" id="{195A39FC-EF21-1359-5182-9709F5CE05FC}"/>
              </a:ext>
            </a:extLst>
          </p:cNvPr>
          <p:cNvPicPr>
            <a:picLocks noGrp="1" noChangeAspect="1"/>
          </p:cNvPicPr>
          <p:nvPr>
            <p:ph idx="1"/>
          </p:nvPr>
        </p:nvPicPr>
        <p:blipFill>
          <a:blip r:embed="rId2"/>
          <a:stretch>
            <a:fillRect/>
          </a:stretch>
        </p:blipFill>
        <p:spPr>
          <a:xfrm>
            <a:off x="574848" y="1254101"/>
            <a:ext cx="5063533" cy="4351338"/>
          </a:xfrm>
        </p:spPr>
      </p:pic>
      <p:sp>
        <p:nvSpPr>
          <p:cNvPr id="3" name="Slide Number Placeholder 2">
            <a:extLst>
              <a:ext uri="{FF2B5EF4-FFF2-40B4-BE49-F238E27FC236}">
                <a16:creationId xmlns:a16="http://schemas.microsoft.com/office/drawing/2014/main" id="{87683CF9-C34D-01C7-52E5-493C6AA272F5}"/>
              </a:ext>
            </a:extLst>
          </p:cNvPr>
          <p:cNvSpPr>
            <a:spLocks noGrp="1"/>
          </p:cNvSpPr>
          <p:nvPr>
            <p:ph type="sldNum" sz="quarter" idx="12"/>
          </p:nvPr>
        </p:nvSpPr>
        <p:spPr/>
        <p:txBody>
          <a:bodyPr/>
          <a:lstStyle/>
          <a:p>
            <a:fld id="{A4DAB268-5651-8449-B4FF-0C1906E4DCE1}" type="slidenum">
              <a:rPr lang="en-US" smtClean="0"/>
              <a:t>59</a:t>
            </a:fld>
            <a:endParaRPr lang="en-US"/>
          </a:p>
        </p:txBody>
      </p:sp>
      <p:pic>
        <p:nvPicPr>
          <p:cNvPr id="6" name="Picture 6" descr="Text&#10;&#10;Description automatically generated">
            <a:extLst>
              <a:ext uri="{FF2B5EF4-FFF2-40B4-BE49-F238E27FC236}">
                <a16:creationId xmlns:a16="http://schemas.microsoft.com/office/drawing/2014/main" id="{2FC820A2-27F5-8371-2325-2D6B586B2AAB}"/>
              </a:ext>
            </a:extLst>
          </p:cNvPr>
          <p:cNvPicPr>
            <a:picLocks noChangeAspect="1"/>
          </p:cNvPicPr>
          <p:nvPr/>
        </p:nvPicPr>
        <p:blipFill>
          <a:blip r:embed="rId3"/>
          <a:stretch>
            <a:fillRect/>
          </a:stretch>
        </p:blipFill>
        <p:spPr>
          <a:xfrm>
            <a:off x="5720862" y="1250601"/>
            <a:ext cx="5361354" cy="4317722"/>
          </a:xfrm>
          <a:prstGeom prst="rect">
            <a:avLst/>
          </a:prstGeom>
        </p:spPr>
      </p:pic>
    </p:spTree>
    <p:extLst>
      <p:ext uri="{BB962C8B-B14F-4D97-AF65-F5344CB8AC3E}">
        <p14:creationId xmlns:p14="http://schemas.microsoft.com/office/powerpoint/2010/main" val="81639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AC56-88E5-5C8D-20E2-44EDAEBDE20A}"/>
              </a:ext>
            </a:extLst>
          </p:cNvPr>
          <p:cNvSpPr>
            <a:spLocks noGrp="1"/>
          </p:cNvSpPr>
          <p:nvPr>
            <p:ph type="title"/>
          </p:nvPr>
        </p:nvSpPr>
        <p:spPr>
          <a:xfrm>
            <a:off x="244784" y="36016"/>
            <a:ext cx="8209370" cy="1406484"/>
          </a:xfrm>
        </p:spPr>
        <p:txBody>
          <a:bodyPr>
            <a:normAutofit/>
          </a:bodyPr>
          <a:lstStyle/>
          <a:p>
            <a:r>
              <a:rPr lang="en-US">
                <a:latin typeface="Arial"/>
                <a:cs typeface="Arial"/>
              </a:rPr>
              <a:t>Critical Project Elements</a:t>
            </a:r>
            <a:endParaRPr lang="en-US"/>
          </a:p>
        </p:txBody>
      </p:sp>
      <p:sp>
        <p:nvSpPr>
          <p:cNvPr id="4" name="Slide Number Placeholder 3">
            <a:extLst>
              <a:ext uri="{FF2B5EF4-FFF2-40B4-BE49-F238E27FC236}">
                <a16:creationId xmlns:a16="http://schemas.microsoft.com/office/drawing/2014/main" id="{F124934B-DFB6-9749-55F8-3477E3647892}"/>
              </a:ext>
            </a:extLst>
          </p:cNvPr>
          <p:cNvSpPr>
            <a:spLocks noGrp="1"/>
          </p:cNvSpPr>
          <p:nvPr>
            <p:ph type="sldNum" sz="quarter" idx="12"/>
          </p:nvPr>
        </p:nvSpPr>
        <p:spPr/>
        <p:txBody>
          <a:bodyPr/>
          <a:lstStyle/>
          <a:p>
            <a:fld id="{A4DAB268-5651-8449-B4FF-0C1906E4DCE1}" type="slidenum">
              <a:rPr lang="en-US" smtClean="0"/>
              <a:t>6</a:t>
            </a:fld>
            <a:endParaRPr lang="en-US"/>
          </a:p>
        </p:txBody>
      </p:sp>
      <p:sp>
        <p:nvSpPr>
          <p:cNvPr id="13" name="Parallelogram 12">
            <a:extLst>
              <a:ext uri="{FF2B5EF4-FFF2-40B4-BE49-F238E27FC236}">
                <a16:creationId xmlns:a16="http://schemas.microsoft.com/office/drawing/2014/main" id="{A74AD693-C39C-62B6-C841-3BEF89FFC7E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4" name="Parallelogram 13">
            <a:extLst>
              <a:ext uri="{FF2B5EF4-FFF2-40B4-BE49-F238E27FC236}">
                <a16:creationId xmlns:a16="http://schemas.microsoft.com/office/drawing/2014/main" id="{CF106677-7ACF-EA14-F7D9-63972FA77F8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5" name="Parallelogram 14">
            <a:extLst>
              <a:ext uri="{FF2B5EF4-FFF2-40B4-BE49-F238E27FC236}">
                <a16:creationId xmlns:a16="http://schemas.microsoft.com/office/drawing/2014/main" id="{DEC11E87-F67A-0D18-1B1B-0B6492172ED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6" name="Parallelogram 15">
            <a:extLst>
              <a:ext uri="{FF2B5EF4-FFF2-40B4-BE49-F238E27FC236}">
                <a16:creationId xmlns:a16="http://schemas.microsoft.com/office/drawing/2014/main" id="{28485399-2B11-3627-4D43-5FC417996EC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graphicFrame>
        <p:nvGraphicFramePr>
          <p:cNvPr id="3" name="Table 5">
            <a:extLst>
              <a:ext uri="{FF2B5EF4-FFF2-40B4-BE49-F238E27FC236}">
                <a16:creationId xmlns:a16="http://schemas.microsoft.com/office/drawing/2014/main" id="{A2701A9F-797E-1108-9EBD-9B939345228B}"/>
              </a:ext>
            </a:extLst>
          </p:cNvPr>
          <p:cNvGraphicFramePr>
            <a:graphicFrameLocks noGrp="1"/>
          </p:cNvGraphicFramePr>
          <p:nvPr>
            <p:extLst>
              <p:ext uri="{D42A27DB-BD31-4B8C-83A1-F6EECF244321}">
                <p14:modId xmlns:p14="http://schemas.microsoft.com/office/powerpoint/2010/main" val="1214970521"/>
              </p:ext>
            </p:extLst>
          </p:nvPr>
        </p:nvGraphicFramePr>
        <p:xfrm>
          <a:off x="704827" y="1121010"/>
          <a:ext cx="10771648" cy="4766444"/>
        </p:xfrm>
        <a:graphic>
          <a:graphicData uri="http://schemas.openxmlformats.org/drawingml/2006/table">
            <a:tbl>
              <a:tblPr firstRow="1" bandRow="1">
                <a:tableStyleId>{5C22544A-7EE6-4342-B048-85BDC9FD1C3A}</a:tableStyleId>
              </a:tblPr>
              <a:tblGrid>
                <a:gridCol w="1074716">
                  <a:extLst>
                    <a:ext uri="{9D8B030D-6E8A-4147-A177-3AD203B41FA5}">
                      <a16:colId xmlns:a16="http://schemas.microsoft.com/office/drawing/2014/main" val="1017312397"/>
                    </a:ext>
                  </a:extLst>
                </a:gridCol>
                <a:gridCol w="1706217">
                  <a:extLst>
                    <a:ext uri="{9D8B030D-6E8A-4147-A177-3AD203B41FA5}">
                      <a16:colId xmlns:a16="http://schemas.microsoft.com/office/drawing/2014/main" val="1039575075"/>
                    </a:ext>
                  </a:extLst>
                </a:gridCol>
                <a:gridCol w="5862718">
                  <a:extLst>
                    <a:ext uri="{9D8B030D-6E8A-4147-A177-3AD203B41FA5}">
                      <a16:colId xmlns:a16="http://schemas.microsoft.com/office/drawing/2014/main" val="2188854608"/>
                    </a:ext>
                  </a:extLst>
                </a:gridCol>
                <a:gridCol w="2127997">
                  <a:extLst>
                    <a:ext uri="{9D8B030D-6E8A-4147-A177-3AD203B41FA5}">
                      <a16:colId xmlns:a16="http://schemas.microsoft.com/office/drawing/2014/main" val="2745439644"/>
                    </a:ext>
                  </a:extLst>
                </a:gridCol>
              </a:tblGrid>
              <a:tr h="980298">
                <a:tc>
                  <a:txBody>
                    <a:bodyPr/>
                    <a:lstStyle/>
                    <a:p>
                      <a:r>
                        <a:rPr lang="en-US"/>
                        <a:t>Element Number</a:t>
                      </a:r>
                    </a:p>
                  </a:txBody>
                  <a:tcPr>
                    <a:solidFill>
                      <a:srgbClr val="CFB87C"/>
                    </a:solidFill>
                  </a:tcPr>
                </a:tc>
                <a:tc>
                  <a:txBody>
                    <a:bodyPr/>
                    <a:lstStyle/>
                    <a:p>
                      <a:r>
                        <a:rPr lang="en-US"/>
                        <a:t>Element</a:t>
                      </a:r>
                    </a:p>
                  </a:txBody>
                  <a:tcPr>
                    <a:solidFill>
                      <a:srgbClr val="CFB87C"/>
                    </a:solidFill>
                  </a:tcPr>
                </a:tc>
                <a:tc>
                  <a:txBody>
                    <a:bodyPr/>
                    <a:lstStyle/>
                    <a:p>
                      <a:r>
                        <a:rPr lang="en-US"/>
                        <a:t>Associated Functional Requirements</a:t>
                      </a:r>
                    </a:p>
                  </a:txBody>
                  <a:tcPr>
                    <a:solidFill>
                      <a:srgbClr val="CFB87C"/>
                    </a:solidFill>
                  </a:tcPr>
                </a:tc>
                <a:tc>
                  <a:txBody>
                    <a:bodyPr/>
                    <a:lstStyle/>
                    <a:p>
                      <a:pPr lvl="0">
                        <a:buNone/>
                      </a:pPr>
                      <a:r>
                        <a:rPr lang="en-US"/>
                        <a:t>Interdependent with</a:t>
                      </a:r>
                    </a:p>
                  </a:txBody>
                  <a:tcPr>
                    <a:solidFill>
                      <a:srgbClr val="CFB87C"/>
                    </a:solidFill>
                  </a:tcPr>
                </a:tc>
                <a:extLst>
                  <a:ext uri="{0D108BD9-81ED-4DB2-BD59-A6C34878D82A}">
                    <a16:rowId xmlns:a16="http://schemas.microsoft.com/office/drawing/2014/main" val="3940039908"/>
                  </a:ext>
                </a:extLst>
              </a:tr>
              <a:tr h="1225826">
                <a:tc>
                  <a:txBody>
                    <a:bodyPr/>
                    <a:lstStyle/>
                    <a:p>
                      <a:pPr lvl="0">
                        <a:buNone/>
                      </a:pPr>
                      <a:r>
                        <a:rPr lang="en-US"/>
                        <a:t>1</a:t>
                      </a:r>
                    </a:p>
                  </a:txBody>
                  <a:tcPr/>
                </a:tc>
                <a:tc>
                  <a:txBody>
                    <a:bodyPr/>
                    <a:lstStyle/>
                    <a:p>
                      <a:r>
                        <a:rPr lang="en-US"/>
                        <a:t>Aerodynamic Efficiency</a:t>
                      </a:r>
                      <a:endParaRPr lang="en-US" err="1"/>
                    </a:p>
                  </a:txBody>
                  <a:tcPr/>
                </a:tc>
                <a:tc>
                  <a:txBody>
                    <a:bodyPr/>
                    <a:lstStyle/>
                    <a:p>
                      <a:pPr marL="285750" lvl="0" indent="-285750">
                        <a:buFont typeface="Arial"/>
                        <a:buChar char="•"/>
                      </a:pPr>
                      <a:r>
                        <a:rPr lang="en-US" sz="1800" b="0" i="0" u="none" strike="noStrike" noProof="0">
                          <a:latin typeface="Calibri"/>
                        </a:rPr>
                        <a:t>FR.2</a:t>
                      </a:r>
                    </a:p>
                    <a:p>
                      <a:pPr marL="285750" lvl="0" indent="-285750">
                        <a:buFont typeface="Arial"/>
                        <a:buChar char="•"/>
                      </a:pPr>
                      <a:r>
                        <a:rPr lang="en-US" sz="1800" b="0" i="0" u="none" strike="noStrike" noProof="0">
                          <a:latin typeface="Calibri"/>
                        </a:rPr>
                        <a:t>FR.6 </a:t>
                      </a:r>
                    </a:p>
                    <a:p>
                      <a:pPr marL="285750" lvl="0" indent="-285750">
                        <a:buFont typeface="Arial"/>
                        <a:buChar char="•"/>
                      </a:pPr>
                      <a:r>
                        <a:rPr lang="en-US" sz="1800" b="0" i="0" u="none" strike="noStrike" noProof="0"/>
                        <a:t>IRON Triangle --&gt; Requirements/Scope</a:t>
                      </a:r>
                    </a:p>
                    <a:p>
                      <a:pPr marL="285750" lvl="0" indent="-285750">
                        <a:buFont typeface="Arial"/>
                        <a:buChar char="•"/>
                      </a:pPr>
                      <a:endParaRPr lang="en-US" sz="1800" b="0" i="0" u="none" strike="noStrike" noProof="0"/>
                    </a:p>
                  </a:txBody>
                  <a:tcPr/>
                </a:tc>
                <a:tc>
                  <a:txBody>
                    <a:bodyPr/>
                    <a:lstStyle/>
                    <a:p>
                      <a:r>
                        <a:rPr lang="en-US"/>
                        <a:t>-Materials</a:t>
                      </a:r>
                    </a:p>
                    <a:p>
                      <a:pPr lvl="0">
                        <a:buNone/>
                      </a:pPr>
                      <a:r>
                        <a:rPr lang="en-US"/>
                        <a:t>-Portability</a:t>
                      </a:r>
                    </a:p>
                  </a:txBody>
                  <a:tcPr/>
                </a:tc>
                <a:extLst>
                  <a:ext uri="{0D108BD9-81ED-4DB2-BD59-A6C34878D82A}">
                    <a16:rowId xmlns:a16="http://schemas.microsoft.com/office/drawing/2014/main" val="3110678956"/>
                  </a:ext>
                </a:extLst>
              </a:tr>
              <a:tr h="899946">
                <a:tc>
                  <a:txBody>
                    <a:bodyPr/>
                    <a:lstStyle/>
                    <a:p>
                      <a:r>
                        <a:rPr lang="en-US"/>
                        <a:t>2</a:t>
                      </a:r>
                    </a:p>
                  </a:txBody>
                  <a:tcPr/>
                </a:tc>
                <a:tc>
                  <a:txBody>
                    <a:bodyPr/>
                    <a:lstStyle/>
                    <a:p>
                      <a:r>
                        <a:rPr lang="en-US"/>
                        <a:t>Structural Support</a:t>
                      </a:r>
                    </a:p>
                  </a:txBody>
                  <a:tcPr/>
                </a:tc>
                <a:tc>
                  <a:txBody>
                    <a:bodyPr/>
                    <a:lstStyle/>
                    <a:p>
                      <a:pPr marL="285750" indent="-285750">
                        <a:buFont typeface="Arial"/>
                        <a:buChar char="•"/>
                      </a:pPr>
                      <a:r>
                        <a:rPr lang="en-US"/>
                        <a:t>FR.1</a:t>
                      </a:r>
                    </a:p>
                    <a:p>
                      <a:pPr marL="285750" lvl="0" indent="-285750">
                        <a:buFont typeface="Arial"/>
                        <a:buChar char="•"/>
                      </a:pPr>
                      <a:r>
                        <a:rPr lang="en-US"/>
                        <a:t>FR.3</a:t>
                      </a:r>
                    </a:p>
                    <a:p>
                      <a:pPr marL="285750" lvl="0" indent="-285750">
                        <a:buFont typeface="Arial"/>
                        <a:buChar char="•"/>
                      </a:pPr>
                      <a:r>
                        <a:rPr lang="en-US"/>
                        <a:t>FR.4</a:t>
                      </a:r>
                    </a:p>
                    <a:p>
                      <a:pPr marL="285750" lvl="0" indent="-285750">
                        <a:buFont typeface="Arial"/>
                        <a:buChar char="•"/>
                      </a:pPr>
                      <a:r>
                        <a:rPr lang="en-US"/>
                        <a:t>FR.5</a:t>
                      </a:r>
                    </a:p>
                    <a:p>
                      <a:pPr marL="285750" lvl="0" indent="-285750">
                        <a:buFont typeface="Arial"/>
                        <a:buChar char="•"/>
                      </a:pPr>
                      <a:r>
                        <a:rPr lang="en-US"/>
                        <a:t>FR.6</a:t>
                      </a:r>
                    </a:p>
                    <a:p>
                      <a:pPr marL="285750" lvl="0" indent="-285750">
                        <a:buFont typeface="Arial"/>
                        <a:buChar char="•"/>
                      </a:pPr>
                      <a:r>
                        <a:rPr lang="en-US"/>
                        <a:t>FR.7</a:t>
                      </a:r>
                    </a:p>
                    <a:p>
                      <a:pPr marL="285750" lvl="0" indent="-285750">
                        <a:buFont typeface="Arial"/>
                        <a:buChar char="•"/>
                      </a:pPr>
                      <a:r>
                        <a:rPr lang="en-US"/>
                        <a:t>FR.8</a:t>
                      </a:r>
                    </a:p>
                    <a:p>
                      <a:pPr marL="285750" lvl="0" indent="-285750">
                        <a:buFont typeface="Arial"/>
                        <a:buChar char="•"/>
                      </a:pPr>
                      <a:r>
                        <a:rPr lang="en-US"/>
                        <a:t>IRON Triangle --&gt; Requirements/Scope + Cost + Schedule</a:t>
                      </a:r>
                    </a:p>
                    <a:p>
                      <a:pPr marL="285750" lvl="0" indent="-285750">
                        <a:buFont typeface="Arial"/>
                        <a:buChar char="•"/>
                      </a:pPr>
                      <a:endParaRPr lang="en-US"/>
                    </a:p>
                  </a:txBody>
                  <a:tcPr/>
                </a:tc>
                <a:tc>
                  <a:txBody>
                    <a:bodyPr/>
                    <a:lstStyle/>
                    <a:p>
                      <a:r>
                        <a:rPr lang="en-US"/>
                        <a:t>-Materials</a:t>
                      </a:r>
                    </a:p>
                    <a:p>
                      <a:pPr lvl="0">
                        <a:buNone/>
                      </a:pPr>
                      <a:r>
                        <a:rPr lang="en-US"/>
                        <a:t>-Portability</a:t>
                      </a:r>
                    </a:p>
                  </a:txBody>
                  <a:tcPr/>
                </a:tc>
                <a:extLst>
                  <a:ext uri="{0D108BD9-81ED-4DB2-BD59-A6C34878D82A}">
                    <a16:rowId xmlns:a16="http://schemas.microsoft.com/office/drawing/2014/main" val="2277658329"/>
                  </a:ext>
                </a:extLst>
              </a:tr>
            </a:tbl>
          </a:graphicData>
        </a:graphic>
      </p:graphicFrame>
    </p:spTree>
    <p:extLst>
      <p:ext uri="{BB962C8B-B14F-4D97-AF65-F5344CB8AC3E}">
        <p14:creationId xmlns:p14="http://schemas.microsoft.com/office/powerpoint/2010/main" val="1496000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7F58-17C8-8B4D-ACA3-75A12B565782}"/>
              </a:ext>
            </a:extLst>
          </p:cNvPr>
          <p:cNvSpPr>
            <a:spLocks noGrp="1"/>
          </p:cNvSpPr>
          <p:nvPr>
            <p:ph type="title"/>
          </p:nvPr>
        </p:nvSpPr>
        <p:spPr/>
        <p:txBody>
          <a:bodyPr/>
          <a:lstStyle/>
          <a:p>
            <a:r>
              <a:rPr lang="en-US">
                <a:latin typeface="Arial"/>
                <a:cs typeface="Arial"/>
              </a:rPr>
              <a:t>Torsion Calculations</a:t>
            </a:r>
            <a:endParaRPr lang="en-US"/>
          </a:p>
        </p:txBody>
      </p:sp>
      <p:pic>
        <p:nvPicPr>
          <p:cNvPr id="5" name="Picture 5" descr="Text&#10;&#10;Description automatically generated">
            <a:extLst>
              <a:ext uri="{FF2B5EF4-FFF2-40B4-BE49-F238E27FC236}">
                <a16:creationId xmlns:a16="http://schemas.microsoft.com/office/drawing/2014/main" id="{CA77C7B3-3E39-FEF5-9108-F6A12E7716D1}"/>
              </a:ext>
            </a:extLst>
          </p:cNvPr>
          <p:cNvPicPr>
            <a:picLocks noGrp="1" noChangeAspect="1"/>
          </p:cNvPicPr>
          <p:nvPr>
            <p:ph idx="1"/>
          </p:nvPr>
        </p:nvPicPr>
        <p:blipFill rotWithShape="1">
          <a:blip r:embed="rId2"/>
          <a:srcRect t="-622" r="220" b="30290"/>
          <a:stretch/>
        </p:blipFill>
        <p:spPr>
          <a:xfrm>
            <a:off x="783862" y="1410408"/>
            <a:ext cx="5583357" cy="4174291"/>
          </a:xfrm>
        </p:spPr>
      </p:pic>
      <p:sp>
        <p:nvSpPr>
          <p:cNvPr id="4" name="Slide Number Placeholder 3">
            <a:extLst>
              <a:ext uri="{FF2B5EF4-FFF2-40B4-BE49-F238E27FC236}">
                <a16:creationId xmlns:a16="http://schemas.microsoft.com/office/drawing/2014/main" id="{8A195EC8-68E1-07EE-6E00-A5D5D12F3A69}"/>
              </a:ext>
            </a:extLst>
          </p:cNvPr>
          <p:cNvSpPr>
            <a:spLocks noGrp="1"/>
          </p:cNvSpPr>
          <p:nvPr>
            <p:ph type="sldNum" sz="quarter" idx="12"/>
          </p:nvPr>
        </p:nvSpPr>
        <p:spPr/>
        <p:txBody>
          <a:bodyPr/>
          <a:lstStyle/>
          <a:p>
            <a:fld id="{A4DAB268-5651-8449-B4FF-0C1906E4DCE1}" type="slidenum">
              <a:rPr lang="en-US" smtClean="0"/>
              <a:t>60</a:t>
            </a:fld>
            <a:endParaRPr lang="en-US"/>
          </a:p>
        </p:txBody>
      </p:sp>
      <p:pic>
        <p:nvPicPr>
          <p:cNvPr id="6" name="Picture 6" descr="Text&#10;&#10;Description automatically generated">
            <a:extLst>
              <a:ext uri="{FF2B5EF4-FFF2-40B4-BE49-F238E27FC236}">
                <a16:creationId xmlns:a16="http://schemas.microsoft.com/office/drawing/2014/main" id="{DCBCFE54-E6BB-38FB-0258-B01288827E5B}"/>
              </a:ext>
            </a:extLst>
          </p:cNvPr>
          <p:cNvPicPr>
            <a:picLocks noChangeAspect="1"/>
          </p:cNvPicPr>
          <p:nvPr/>
        </p:nvPicPr>
        <p:blipFill rotWithShape="1">
          <a:blip r:embed="rId2"/>
          <a:srcRect t="67558" r="356" b="334"/>
          <a:stretch/>
        </p:blipFill>
        <p:spPr>
          <a:xfrm>
            <a:off x="6512169" y="1445222"/>
            <a:ext cx="5097593" cy="1755729"/>
          </a:xfrm>
          <a:prstGeom prst="rect">
            <a:avLst/>
          </a:prstGeom>
        </p:spPr>
      </p:pic>
    </p:spTree>
    <p:extLst>
      <p:ext uri="{BB962C8B-B14F-4D97-AF65-F5344CB8AC3E}">
        <p14:creationId xmlns:p14="http://schemas.microsoft.com/office/powerpoint/2010/main" val="3829781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a:xfrm>
            <a:off x="919494" y="-54781"/>
            <a:ext cx="10515600" cy="1325563"/>
          </a:xfrm>
        </p:spPr>
        <p:txBody>
          <a:bodyPr/>
          <a:lstStyle/>
          <a:p>
            <a:r>
              <a:rPr lang="en-US">
                <a:latin typeface="Arial"/>
                <a:cs typeface="Arial"/>
              </a:rPr>
              <a:t>3D Printed Material Qualities</a:t>
            </a:r>
            <a:endParaRPr lang="en-US"/>
          </a:p>
        </p:txBody>
      </p:sp>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AB268-5651-8449-B4FF-0C1906E4DC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08E85161-0A3B-DB01-602C-8D87C7223F2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Overview</a:t>
            </a:r>
          </a:p>
        </p:txBody>
      </p:sp>
      <p:sp>
        <p:nvSpPr>
          <p:cNvPr id="5" name="Parallelogram 4">
            <a:extLst>
              <a:ext uri="{FF2B5EF4-FFF2-40B4-BE49-F238E27FC236}">
                <a16:creationId xmlns:a16="http://schemas.microsoft.com/office/drawing/2014/main" id="{DA93F195-2AA6-8FA4-F472-1CCE5CC3118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Trades</a:t>
            </a:r>
          </a:p>
        </p:txBody>
      </p:sp>
      <p:sp>
        <p:nvSpPr>
          <p:cNvPr id="6" name="Parallelogram 5">
            <a:extLst>
              <a:ext uri="{FF2B5EF4-FFF2-40B4-BE49-F238E27FC236}">
                <a16:creationId xmlns:a16="http://schemas.microsoft.com/office/drawing/2014/main" id="{74CB8CCD-705B-3951-C479-CC50FBD1042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Design</a:t>
            </a:r>
          </a:p>
        </p:txBody>
      </p:sp>
      <p:sp>
        <p:nvSpPr>
          <p:cNvPr id="7" name="Parallelogram 6">
            <a:extLst>
              <a:ext uri="{FF2B5EF4-FFF2-40B4-BE49-F238E27FC236}">
                <a16:creationId xmlns:a16="http://schemas.microsoft.com/office/drawing/2014/main" id="{D85D4CC1-E383-F82F-8A0E-A78EFBAE870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Next Steps</a:t>
            </a:r>
          </a:p>
        </p:txBody>
      </p:sp>
      <p:graphicFrame>
        <p:nvGraphicFramePr>
          <p:cNvPr id="12" name="Table 8">
            <a:extLst>
              <a:ext uri="{FF2B5EF4-FFF2-40B4-BE49-F238E27FC236}">
                <a16:creationId xmlns:a16="http://schemas.microsoft.com/office/drawing/2014/main" id="{830CC6AD-E671-CFCE-F3EC-E97986A11846}"/>
              </a:ext>
            </a:extLst>
          </p:cNvPr>
          <p:cNvGraphicFramePr>
            <a:graphicFrameLocks noGrp="1"/>
          </p:cNvGraphicFramePr>
          <p:nvPr>
            <p:ph idx="1"/>
            <p:extLst>
              <p:ext uri="{D42A27DB-BD31-4B8C-83A1-F6EECF244321}">
                <p14:modId xmlns:p14="http://schemas.microsoft.com/office/powerpoint/2010/main" val="3665829623"/>
              </p:ext>
            </p:extLst>
          </p:nvPr>
        </p:nvGraphicFramePr>
        <p:xfrm>
          <a:off x="919494" y="970671"/>
          <a:ext cx="9649004" cy="5057804"/>
        </p:xfrm>
        <a:graphic>
          <a:graphicData uri="http://schemas.openxmlformats.org/drawingml/2006/table">
            <a:tbl>
              <a:tblPr firstRow="1" bandRow="1">
                <a:tableStyleId>{5C22544A-7EE6-4342-B048-85BDC9FD1C3A}</a:tableStyleId>
              </a:tblPr>
              <a:tblGrid>
                <a:gridCol w="3117825">
                  <a:extLst>
                    <a:ext uri="{9D8B030D-6E8A-4147-A177-3AD203B41FA5}">
                      <a16:colId xmlns:a16="http://schemas.microsoft.com/office/drawing/2014/main" val="2952323766"/>
                    </a:ext>
                  </a:extLst>
                </a:gridCol>
                <a:gridCol w="2208461">
                  <a:extLst>
                    <a:ext uri="{9D8B030D-6E8A-4147-A177-3AD203B41FA5}">
                      <a16:colId xmlns:a16="http://schemas.microsoft.com/office/drawing/2014/main" val="3435029312"/>
                    </a:ext>
                  </a:extLst>
                </a:gridCol>
                <a:gridCol w="2183999">
                  <a:extLst>
                    <a:ext uri="{9D8B030D-6E8A-4147-A177-3AD203B41FA5}">
                      <a16:colId xmlns:a16="http://schemas.microsoft.com/office/drawing/2014/main" val="2758725838"/>
                    </a:ext>
                  </a:extLst>
                </a:gridCol>
                <a:gridCol w="2138719">
                  <a:extLst>
                    <a:ext uri="{9D8B030D-6E8A-4147-A177-3AD203B41FA5}">
                      <a16:colId xmlns:a16="http://schemas.microsoft.com/office/drawing/2014/main" val="2114592838"/>
                    </a:ext>
                  </a:extLst>
                </a:gridCol>
              </a:tblGrid>
              <a:tr h="795416">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Lightweight PLA</a:t>
                      </a:r>
                    </a:p>
                  </a:txBody>
                  <a:tcPr>
                    <a:solidFill>
                      <a:srgbClr val="CFB87C"/>
                    </a:solidFill>
                  </a:tcPr>
                </a:tc>
                <a:tc>
                  <a:txBody>
                    <a:bodyPr/>
                    <a:lstStyle/>
                    <a:p>
                      <a:pPr lvl="0" algn="ctr">
                        <a:buNone/>
                      </a:pPr>
                      <a:r>
                        <a:rPr lang="en-US"/>
                        <a:t>PLA</a:t>
                      </a:r>
                    </a:p>
                  </a:txBody>
                  <a:tcPr>
                    <a:solidFill>
                      <a:srgbClr val="CFB87C"/>
                    </a:solidFill>
                  </a:tcPr>
                </a:tc>
                <a:tc>
                  <a:txBody>
                    <a:bodyPr/>
                    <a:lstStyle/>
                    <a:p>
                      <a:pPr lvl="0" algn="ctr">
                        <a:buNone/>
                      </a:pPr>
                      <a:r>
                        <a:rPr lang="en-US"/>
                        <a:t>ABS</a:t>
                      </a:r>
                    </a:p>
                  </a:txBody>
                  <a:tcPr>
                    <a:solidFill>
                      <a:srgbClr val="CFB87C"/>
                    </a:solidFill>
                  </a:tcPr>
                </a:tc>
                <a:extLst>
                  <a:ext uri="{0D108BD9-81ED-4DB2-BD59-A6C34878D82A}">
                    <a16:rowId xmlns:a16="http://schemas.microsoft.com/office/drawing/2014/main" val="3807310009"/>
                  </a:ext>
                </a:extLst>
              </a:tr>
              <a:tr h="988194">
                <a:tc>
                  <a:txBody>
                    <a:bodyPr/>
                    <a:lstStyle/>
                    <a:p>
                      <a:r>
                        <a:rPr lang="en-US" i="1"/>
                        <a:t>Advantages</a:t>
                      </a:r>
                    </a:p>
                  </a:txBody>
                  <a:tcPr>
                    <a:solidFill>
                      <a:schemeClr val="bg2"/>
                    </a:solidFill>
                  </a:tcPr>
                </a:tc>
                <a:tc>
                  <a:txBody>
                    <a:bodyPr/>
                    <a:lstStyle/>
                    <a:p>
                      <a:pPr marL="0" indent="0" algn="ctr">
                        <a:buNone/>
                      </a:pPr>
                      <a:r>
                        <a:rPr lang="en-US" sz="1800" b="0"/>
                        <a:t>Very lightweight</a:t>
                      </a:r>
                    </a:p>
                    <a:p>
                      <a:pPr marL="0" indent="0" algn="ctr">
                        <a:buNone/>
                      </a:pPr>
                      <a:r>
                        <a:rPr lang="en-US" sz="1800" b="0"/>
                        <a:t>Easy to work with</a:t>
                      </a:r>
                    </a:p>
                    <a:p>
                      <a:pPr marL="0" indent="0" algn="ctr">
                        <a:buNone/>
                      </a:pPr>
                      <a:endParaRPr lang="en-US" sz="1800" b="0"/>
                    </a:p>
                  </a:txBody>
                  <a:tcPr>
                    <a:solidFill>
                      <a:schemeClr val="bg2"/>
                    </a:solidFill>
                  </a:tcPr>
                </a:tc>
                <a:tc>
                  <a:txBody>
                    <a:bodyPr/>
                    <a:lstStyle/>
                    <a:p>
                      <a:pPr marL="0" indent="0" algn="ctr">
                        <a:buNone/>
                      </a:pPr>
                      <a:r>
                        <a:rPr lang="en-US" sz="1800" b="0"/>
                        <a:t>Easy to work with</a:t>
                      </a:r>
                    </a:p>
                    <a:p>
                      <a:pPr marL="0" indent="0" algn="ctr">
                        <a:buNone/>
                      </a:pPr>
                      <a:r>
                        <a:rPr lang="en-US" sz="1800" b="0"/>
                        <a:t>Readily available</a:t>
                      </a:r>
                    </a:p>
                    <a:p>
                      <a:pPr marL="0" indent="0" algn="ctr">
                        <a:buNone/>
                      </a:pPr>
                      <a:r>
                        <a:rPr lang="en-US" sz="1800" b="0"/>
                        <a:t>Strong heritage</a:t>
                      </a:r>
                    </a:p>
                  </a:txBody>
                  <a:tcPr>
                    <a:solidFill>
                      <a:schemeClr val="bg2"/>
                    </a:solidFill>
                  </a:tcPr>
                </a:tc>
                <a:tc>
                  <a:txBody>
                    <a:bodyPr/>
                    <a:lstStyle/>
                    <a:p>
                      <a:pPr marL="0" indent="0" algn="ctr">
                        <a:buNone/>
                      </a:pPr>
                      <a:r>
                        <a:rPr lang="en-US" sz="1800" b="0"/>
                        <a:t>Lightweight</a:t>
                      </a:r>
                    </a:p>
                  </a:txBody>
                  <a:tcPr>
                    <a:solidFill>
                      <a:schemeClr val="bg2"/>
                    </a:solidFill>
                  </a:tcPr>
                </a:tc>
                <a:extLst>
                  <a:ext uri="{0D108BD9-81ED-4DB2-BD59-A6C34878D82A}">
                    <a16:rowId xmlns:a16="http://schemas.microsoft.com/office/drawing/2014/main" val="1781974336"/>
                  </a:ext>
                </a:extLst>
              </a:tr>
              <a:tr h="1877568">
                <a:tc>
                  <a:txBody>
                    <a:bodyPr/>
                    <a:lstStyle/>
                    <a:p>
                      <a:r>
                        <a:rPr lang="en-US" i="1"/>
                        <a:t>Disadvantages</a:t>
                      </a:r>
                    </a:p>
                  </a:txBody>
                  <a:tcPr>
                    <a:solidFill>
                      <a:schemeClr val="bg2">
                        <a:lumMod val="90000"/>
                      </a:schemeClr>
                    </a:solidFill>
                  </a:tcPr>
                </a:tc>
                <a:tc>
                  <a:txBody>
                    <a:bodyPr/>
                    <a:lstStyle/>
                    <a:p>
                      <a:pPr marL="0" indent="0" algn="ctr">
                        <a:buNone/>
                      </a:pPr>
                      <a:r>
                        <a:rPr lang="en-US" sz="1800" b="0"/>
                        <a:t>Less strength than normal PLA</a:t>
                      </a:r>
                    </a:p>
                    <a:p>
                      <a:pPr marL="0" indent="0" algn="ctr">
                        <a:buNone/>
                      </a:pPr>
                      <a:endParaRPr lang="en-US" sz="1800" b="0"/>
                    </a:p>
                    <a:p>
                      <a:pPr marL="0" indent="0" algn="ctr">
                        <a:buNone/>
                      </a:pPr>
                      <a:r>
                        <a:rPr lang="en-US" sz="1800" b="0"/>
                        <a:t>Can be sensitive to UV exposure</a:t>
                      </a:r>
                    </a:p>
                    <a:p>
                      <a:pPr marL="0" indent="0" algn="ctr">
                        <a:buNone/>
                      </a:pPr>
                      <a:endParaRPr lang="en-US" sz="1800" b="0"/>
                    </a:p>
                  </a:txBody>
                  <a:tcPr>
                    <a:solidFill>
                      <a:schemeClr val="bg2">
                        <a:lumMod val="90000"/>
                      </a:schemeClr>
                    </a:solidFill>
                  </a:tcPr>
                </a:tc>
                <a:tc>
                  <a:txBody>
                    <a:bodyPr/>
                    <a:lstStyle/>
                    <a:p>
                      <a:pPr marL="0" indent="0" algn="ctr">
                        <a:buNone/>
                      </a:pPr>
                      <a:r>
                        <a:rPr lang="en-US" sz="1800" b="0"/>
                        <a:t>Somewhat heavy</a:t>
                      </a:r>
                    </a:p>
                    <a:p>
                      <a:pPr marL="0" indent="0" algn="ctr">
                        <a:buNone/>
                      </a:pPr>
                      <a:endParaRPr lang="en-US" sz="1800" b="0"/>
                    </a:p>
                    <a:p>
                      <a:pPr marL="0" indent="0" algn="ctr">
                        <a:buNone/>
                      </a:pPr>
                      <a:r>
                        <a:rPr lang="en-US" sz="1800" b="0"/>
                        <a:t>Can be sensitive to UV exposure</a:t>
                      </a:r>
                    </a:p>
                  </a:txBody>
                  <a:tcPr>
                    <a:solidFill>
                      <a:schemeClr val="bg2">
                        <a:lumMod val="90000"/>
                      </a:schemeClr>
                    </a:solidFill>
                  </a:tcPr>
                </a:tc>
                <a:tc>
                  <a:txBody>
                    <a:bodyPr/>
                    <a:lstStyle/>
                    <a:p>
                      <a:pPr marL="0" indent="0" algn="ctr">
                        <a:buNone/>
                      </a:pPr>
                      <a:r>
                        <a:rPr lang="en-US" sz="1800" b="0"/>
                        <a:t>Difficult for inexperienced users</a:t>
                      </a:r>
                    </a:p>
                    <a:p>
                      <a:pPr marL="0" indent="0" algn="ctr">
                        <a:buNone/>
                      </a:pPr>
                      <a:endParaRPr lang="en-US" sz="1800" b="0"/>
                    </a:p>
                    <a:p>
                      <a:pPr marL="0" indent="0" algn="ctr">
                        <a:buNone/>
                      </a:pPr>
                      <a:r>
                        <a:rPr lang="en-US" sz="1800" b="0"/>
                        <a:t>Needs careful temperature control</a:t>
                      </a:r>
                    </a:p>
                    <a:p>
                      <a:pPr marL="0" indent="0" algn="ctr">
                        <a:buNone/>
                      </a:pPr>
                      <a:endParaRPr lang="en-US" sz="1800" b="0"/>
                    </a:p>
                    <a:p>
                      <a:pPr marL="0" indent="0" algn="ctr">
                        <a:buNone/>
                      </a:pPr>
                      <a:r>
                        <a:rPr lang="en-US" sz="1800" b="0"/>
                        <a:t>Prone to layer separation</a:t>
                      </a:r>
                    </a:p>
                  </a:txBody>
                  <a:tcPr>
                    <a:solidFill>
                      <a:schemeClr val="bg2">
                        <a:lumMod val="90000"/>
                      </a:schemeClr>
                    </a:solidFill>
                  </a:tcPr>
                </a:tc>
                <a:extLst>
                  <a:ext uri="{0D108BD9-81ED-4DB2-BD59-A6C34878D82A}">
                    <a16:rowId xmlns:a16="http://schemas.microsoft.com/office/drawing/2014/main" val="3101222502"/>
                  </a:ext>
                </a:extLst>
              </a:tr>
              <a:tr h="988194">
                <a:tc>
                  <a:txBody>
                    <a:bodyPr/>
                    <a:lstStyle/>
                    <a:p>
                      <a:pPr lvl="0">
                        <a:buNone/>
                      </a:pPr>
                      <a:r>
                        <a:rPr lang="en-US" sz="1800" b="0" i="1" u="none" strike="noStrike" noProof="0">
                          <a:latin typeface="Calibri"/>
                        </a:rPr>
                        <a:t>Possible use</a:t>
                      </a:r>
                      <a:endParaRPr lang="en-US" i="1"/>
                    </a:p>
                  </a:txBody>
                  <a:tcPr>
                    <a:solidFill>
                      <a:schemeClr val="bg2"/>
                    </a:solidFill>
                  </a:tcPr>
                </a:tc>
                <a:tc>
                  <a:txBody>
                    <a:bodyPr/>
                    <a:lstStyle/>
                    <a:p>
                      <a:pPr marL="0" lvl="0" indent="0" algn="ctr">
                        <a:buNone/>
                      </a:pPr>
                      <a:r>
                        <a:rPr lang="en-US" sz="1800" b="0"/>
                        <a:t>Control and Aerodynamic thin wall surfaces</a:t>
                      </a:r>
                    </a:p>
                  </a:txBody>
                  <a:tcPr>
                    <a:solidFill>
                      <a:schemeClr val="bg2"/>
                    </a:solidFill>
                  </a:tcPr>
                </a:tc>
                <a:tc>
                  <a:txBody>
                    <a:bodyPr/>
                    <a:lstStyle/>
                    <a:p>
                      <a:pPr marL="0" lvl="0" indent="0" algn="ctr">
                        <a:buNone/>
                      </a:pPr>
                      <a:r>
                        <a:rPr lang="en-US" sz="1800" b="0"/>
                        <a:t>Outer structures</a:t>
                      </a:r>
                    </a:p>
                  </a:txBody>
                  <a:tcPr>
                    <a:solidFill>
                      <a:schemeClr val="bg2"/>
                    </a:solidFill>
                  </a:tcPr>
                </a:tc>
                <a:tc>
                  <a:txBody>
                    <a:bodyPr/>
                    <a:lstStyle/>
                    <a:p>
                      <a:pPr marL="0" lvl="0" indent="0" algn="ctr">
                        <a:buNone/>
                      </a:pPr>
                      <a:r>
                        <a:rPr lang="en-US" sz="1800" b="0"/>
                        <a:t>Control and aerodynamic thin wall structures</a:t>
                      </a:r>
                    </a:p>
                  </a:txBody>
                  <a:tcPr>
                    <a:solidFill>
                      <a:schemeClr val="accent3">
                        <a:lumMod val="20000"/>
                        <a:lumOff val="80000"/>
                      </a:schemeClr>
                    </a:solidFill>
                  </a:tcPr>
                </a:tc>
                <a:extLst>
                  <a:ext uri="{0D108BD9-81ED-4DB2-BD59-A6C34878D82A}">
                    <a16:rowId xmlns:a16="http://schemas.microsoft.com/office/drawing/2014/main" val="3895446901"/>
                  </a:ext>
                </a:extLst>
              </a:tr>
            </a:tbl>
          </a:graphicData>
        </a:graphic>
      </p:graphicFrame>
    </p:spTree>
    <p:extLst>
      <p:ext uri="{BB962C8B-B14F-4D97-AF65-F5344CB8AC3E}">
        <p14:creationId xmlns:p14="http://schemas.microsoft.com/office/powerpoint/2010/main" val="3488976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a:xfrm>
            <a:off x="919494" y="-54781"/>
            <a:ext cx="10515600" cy="1325563"/>
          </a:xfrm>
        </p:spPr>
        <p:txBody>
          <a:bodyPr/>
          <a:lstStyle/>
          <a:p>
            <a:r>
              <a:rPr lang="en-US">
                <a:latin typeface="Arial"/>
                <a:cs typeface="Arial"/>
              </a:rPr>
              <a:t>3D Printed Material Qualities</a:t>
            </a:r>
            <a:endParaRPr lang="en-US"/>
          </a:p>
        </p:txBody>
      </p:sp>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AB268-5651-8449-B4FF-0C1906E4DC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08E85161-0A3B-DB01-602C-8D87C7223F2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Overview</a:t>
            </a:r>
          </a:p>
        </p:txBody>
      </p:sp>
      <p:sp>
        <p:nvSpPr>
          <p:cNvPr id="5" name="Parallelogram 4">
            <a:extLst>
              <a:ext uri="{FF2B5EF4-FFF2-40B4-BE49-F238E27FC236}">
                <a16:creationId xmlns:a16="http://schemas.microsoft.com/office/drawing/2014/main" id="{DA93F195-2AA6-8FA4-F472-1CCE5CC3118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Trades</a:t>
            </a:r>
          </a:p>
        </p:txBody>
      </p:sp>
      <p:sp>
        <p:nvSpPr>
          <p:cNvPr id="6" name="Parallelogram 5">
            <a:extLst>
              <a:ext uri="{FF2B5EF4-FFF2-40B4-BE49-F238E27FC236}">
                <a16:creationId xmlns:a16="http://schemas.microsoft.com/office/drawing/2014/main" id="{74CB8CCD-705B-3951-C479-CC50FBD1042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Design</a:t>
            </a:r>
          </a:p>
        </p:txBody>
      </p:sp>
      <p:sp>
        <p:nvSpPr>
          <p:cNvPr id="7" name="Parallelogram 6">
            <a:extLst>
              <a:ext uri="{FF2B5EF4-FFF2-40B4-BE49-F238E27FC236}">
                <a16:creationId xmlns:a16="http://schemas.microsoft.com/office/drawing/2014/main" id="{D85D4CC1-E383-F82F-8A0E-A78EFBAE870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Next Steps</a:t>
            </a:r>
          </a:p>
        </p:txBody>
      </p:sp>
      <p:graphicFrame>
        <p:nvGraphicFramePr>
          <p:cNvPr id="12" name="Table 8">
            <a:extLst>
              <a:ext uri="{FF2B5EF4-FFF2-40B4-BE49-F238E27FC236}">
                <a16:creationId xmlns:a16="http://schemas.microsoft.com/office/drawing/2014/main" id="{830CC6AD-E671-CFCE-F3EC-E97986A11846}"/>
              </a:ext>
            </a:extLst>
          </p:cNvPr>
          <p:cNvGraphicFramePr>
            <a:graphicFrameLocks noGrp="1"/>
          </p:cNvGraphicFramePr>
          <p:nvPr>
            <p:ph idx="1"/>
            <p:extLst>
              <p:ext uri="{D42A27DB-BD31-4B8C-83A1-F6EECF244321}">
                <p14:modId xmlns:p14="http://schemas.microsoft.com/office/powerpoint/2010/main" val="4230360782"/>
              </p:ext>
            </p:extLst>
          </p:nvPr>
        </p:nvGraphicFramePr>
        <p:xfrm>
          <a:off x="919494" y="970671"/>
          <a:ext cx="9649004" cy="5057804"/>
        </p:xfrm>
        <a:graphic>
          <a:graphicData uri="http://schemas.openxmlformats.org/drawingml/2006/table">
            <a:tbl>
              <a:tblPr firstRow="1" bandRow="1">
                <a:tableStyleId>{5C22544A-7EE6-4342-B048-85BDC9FD1C3A}</a:tableStyleId>
              </a:tblPr>
              <a:tblGrid>
                <a:gridCol w="3117825">
                  <a:extLst>
                    <a:ext uri="{9D8B030D-6E8A-4147-A177-3AD203B41FA5}">
                      <a16:colId xmlns:a16="http://schemas.microsoft.com/office/drawing/2014/main" val="2952323766"/>
                    </a:ext>
                  </a:extLst>
                </a:gridCol>
                <a:gridCol w="2208461">
                  <a:extLst>
                    <a:ext uri="{9D8B030D-6E8A-4147-A177-3AD203B41FA5}">
                      <a16:colId xmlns:a16="http://schemas.microsoft.com/office/drawing/2014/main" val="3435029312"/>
                    </a:ext>
                  </a:extLst>
                </a:gridCol>
                <a:gridCol w="2183999">
                  <a:extLst>
                    <a:ext uri="{9D8B030D-6E8A-4147-A177-3AD203B41FA5}">
                      <a16:colId xmlns:a16="http://schemas.microsoft.com/office/drawing/2014/main" val="2758725838"/>
                    </a:ext>
                  </a:extLst>
                </a:gridCol>
                <a:gridCol w="2138719">
                  <a:extLst>
                    <a:ext uri="{9D8B030D-6E8A-4147-A177-3AD203B41FA5}">
                      <a16:colId xmlns:a16="http://schemas.microsoft.com/office/drawing/2014/main" val="2114592838"/>
                    </a:ext>
                  </a:extLst>
                </a:gridCol>
              </a:tblGrid>
              <a:tr h="795416">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Carbon Fiber</a:t>
                      </a:r>
                    </a:p>
                  </a:txBody>
                  <a:tcPr>
                    <a:solidFill>
                      <a:srgbClr val="CFB87C"/>
                    </a:solidFill>
                  </a:tcPr>
                </a:tc>
                <a:tc>
                  <a:txBody>
                    <a:bodyPr/>
                    <a:lstStyle/>
                    <a:p>
                      <a:pPr lvl="0" algn="ctr">
                        <a:buNone/>
                      </a:pPr>
                      <a:r>
                        <a:rPr lang="en-US"/>
                        <a:t>PETG</a:t>
                      </a:r>
                    </a:p>
                  </a:txBody>
                  <a:tcPr>
                    <a:solidFill>
                      <a:srgbClr val="CFB87C"/>
                    </a:solidFill>
                  </a:tcPr>
                </a:tc>
                <a:tc>
                  <a:txBody>
                    <a:bodyPr/>
                    <a:lstStyle/>
                    <a:p>
                      <a:pPr lvl="0" algn="ctr">
                        <a:buNone/>
                      </a:pPr>
                      <a:r>
                        <a:rPr lang="en-US"/>
                        <a:t>ASA</a:t>
                      </a:r>
                    </a:p>
                  </a:txBody>
                  <a:tcPr>
                    <a:solidFill>
                      <a:srgbClr val="CFB87C"/>
                    </a:solidFill>
                  </a:tcPr>
                </a:tc>
                <a:extLst>
                  <a:ext uri="{0D108BD9-81ED-4DB2-BD59-A6C34878D82A}">
                    <a16:rowId xmlns:a16="http://schemas.microsoft.com/office/drawing/2014/main" val="3807310009"/>
                  </a:ext>
                </a:extLst>
              </a:tr>
              <a:tr h="988194">
                <a:tc>
                  <a:txBody>
                    <a:bodyPr/>
                    <a:lstStyle/>
                    <a:p>
                      <a:r>
                        <a:rPr lang="en-US" i="1"/>
                        <a:t>Advantages</a:t>
                      </a:r>
                    </a:p>
                  </a:txBody>
                  <a:tcPr>
                    <a:solidFill>
                      <a:schemeClr val="bg2"/>
                    </a:solidFill>
                  </a:tcPr>
                </a:tc>
                <a:tc>
                  <a:txBody>
                    <a:bodyPr/>
                    <a:lstStyle/>
                    <a:p>
                      <a:pPr marL="0" indent="0" algn="ctr">
                        <a:buNone/>
                      </a:pPr>
                      <a:r>
                        <a:rPr lang="en-US" sz="1800" b="0"/>
                        <a:t>Very strong</a:t>
                      </a:r>
                    </a:p>
                    <a:p>
                      <a:pPr marL="0" indent="0" algn="ctr">
                        <a:buNone/>
                      </a:pPr>
                      <a:endParaRPr lang="en-US" sz="1800" b="0"/>
                    </a:p>
                  </a:txBody>
                  <a:tcPr>
                    <a:solidFill>
                      <a:schemeClr val="bg2"/>
                    </a:solidFill>
                  </a:tcPr>
                </a:tc>
                <a:tc>
                  <a:txBody>
                    <a:bodyPr/>
                    <a:lstStyle/>
                    <a:p>
                      <a:pPr marL="0" indent="0" algn="ctr">
                        <a:buNone/>
                      </a:pPr>
                      <a:r>
                        <a:rPr lang="en-US" sz="1800" b="0"/>
                        <a:t>Flexible</a:t>
                      </a:r>
                    </a:p>
                    <a:p>
                      <a:pPr marL="0" indent="0" algn="ctr">
                        <a:buNone/>
                      </a:pPr>
                      <a:r>
                        <a:rPr lang="en-US" sz="1800" b="0"/>
                        <a:t>More impact resistance</a:t>
                      </a:r>
                    </a:p>
                  </a:txBody>
                  <a:tcPr>
                    <a:solidFill>
                      <a:schemeClr val="bg2"/>
                    </a:solidFill>
                  </a:tcPr>
                </a:tc>
                <a:tc>
                  <a:txBody>
                    <a:bodyPr/>
                    <a:lstStyle/>
                    <a:p>
                      <a:pPr marL="0" indent="0" algn="ctr">
                        <a:buNone/>
                      </a:pPr>
                      <a:r>
                        <a:rPr lang="en-US" sz="1800" b="0"/>
                        <a:t>Lightweight</a:t>
                      </a:r>
                    </a:p>
                    <a:p>
                      <a:pPr marL="0" indent="0" algn="ctr">
                        <a:buNone/>
                      </a:pPr>
                      <a:r>
                        <a:rPr lang="en-US" sz="1800" b="0"/>
                        <a:t>Impact, heat, and UV resistant</a:t>
                      </a:r>
                    </a:p>
                  </a:txBody>
                  <a:tcPr>
                    <a:solidFill>
                      <a:schemeClr val="bg2"/>
                    </a:solidFill>
                  </a:tcPr>
                </a:tc>
                <a:extLst>
                  <a:ext uri="{0D108BD9-81ED-4DB2-BD59-A6C34878D82A}">
                    <a16:rowId xmlns:a16="http://schemas.microsoft.com/office/drawing/2014/main" val="1781974336"/>
                  </a:ext>
                </a:extLst>
              </a:tr>
              <a:tr h="1877568">
                <a:tc>
                  <a:txBody>
                    <a:bodyPr/>
                    <a:lstStyle/>
                    <a:p>
                      <a:r>
                        <a:rPr lang="en-US" i="1"/>
                        <a:t>Disadvantages</a:t>
                      </a:r>
                    </a:p>
                  </a:txBody>
                  <a:tcPr>
                    <a:solidFill>
                      <a:schemeClr val="bg2">
                        <a:lumMod val="90000"/>
                      </a:schemeClr>
                    </a:solidFill>
                  </a:tcPr>
                </a:tc>
                <a:tc>
                  <a:txBody>
                    <a:bodyPr/>
                    <a:lstStyle/>
                    <a:p>
                      <a:pPr marL="0" indent="0" algn="ctr">
                        <a:buNone/>
                      </a:pPr>
                      <a:r>
                        <a:rPr lang="en-US" sz="1800" b="0"/>
                        <a:t>Expensive</a:t>
                      </a:r>
                    </a:p>
                    <a:p>
                      <a:pPr marL="0" indent="0" algn="ctr">
                        <a:buNone/>
                      </a:pPr>
                      <a:endParaRPr lang="en-US" sz="1800" b="0"/>
                    </a:p>
                    <a:p>
                      <a:pPr marL="0" indent="0" algn="ctr">
                        <a:buNone/>
                      </a:pPr>
                      <a:r>
                        <a:rPr lang="en-US" sz="1800" b="0"/>
                        <a:t>Wears out printer nozzles quickly</a:t>
                      </a:r>
                    </a:p>
                    <a:p>
                      <a:pPr marL="0" indent="0" algn="ctr">
                        <a:buNone/>
                      </a:pPr>
                      <a:endParaRPr lang="en-US" sz="1800" b="0"/>
                    </a:p>
                    <a:p>
                      <a:pPr marL="0" indent="0" algn="ctr">
                        <a:buNone/>
                      </a:pPr>
                      <a:r>
                        <a:rPr lang="en-US" sz="1800" b="0"/>
                        <a:t>Heavy</a:t>
                      </a:r>
                    </a:p>
                    <a:p>
                      <a:pPr marL="0" indent="0" algn="ctr">
                        <a:buNone/>
                      </a:pPr>
                      <a:endParaRPr lang="en-US" sz="1800" b="0"/>
                    </a:p>
                    <a:p>
                      <a:pPr marL="0" indent="0" algn="ctr">
                        <a:buNone/>
                      </a:pPr>
                      <a:r>
                        <a:rPr lang="en-US" sz="1800" b="0"/>
                        <a:t>Can become brittle</a:t>
                      </a:r>
                    </a:p>
                  </a:txBody>
                  <a:tcPr>
                    <a:solidFill>
                      <a:schemeClr val="bg2">
                        <a:lumMod val="90000"/>
                      </a:schemeClr>
                    </a:solidFill>
                  </a:tcPr>
                </a:tc>
                <a:tc>
                  <a:txBody>
                    <a:bodyPr/>
                    <a:lstStyle/>
                    <a:p>
                      <a:pPr marL="0" indent="0" algn="ctr">
                        <a:buNone/>
                      </a:pPr>
                      <a:r>
                        <a:rPr lang="en-US" sz="1800" b="0"/>
                        <a:t>Somewhat heavy</a:t>
                      </a:r>
                    </a:p>
                    <a:p>
                      <a:pPr marL="0" indent="0" algn="ctr">
                        <a:buNone/>
                      </a:pPr>
                      <a:endParaRPr lang="en-US" sz="1800" b="0"/>
                    </a:p>
                    <a:p>
                      <a:pPr marL="0" indent="0" algn="ctr">
                        <a:buNone/>
                      </a:pPr>
                      <a:r>
                        <a:rPr lang="en-US" sz="1800" b="0"/>
                        <a:t>Can shrink, leading to layer separation</a:t>
                      </a:r>
                    </a:p>
                  </a:txBody>
                  <a:tcPr>
                    <a:solidFill>
                      <a:schemeClr val="bg2">
                        <a:lumMod val="90000"/>
                      </a:schemeClr>
                    </a:solidFill>
                  </a:tcPr>
                </a:tc>
                <a:tc>
                  <a:txBody>
                    <a:bodyPr/>
                    <a:lstStyle/>
                    <a:p>
                      <a:pPr marL="0" indent="0" algn="ctr">
                        <a:buNone/>
                      </a:pPr>
                      <a:r>
                        <a:rPr lang="en-US" sz="1800" b="0"/>
                        <a:t>Difficult for inexperienced users</a:t>
                      </a:r>
                    </a:p>
                    <a:p>
                      <a:pPr marL="0" indent="0" algn="ctr">
                        <a:buNone/>
                      </a:pPr>
                      <a:endParaRPr lang="en-US" sz="1800" b="0"/>
                    </a:p>
                    <a:p>
                      <a:pPr marL="0" indent="0" algn="ctr">
                        <a:buNone/>
                      </a:pPr>
                      <a:r>
                        <a:rPr lang="en-US" sz="1800" b="0"/>
                        <a:t>Fumes during printing </a:t>
                      </a:r>
                    </a:p>
                    <a:p>
                      <a:pPr marL="0" indent="0" algn="ctr">
                        <a:buNone/>
                      </a:pPr>
                      <a:endParaRPr lang="en-US" sz="1800" b="0"/>
                    </a:p>
                    <a:p>
                      <a:pPr marL="0" indent="0" algn="ctr">
                        <a:buNone/>
                      </a:pPr>
                      <a:r>
                        <a:rPr lang="en-US" sz="1800" b="0"/>
                        <a:t>Somewhat Expensive</a:t>
                      </a:r>
                    </a:p>
                  </a:txBody>
                  <a:tcPr>
                    <a:solidFill>
                      <a:schemeClr val="bg2">
                        <a:lumMod val="90000"/>
                      </a:schemeClr>
                    </a:solidFill>
                  </a:tcPr>
                </a:tc>
                <a:extLst>
                  <a:ext uri="{0D108BD9-81ED-4DB2-BD59-A6C34878D82A}">
                    <a16:rowId xmlns:a16="http://schemas.microsoft.com/office/drawing/2014/main" val="3101222502"/>
                  </a:ext>
                </a:extLst>
              </a:tr>
              <a:tr h="988194">
                <a:tc>
                  <a:txBody>
                    <a:bodyPr/>
                    <a:lstStyle/>
                    <a:p>
                      <a:pPr lvl="0">
                        <a:buNone/>
                      </a:pPr>
                      <a:r>
                        <a:rPr lang="en-US" sz="1800" b="0" i="1" u="none" strike="noStrike" noProof="0">
                          <a:latin typeface="Calibri"/>
                        </a:rPr>
                        <a:t>Possible use</a:t>
                      </a:r>
                      <a:endParaRPr lang="en-US" i="1"/>
                    </a:p>
                  </a:txBody>
                  <a:tcPr>
                    <a:solidFill>
                      <a:schemeClr val="bg2"/>
                    </a:solidFill>
                  </a:tcPr>
                </a:tc>
                <a:tc>
                  <a:txBody>
                    <a:bodyPr/>
                    <a:lstStyle/>
                    <a:p>
                      <a:pPr marL="0" lvl="0" indent="0" algn="ctr">
                        <a:buNone/>
                      </a:pPr>
                      <a:r>
                        <a:rPr lang="en-US" sz="1800" b="0"/>
                        <a:t>Fire wall or other internal structures</a:t>
                      </a:r>
                    </a:p>
                  </a:txBody>
                  <a:tcPr>
                    <a:solidFill>
                      <a:schemeClr val="bg2"/>
                    </a:solidFill>
                  </a:tcPr>
                </a:tc>
                <a:tc>
                  <a:txBody>
                    <a:bodyPr/>
                    <a:lstStyle/>
                    <a:p>
                      <a:pPr marL="0" lvl="0" indent="0" algn="ctr">
                        <a:buNone/>
                      </a:pPr>
                      <a:r>
                        <a:rPr lang="en-US" sz="1800" b="0"/>
                        <a:t>Engine mounts or landing gear struts</a:t>
                      </a:r>
                    </a:p>
                  </a:txBody>
                  <a:tcPr>
                    <a:solidFill>
                      <a:schemeClr val="bg2"/>
                    </a:solidFill>
                  </a:tcPr>
                </a:tc>
                <a:tc>
                  <a:txBody>
                    <a:bodyPr/>
                    <a:lstStyle/>
                    <a:p>
                      <a:pPr marL="0" lvl="0" indent="0" algn="ctr">
                        <a:buNone/>
                      </a:pPr>
                      <a:r>
                        <a:rPr lang="en-US" sz="1800" b="0"/>
                        <a:t>Control surfaces and aerodynamic thin wall parts</a:t>
                      </a:r>
                    </a:p>
                  </a:txBody>
                  <a:tcPr>
                    <a:solidFill>
                      <a:schemeClr val="accent3">
                        <a:lumMod val="20000"/>
                        <a:lumOff val="80000"/>
                      </a:schemeClr>
                    </a:solidFill>
                  </a:tcPr>
                </a:tc>
                <a:extLst>
                  <a:ext uri="{0D108BD9-81ED-4DB2-BD59-A6C34878D82A}">
                    <a16:rowId xmlns:a16="http://schemas.microsoft.com/office/drawing/2014/main" val="3895446901"/>
                  </a:ext>
                </a:extLst>
              </a:tr>
            </a:tbl>
          </a:graphicData>
        </a:graphic>
      </p:graphicFrame>
    </p:spTree>
    <p:extLst>
      <p:ext uri="{BB962C8B-B14F-4D97-AF65-F5344CB8AC3E}">
        <p14:creationId xmlns:p14="http://schemas.microsoft.com/office/powerpoint/2010/main" val="65212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634A-6700-3F4A-9A90-1F6F00C6EE83}"/>
              </a:ext>
            </a:extLst>
          </p:cNvPr>
          <p:cNvSpPr>
            <a:spLocks noGrp="1"/>
          </p:cNvSpPr>
          <p:nvPr>
            <p:ph type="title"/>
          </p:nvPr>
        </p:nvSpPr>
        <p:spPr>
          <a:xfrm>
            <a:off x="919494" y="-54781"/>
            <a:ext cx="10515600" cy="1325563"/>
          </a:xfrm>
        </p:spPr>
        <p:txBody>
          <a:bodyPr/>
          <a:lstStyle/>
          <a:p>
            <a:r>
              <a:rPr lang="en-US">
                <a:latin typeface="Arial"/>
                <a:cs typeface="Arial"/>
              </a:rPr>
              <a:t>3D Printed Material Qualities</a:t>
            </a:r>
            <a:endParaRPr lang="en-US"/>
          </a:p>
        </p:txBody>
      </p:sp>
      <p:sp>
        <p:nvSpPr>
          <p:cNvPr id="4" name="Slide Number Placeholder 3">
            <a:extLst>
              <a:ext uri="{FF2B5EF4-FFF2-40B4-BE49-F238E27FC236}">
                <a16:creationId xmlns:a16="http://schemas.microsoft.com/office/drawing/2014/main" id="{2CD900A7-2EB2-D2BD-8C69-8DB4D3877B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AB268-5651-8449-B4FF-0C1906E4DC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08E85161-0A3B-DB01-602C-8D87C7223F2F}"/>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Overview</a:t>
            </a:r>
          </a:p>
        </p:txBody>
      </p:sp>
      <p:sp>
        <p:nvSpPr>
          <p:cNvPr id="5" name="Parallelogram 4">
            <a:extLst>
              <a:ext uri="{FF2B5EF4-FFF2-40B4-BE49-F238E27FC236}">
                <a16:creationId xmlns:a16="http://schemas.microsoft.com/office/drawing/2014/main" id="{DA93F195-2AA6-8FA4-F472-1CCE5CC3118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Trades</a:t>
            </a:r>
          </a:p>
        </p:txBody>
      </p:sp>
      <p:sp>
        <p:nvSpPr>
          <p:cNvPr id="6" name="Parallelogram 5">
            <a:extLst>
              <a:ext uri="{FF2B5EF4-FFF2-40B4-BE49-F238E27FC236}">
                <a16:creationId xmlns:a16="http://schemas.microsoft.com/office/drawing/2014/main" id="{74CB8CCD-705B-3951-C479-CC50FBD1042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Design</a:t>
            </a:r>
          </a:p>
        </p:txBody>
      </p:sp>
      <p:sp>
        <p:nvSpPr>
          <p:cNvPr id="7" name="Parallelogram 6">
            <a:extLst>
              <a:ext uri="{FF2B5EF4-FFF2-40B4-BE49-F238E27FC236}">
                <a16:creationId xmlns:a16="http://schemas.microsoft.com/office/drawing/2014/main" id="{D85D4CC1-E383-F82F-8A0E-A78EFBAE870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Next Steps</a:t>
            </a:r>
          </a:p>
        </p:txBody>
      </p:sp>
      <p:graphicFrame>
        <p:nvGraphicFramePr>
          <p:cNvPr id="12" name="Table 8">
            <a:extLst>
              <a:ext uri="{FF2B5EF4-FFF2-40B4-BE49-F238E27FC236}">
                <a16:creationId xmlns:a16="http://schemas.microsoft.com/office/drawing/2014/main" id="{830CC6AD-E671-CFCE-F3EC-E97986A11846}"/>
              </a:ext>
            </a:extLst>
          </p:cNvPr>
          <p:cNvGraphicFramePr>
            <a:graphicFrameLocks noGrp="1"/>
          </p:cNvGraphicFramePr>
          <p:nvPr>
            <p:ph idx="1"/>
            <p:extLst>
              <p:ext uri="{D42A27DB-BD31-4B8C-83A1-F6EECF244321}">
                <p14:modId xmlns:p14="http://schemas.microsoft.com/office/powerpoint/2010/main" val="17730603"/>
              </p:ext>
            </p:extLst>
          </p:nvPr>
        </p:nvGraphicFramePr>
        <p:xfrm>
          <a:off x="1048043" y="970671"/>
          <a:ext cx="9520455" cy="5143075"/>
        </p:xfrm>
        <a:graphic>
          <a:graphicData uri="http://schemas.openxmlformats.org/drawingml/2006/table">
            <a:tbl>
              <a:tblPr firstRow="1" bandRow="1">
                <a:tableStyleId>{5C22544A-7EE6-4342-B048-85BDC9FD1C3A}</a:tableStyleId>
              </a:tblPr>
              <a:tblGrid>
                <a:gridCol w="2989276">
                  <a:extLst>
                    <a:ext uri="{9D8B030D-6E8A-4147-A177-3AD203B41FA5}">
                      <a16:colId xmlns:a16="http://schemas.microsoft.com/office/drawing/2014/main" val="2952323766"/>
                    </a:ext>
                  </a:extLst>
                </a:gridCol>
                <a:gridCol w="2208461">
                  <a:extLst>
                    <a:ext uri="{9D8B030D-6E8A-4147-A177-3AD203B41FA5}">
                      <a16:colId xmlns:a16="http://schemas.microsoft.com/office/drawing/2014/main" val="3435029312"/>
                    </a:ext>
                  </a:extLst>
                </a:gridCol>
                <a:gridCol w="2183999">
                  <a:extLst>
                    <a:ext uri="{9D8B030D-6E8A-4147-A177-3AD203B41FA5}">
                      <a16:colId xmlns:a16="http://schemas.microsoft.com/office/drawing/2014/main" val="2758725838"/>
                    </a:ext>
                  </a:extLst>
                </a:gridCol>
                <a:gridCol w="2138719">
                  <a:extLst>
                    <a:ext uri="{9D8B030D-6E8A-4147-A177-3AD203B41FA5}">
                      <a16:colId xmlns:a16="http://schemas.microsoft.com/office/drawing/2014/main" val="2114592838"/>
                    </a:ext>
                  </a:extLst>
                </a:gridCol>
              </a:tblGrid>
              <a:tr h="744017">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Nylon</a:t>
                      </a:r>
                    </a:p>
                  </a:txBody>
                  <a:tcPr>
                    <a:solidFill>
                      <a:srgbClr val="CFB87C"/>
                    </a:solidFill>
                  </a:tcPr>
                </a:tc>
                <a:tc>
                  <a:txBody>
                    <a:bodyPr/>
                    <a:lstStyle/>
                    <a:p>
                      <a:pPr lvl="0" algn="ctr">
                        <a:buNone/>
                      </a:pPr>
                      <a:r>
                        <a:rPr lang="en-US"/>
                        <a:t>Resin</a:t>
                      </a:r>
                    </a:p>
                  </a:txBody>
                  <a:tcPr>
                    <a:solidFill>
                      <a:srgbClr val="CFB87C"/>
                    </a:solidFill>
                  </a:tcPr>
                </a:tc>
                <a:tc>
                  <a:txBody>
                    <a:bodyPr/>
                    <a:lstStyle/>
                    <a:p>
                      <a:pPr lvl="0" algn="ctr">
                        <a:buNone/>
                      </a:pPr>
                      <a:r>
                        <a:rPr lang="en-US"/>
                        <a:t>Metal Filament</a:t>
                      </a:r>
                    </a:p>
                  </a:txBody>
                  <a:tcPr>
                    <a:solidFill>
                      <a:srgbClr val="CFB87C"/>
                    </a:solidFill>
                  </a:tcPr>
                </a:tc>
                <a:extLst>
                  <a:ext uri="{0D108BD9-81ED-4DB2-BD59-A6C34878D82A}">
                    <a16:rowId xmlns:a16="http://schemas.microsoft.com/office/drawing/2014/main" val="3807310009"/>
                  </a:ext>
                </a:extLst>
              </a:tr>
              <a:tr h="1144950">
                <a:tc>
                  <a:txBody>
                    <a:bodyPr/>
                    <a:lstStyle/>
                    <a:p>
                      <a:r>
                        <a:rPr lang="en-US" i="1"/>
                        <a:t>Advantages</a:t>
                      </a:r>
                    </a:p>
                  </a:txBody>
                  <a:tcPr>
                    <a:solidFill>
                      <a:schemeClr val="bg2"/>
                    </a:solidFill>
                  </a:tcPr>
                </a:tc>
                <a:tc>
                  <a:txBody>
                    <a:bodyPr/>
                    <a:lstStyle/>
                    <a:p>
                      <a:pPr marL="0" indent="0" algn="ctr">
                        <a:buNone/>
                      </a:pPr>
                      <a:r>
                        <a:rPr lang="en-US" sz="1800" b="0"/>
                        <a:t>lightweight</a:t>
                      </a:r>
                    </a:p>
                    <a:p>
                      <a:pPr marL="0" indent="0" algn="ctr">
                        <a:buNone/>
                      </a:pPr>
                      <a:r>
                        <a:rPr lang="en-US" sz="1800" b="0"/>
                        <a:t>Good impact resistance</a:t>
                      </a:r>
                    </a:p>
                    <a:p>
                      <a:pPr marL="0" indent="0" algn="ctr">
                        <a:buNone/>
                      </a:pPr>
                      <a:endParaRPr lang="en-US" sz="1800" b="0"/>
                    </a:p>
                  </a:txBody>
                  <a:tcPr>
                    <a:solidFill>
                      <a:schemeClr val="bg2"/>
                    </a:solidFill>
                  </a:tcPr>
                </a:tc>
                <a:tc>
                  <a:txBody>
                    <a:bodyPr/>
                    <a:lstStyle/>
                    <a:p>
                      <a:pPr marL="0" indent="0" algn="ctr">
                        <a:buNone/>
                      </a:pPr>
                      <a:r>
                        <a:rPr lang="en-US" sz="1800" b="0"/>
                        <a:t>Strong impact resistance</a:t>
                      </a:r>
                    </a:p>
                  </a:txBody>
                  <a:tcPr>
                    <a:solidFill>
                      <a:schemeClr val="bg2"/>
                    </a:solidFill>
                  </a:tcPr>
                </a:tc>
                <a:tc>
                  <a:txBody>
                    <a:bodyPr/>
                    <a:lstStyle/>
                    <a:p>
                      <a:pPr marL="0" indent="0" algn="ctr">
                        <a:buNone/>
                      </a:pPr>
                      <a:r>
                        <a:rPr lang="en-US" sz="1800" b="0"/>
                        <a:t>Very strong</a:t>
                      </a:r>
                    </a:p>
                    <a:p>
                      <a:pPr marL="0" indent="0" algn="ctr">
                        <a:buNone/>
                      </a:pPr>
                      <a:endParaRPr lang="en-US" sz="1800" b="0"/>
                    </a:p>
                    <a:p>
                      <a:pPr marL="0" indent="0" algn="ctr">
                        <a:buNone/>
                      </a:pPr>
                      <a:endParaRPr lang="en-US" sz="1800" b="0"/>
                    </a:p>
                  </a:txBody>
                  <a:tcPr>
                    <a:solidFill>
                      <a:schemeClr val="bg2"/>
                    </a:solidFill>
                  </a:tcPr>
                </a:tc>
                <a:extLst>
                  <a:ext uri="{0D108BD9-81ED-4DB2-BD59-A6C34878D82A}">
                    <a16:rowId xmlns:a16="http://schemas.microsoft.com/office/drawing/2014/main" val="1781974336"/>
                  </a:ext>
                </a:extLst>
              </a:tr>
              <a:tr h="2201827">
                <a:tc>
                  <a:txBody>
                    <a:bodyPr/>
                    <a:lstStyle/>
                    <a:p>
                      <a:r>
                        <a:rPr lang="en-US" i="1"/>
                        <a:t>Disadvantages</a:t>
                      </a:r>
                    </a:p>
                  </a:txBody>
                  <a:tcPr>
                    <a:solidFill>
                      <a:schemeClr val="bg2">
                        <a:lumMod val="90000"/>
                      </a:schemeClr>
                    </a:solidFill>
                  </a:tcPr>
                </a:tc>
                <a:tc>
                  <a:txBody>
                    <a:bodyPr/>
                    <a:lstStyle/>
                    <a:p>
                      <a:pPr marL="0" indent="0" algn="ctr">
                        <a:buNone/>
                      </a:pPr>
                      <a:r>
                        <a:rPr lang="en-US" sz="1800" b="0"/>
                        <a:t>Prone to warping</a:t>
                      </a:r>
                    </a:p>
                    <a:p>
                      <a:pPr marL="0" indent="0" algn="ctr">
                        <a:buNone/>
                      </a:pPr>
                      <a:endParaRPr lang="en-US" sz="1800" b="0"/>
                    </a:p>
                    <a:p>
                      <a:pPr marL="0" indent="0" algn="ctr">
                        <a:buNone/>
                      </a:pPr>
                      <a:r>
                        <a:rPr lang="en-US" sz="1800" b="0"/>
                        <a:t>Sensitive to humidity</a:t>
                      </a:r>
                    </a:p>
                    <a:p>
                      <a:pPr marL="0" indent="0" algn="ctr">
                        <a:buNone/>
                      </a:pPr>
                      <a:endParaRPr lang="en-US" sz="1800" b="0"/>
                    </a:p>
                    <a:p>
                      <a:pPr marL="0" indent="0" algn="ctr">
                        <a:buNone/>
                      </a:pPr>
                      <a:r>
                        <a:rPr lang="en-US" sz="1800" b="0"/>
                        <a:t>Wide variety of characteristics; may be difficult to substitute </a:t>
                      </a:r>
                    </a:p>
                  </a:txBody>
                  <a:tcPr>
                    <a:solidFill>
                      <a:schemeClr val="bg2">
                        <a:lumMod val="90000"/>
                      </a:schemeClr>
                    </a:solidFill>
                  </a:tcPr>
                </a:tc>
                <a:tc>
                  <a:txBody>
                    <a:bodyPr/>
                    <a:lstStyle/>
                    <a:p>
                      <a:pPr marL="0" indent="0" algn="ctr">
                        <a:buNone/>
                      </a:pPr>
                      <a:r>
                        <a:rPr lang="en-US" sz="1800" b="0"/>
                        <a:t>Can be brittle</a:t>
                      </a:r>
                    </a:p>
                    <a:p>
                      <a:pPr marL="0" indent="0" algn="ctr">
                        <a:buNone/>
                      </a:pPr>
                      <a:endParaRPr lang="en-US" sz="1800" b="0"/>
                    </a:p>
                    <a:p>
                      <a:pPr marL="0" indent="0" algn="ctr">
                        <a:buNone/>
                      </a:pPr>
                      <a:r>
                        <a:rPr lang="en-US" sz="1800" b="0"/>
                        <a:t>Many are not compatible with FDM</a:t>
                      </a:r>
                    </a:p>
                  </a:txBody>
                  <a:tcPr>
                    <a:solidFill>
                      <a:schemeClr val="bg2">
                        <a:lumMod val="90000"/>
                      </a:schemeClr>
                    </a:solidFill>
                  </a:tcPr>
                </a:tc>
                <a:tc>
                  <a:txBody>
                    <a:bodyPr/>
                    <a:lstStyle/>
                    <a:p>
                      <a:pPr marL="0" indent="0" algn="ctr">
                        <a:buNone/>
                      </a:pPr>
                      <a:r>
                        <a:rPr lang="en-US" sz="1800" b="0"/>
                        <a:t>Difficult for inexperienced users</a:t>
                      </a:r>
                    </a:p>
                    <a:p>
                      <a:pPr marL="0" indent="0" algn="ctr">
                        <a:buNone/>
                      </a:pPr>
                      <a:endParaRPr lang="en-US" sz="1800" b="0"/>
                    </a:p>
                    <a:p>
                      <a:pPr marL="0" indent="0" algn="ctr">
                        <a:buNone/>
                      </a:pPr>
                      <a:r>
                        <a:rPr lang="en-US" sz="1800" b="0"/>
                        <a:t>Heavy</a:t>
                      </a:r>
                    </a:p>
                  </a:txBody>
                  <a:tcPr>
                    <a:solidFill>
                      <a:schemeClr val="bg2">
                        <a:lumMod val="90000"/>
                      </a:schemeClr>
                    </a:solidFill>
                  </a:tcPr>
                </a:tc>
                <a:extLst>
                  <a:ext uri="{0D108BD9-81ED-4DB2-BD59-A6C34878D82A}">
                    <a16:rowId xmlns:a16="http://schemas.microsoft.com/office/drawing/2014/main" val="3101222502"/>
                  </a:ext>
                </a:extLst>
              </a:tr>
              <a:tr h="924338">
                <a:tc>
                  <a:txBody>
                    <a:bodyPr/>
                    <a:lstStyle/>
                    <a:p>
                      <a:pPr lvl="0">
                        <a:buNone/>
                      </a:pPr>
                      <a:r>
                        <a:rPr lang="en-US" sz="1800" b="0" i="1" u="none" strike="noStrike" noProof="0">
                          <a:latin typeface="Calibri"/>
                        </a:rPr>
                        <a:t>Possible use</a:t>
                      </a:r>
                      <a:endParaRPr lang="en-US" i="1"/>
                    </a:p>
                  </a:txBody>
                  <a:tcPr>
                    <a:solidFill>
                      <a:schemeClr val="bg2"/>
                    </a:solidFill>
                  </a:tcPr>
                </a:tc>
                <a:tc>
                  <a:txBody>
                    <a:bodyPr/>
                    <a:lstStyle/>
                    <a:p>
                      <a:pPr marL="0" lvl="0" indent="0" algn="ctr">
                        <a:buNone/>
                      </a:pPr>
                      <a:r>
                        <a:rPr lang="en-US" sz="1800" b="0"/>
                        <a:t>Control and Aerodynamic thin wall surfaces</a:t>
                      </a:r>
                    </a:p>
                  </a:txBody>
                  <a:tcPr>
                    <a:solidFill>
                      <a:schemeClr val="bg2"/>
                    </a:solidFill>
                  </a:tcPr>
                </a:tc>
                <a:tc>
                  <a:txBody>
                    <a:bodyPr/>
                    <a:lstStyle/>
                    <a:p>
                      <a:pPr marL="0" lvl="0" indent="0" algn="ctr">
                        <a:buNone/>
                      </a:pPr>
                      <a:r>
                        <a:rPr lang="en-US" sz="1800" b="0"/>
                        <a:t>Not a good material candidate</a:t>
                      </a:r>
                    </a:p>
                  </a:txBody>
                  <a:tcPr>
                    <a:solidFill>
                      <a:schemeClr val="bg2"/>
                    </a:solidFill>
                  </a:tcPr>
                </a:tc>
                <a:tc>
                  <a:txBody>
                    <a:bodyPr/>
                    <a:lstStyle/>
                    <a:p>
                      <a:pPr marL="0" lvl="0" indent="0" algn="ctr">
                        <a:buNone/>
                      </a:pPr>
                      <a:r>
                        <a:rPr lang="en-US" sz="1800" b="0"/>
                        <a:t>Not a good material candidate</a:t>
                      </a:r>
                    </a:p>
                  </a:txBody>
                  <a:tcPr>
                    <a:solidFill>
                      <a:schemeClr val="accent3">
                        <a:lumMod val="20000"/>
                        <a:lumOff val="80000"/>
                      </a:schemeClr>
                    </a:solidFill>
                  </a:tcPr>
                </a:tc>
                <a:extLst>
                  <a:ext uri="{0D108BD9-81ED-4DB2-BD59-A6C34878D82A}">
                    <a16:rowId xmlns:a16="http://schemas.microsoft.com/office/drawing/2014/main" val="3895446901"/>
                  </a:ext>
                </a:extLst>
              </a:tr>
            </a:tbl>
          </a:graphicData>
        </a:graphic>
      </p:graphicFrame>
    </p:spTree>
    <p:extLst>
      <p:ext uri="{BB962C8B-B14F-4D97-AF65-F5344CB8AC3E}">
        <p14:creationId xmlns:p14="http://schemas.microsoft.com/office/powerpoint/2010/main" val="353342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4CE6-EB97-EF5C-18DB-E2652967A8D2}"/>
              </a:ext>
            </a:extLst>
          </p:cNvPr>
          <p:cNvSpPr>
            <a:spLocks noGrp="1"/>
          </p:cNvSpPr>
          <p:nvPr>
            <p:ph type="title"/>
          </p:nvPr>
        </p:nvSpPr>
        <p:spPr/>
        <p:txBody>
          <a:bodyPr/>
          <a:lstStyle/>
          <a:p>
            <a:r>
              <a:rPr lang="en-US">
                <a:latin typeface="Arial"/>
                <a:cs typeface="Arial"/>
              </a:rPr>
              <a:t>Trade Study Rationale (Quantitative)</a:t>
            </a:r>
            <a:endParaRPr lang="en-US"/>
          </a:p>
        </p:txBody>
      </p:sp>
      <p:sp>
        <p:nvSpPr>
          <p:cNvPr id="4" name="Slide Number Placeholder 3">
            <a:extLst>
              <a:ext uri="{FF2B5EF4-FFF2-40B4-BE49-F238E27FC236}">
                <a16:creationId xmlns:a16="http://schemas.microsoft.com/office/drawing/2014/main" id="{4A71A797-17C2-7985-74C6-B3FFF223CF13}"/>
              </a:ext>
            </a:extLst>
          </p:cNvPr>
          <p:cNvSpPr>
            <a:spLocks noGrp="1"/>
          </p:cNvSpPr>
          <p:nvPr>
            <p:ph type="sldNum" sz="quarter" idx="12"/>
          </p:nvPr>
        </p:nvSpPr>
        <p:spPr/>
        <p:txBody>
          <a:bodyPr/>
          <a:lstStyle/>
          <a:p>
            <a:fld id="{A4DAB268-5651-8449-B4FF-0C1906E4DCE1}" type="slidenum">
              <a:rPr lang="en-US" smtClean="0"/>
              <a:t>64</a:t>
            </a:fld>
            <a:endParaRPr lang="en-US"/>
          </a:p>
        </p:txBody>
      </p:sp>
      <p:graphicFrame>
        <p:nvGraphicFramePr>
          <p:cNvPr id="9" name="Table 8">
            <a:extLst>
              <a:ext uri="{FF2B5EF4-FFF2-40B4-BE49-F238E27FC236}">
                <a16:creationId xmlns:a16="http://schemas.microsoft.com/office/drawing/2014/main" id="{FDA4B7F9-0644-D789-13C3-8BDF755E3211}"/>
              </a:ext>
            </a:extLst>
          </p:cNvPr>
          <p:cNvGraphicFramePr>
            <a:graphicFrameLocks/>
          </p:cNvGraphicFramePr>
          <p:nvPr>
            <p:extLst>
              <p:ext uri="{D42A27DB-BD31-4B8C-83A1-F6EECF244321}">
                <p14:modId xmlns:p14="http://schemas.microsoft.com/office/powerpoint/2010/main" val="361684847"/>
              </p:ext>
            </p:extLst>
          </p:nvPr>
        </p:nvGraphicFramePr>
        <p:xfrm>
          <a:off x="301779" y="1204769"/>
          <a:ext cx="11128162" cy="4308402"/>
        </p:xfrm>
        <a:graphic>
          <a:graphicData uri="http://schemas.openxmlformats.org/drawingml/2006/table">
            <a:tbl>
              <a:tblPr firstRow="1" bandRow="1">
                <a:tableStyleId>{5C22544A-7EE6-4342-B048-85BDC9FD1C3A}</a:tableStyleId>
              </a:tblPr>
              <a:tblGrid>
                <a:gridCol w="1046654">
                  <a:extLst>
                    <a:ext uri="{9D8B030D-6E8A-4147-A177-3AD203B41FA5}">
                      <a16:colId xmlns:a16="http://schemas.microsoft.com/office/drawing/2014/main" val="2952323766"/>
                    </a:ext>
                  </a:extLst>
                </a:gridCol>
                <a:gridCol w="859358">
                  <a:extLst>
                    <a:ext uri="{9D8B030D-6E8A-4147-A177-3AD203B41FA5}">
                      <a16:colId xmlns:a16="http://schemas.microsoft.com/office/drawing/2014/main" val="3435029312"/>
                    </a:ext>
                  </a:extLst>
                </a:gridCol>
                <a:gridCol w="727149">
                  <a:extLst>
                    <a:ext uri="{9D8B030D-6E8A-4147-A177-3AD203B41FA5}">
                      <a16:colId xmlns:a16="http://schemas.microsoft.com/office/drawing/2014/main" val="2758725838"/>
                    </a:ext>
                  </a:extLst>
                </a:gridCol>
                <a:gridCol w="727149">
                  <a:extLst>
                    <a:ext uri="{9D8B030D-6E8A-4147-A177-3AD203B41FA5}">
                      <a16:colId xmlns:a16="http://schemas.microsoft.com/office/drawing/2014/main" val="2114592838"/>
                    </a:ext>
                  </a:extLst>
                </a:gridCol>
                <a:gridCol w="903428">
                  <a:extLst>
                    <a:ext uri="{9D8B030D-6E8A-4147-A177-3AD203B41FA5}">
                      <a16:colId xmlns:a16="http://schemas.microsoft.com/office/drawing/2014/main" val="4137809518"/>
                    </a:ext>
                  </a:extLst>
                </a:gridCol>
                <a:gridCol w="1178863">
                  <a:extLst>
                    <a:ext uri="{9D8B030D-6E8A-4147-A177-3AD203B41FA5}">
                      <a16:colId xmlns:a16="http://schemas.microsoft.com/office/drawing/2014/main" val="291863287"/>
                    </a:ext>
                  </a:extLst>
                </a:gridCol>
                <a:gridCol w="650026">
                  <a:extLst>
                    <a:ext uri="{9D8B030D-6E8A-4147-A177-3AD203B41FA5}">
                      <a16:colId xmlns:a16="http://schemas.microsoft.com/office/drawing/2014/main" val="4267697600"/>
                    </a:ext>
                  </a:extLst>
                </a:gridCol>
                <a:gridCol w="749183">
                  <a:extLst>
                    <a:ext uri="{9D8B030D-6E8A-4147-A177-3AD203B41FA5}">
                      <a16:colId xmlns:a16="http://schemas.microsoft.com/office/drawing/2014/main" val="702749646"/>
                    </a:ext>
                  </a:extLst>
                </a:gridCol>
                <a:gridCol w="694096">
                  <a:extLst>
                    <a:ext uri="{9D8B030D-6E8A-4147-A177-3AD203B41FA5}">
                      <a16:colId xmlns:a16="http://schemas.microsoft.com/office/drawing/2014/main" val="684876075"/>
                    </a:ext>
                  </a:extLst>
                </a:gridCol>
                <a:gridCol w="1796128">
                  <a:extLst>
                    <a:ext uri="{9D8B030D-6E8A-4147-A177-3AD203B41FA5}">
                      <a16:colId xmlns:a16="http://schemas.microsoft.com/office/drawing/2014/main" val="914652721"/>
                    </a:ext>
                  </a:extLst>
                </a:gridCol>
                <a:gridCol w="1796128">
                  <a:extLst>
                    <a:ext uri="{9D8B030D-6E8A-4147-A177-3AD203B41FA5}">
                      <a16:colId xmlns:a16="http://schemas.microsoft.com/office/drawing/2014/main" val="3172014649"/>
                    </a:ext>
                  </a:extLst>
                </a:gridCol>
              </a:tblGrid>
              <a:tr h="935377">
                <a:tc>
                  <a:txBody>
                    <a:bodyPr/>
                    <a:lstStyle/>
                    <a:p>
                      <a:pPr lvl="0">
                        <a:buNone/>
                      </a:pPr>
                      <a:r>
                        <a:rPr lang="en-US" sz="1800" b="1" i="1" u="none" strike="noStrike" noProof="0">
                          <a:latin typeface="Calibri"/>
                        </a:rPr>
                        <a:t>Materials</a:t>
                      </a:r>
                    </a:p>
                  </a:txBody>
                  <a:tcPr>
                    <a:solidFill>
                      <a:srgbClr val="CFB87C"/>
                    </a:solidFill>
                  </a:tcPr>
                </a:tc>
                <a:tc>
                  <a:txBody>
                    <a:bodyPr/>
                    <a:lstStyle/>
                    <a:p>
                      <a:pPr lvl="0" algn="ctr">
                        <a:buNone/>
                      </a:pPr>
                      <a:r>
                        <a:rPr lang="en-US"/>
                        <a:t>LW PLA</a:t>
                      </a:r>
                    </a:p>
                  </a:txBody>
                  <a:tcPr>
                    <a:solidFill>
                      <a:srgbClr val="CFB87C"/>
                    </a:solidFill>
                  </a:tcPr>
                </a:tc>
                <a:tc>
                  <a:txBody>
                    <a:bodyPr/>
                    <a:lstStyle/>
                    <a:p>
                      <a:pPr lvl="0" algn="ctr">
                        <a:buNone/>
                      </a:pPr>
                      <a:r>
                        <a:rPr lang="en-US"/>
                        <a:t>PLA</a:t>
                      </a:r>
                    </a:p>
                  </a:txBody>
                  <a:tcPr>
                    <a:solidFill>
                      <a:srgbClr val="CFB87C"/>
                    </a:solidFill>
                  </a:tcPr>
                </a:tc>
                <a:tc>
                  <a:txBody>
                    <a:bodyPr/>
                    <a:lstStyle/>
                    <a:p>
                      <a:pPr lvl="0" algn="ctr">
                        <a:buNone/>
                      </a:pPr>
                      <a:r>
                        <a:rPr lang="en-US"/>
                        <a:t>ABS</a:t>
                      </a:r>
                    </a:p>
                  </a:txBody>
                  <a:tcPr>
                    <a:solidFill>
                      <a:srgbClr val="CFB87C"/>
                    </a:solidFill>
                  </a:tcPr>
                </a:tc>
                <a:tc>
                  <a:txBody>
                    <a:bodyPr/>
                    <a:lstStyle/>
                    <a:p>
                      <a:pPr lvl="0" algn="ctr">
                        <a:buNone/>
                      </a:pPr>
                      <a:r>
                        <a:rPr lang="en-US"/>
                        <a:t>Carbon Fiber</a:t>
                      </a:r>
                    </a:p>
                  </a:txBody>
                  <a:tcPr>
                    <a:solidFill>
                      <a:srgbClr val="CFB87C"/>
                    </a:solidFill>
                  </a:tcPr>
                </a:tc>
                <a:tc>
                  <a:txBody>
                    <a:bodyPr/>
                    <a:lstStyle/>
                    <a:p>
                      <a:pPr lvl="0" algn="ctr">
                        <a:buNone/>
                      </a:pPr>
                      <a:r>
                        <a:rPr lang="en-US"/>
                        <a:t>PETG</a:t>
                      </a:r>
                    </a:p>
                  </a:txBody>
                  <a:tcPr>
                    <a:solidFill>
                      <a:srgbClr val="CFB87C"/>
                    </a:solidFill>
                  </a:tcPr>
                </a:tc>
                <a:tc>
                  <a:txBody>
                    <a:bodyPr/>
                    <a:lstStyle/>
                    <a:p>
                      <a:pPr lvl="0" algn="ctr">
                        <a:buNone/>
                      </a:pPr>
                      <a:r>
                        <a:rPr lang="en-US"/>
                        <a:t>ASA</a:t>
                      </a:r>
                    </a:p>
                  </a:txBody>
                  <a:tcPr>
                    <a:solidFill>
                      <a:srgbClr val="CFB87C"/>
                    </a:solidFill>
                  </a:tcPr>
                </a:tc>
                <a:tc>
                  <a:txBody>
                    <a:bodyPr/>
                    <a:lstStyle/>
                    <a:p>
                      <a:pPr lvl="0" algn="ctr">
                        <a:buNone/>
                      </a:pPr>
                      <a:r>
                        <a:rPr lang="en-US"/>
                        <a:t>Nylon</a:t>
                      </a:r>
                    </a:p>
                  </a:txBody>
                  <a:tcPr>
                    <a:solidFill>
                      <a:srgbClr val="CFB87C"/>
                    </a:solidFill>
                  </a:tcPr>
                </a:tc>
                <a:tc>
                  <a:txBody>
                    <a:bodyPr/>
                    <a:lstStyle/>
                    <a:p>
                      <a:pPr lvl="0" algn="ctr">
                        <a:buNone/>
                      </a:pPr>
                      <a:r>
                        <a:rPr lang="en-US"/>
                        <a:t>Resin</a:t>
                      </a:r>
                    </a:p>
                  </a:txBody>
                  <a:tcPr>
                    <a:solidFill>
                      <a:srgbClr val="CFB87C"/>
                    </a:solidFill>
                  </a:tcPr>
                </a:tc>
                <a:tc>
                  <a:txBody>
                    <a:bodyPr/>
                    <a:lstStyle/>
                    <a:p>
                      <a:pPr lvl="0" algn="ctr">
                        <a:buNone/>
                      </a:pPr>
                      <a:r>
                        <a:rPr lang="en-US"/>
                        <a:t>Aluminum</a:t>
                      </a:r>
                    </a:p>
                  </a:txBody>
                  <a:tcPr>
                    <a:solidFill>
                      <a:srgbClr val="CFB87C"/>
                    </a:solidFill>
                  </a:tcPr>
                </a:tc>
                <a:tc>
                  <a:txBody>
                    <a:bodyPr/>
                    <a:lstStyle/>
                    <a:p>
                      <a:pPr lvl="0" algn="ctr">
                        <a:buNone/>
                      </a:pPr>
                      <a:r>
                        <a:rPr lang="en-US"/>
                        <a:t>Stainless Steel</a:t>
                      </a:r>
                    </a:p>
                  </a:txBody>
                  <a:tcPr>
                    <a:solidFill>
                      <a:srgbClr val="CFB87C"/>
                    </a:solidFill>
                  </a:tcPr>
                </a:tc>
                <a:extLst>
                  <a:ext uri="{0D108BD9-81ED-4DB2-BD59-A6C34878D82A}">
                    <a16:rowId xmlns:a16="http://schemas.microsoft.com/office/drawing/2014/main" val="3807310009"/>
                  </a:ext>
                </a:extLst>
              </a:tr>
              <a:tr h="1332203">
                <a:tc>
                  <a:txBody>
                    <a:bodyPr/>
                    <a:lstStyle/>
                    <a:p>
                      <a:pPr lvl="0">
                        <a:buNone/>
                      </a:pPr>
                      <a:r>
                        <a:rPr lang="en-US" i="1"/>
                        <a:t>Ultimate Strength (MPa)</a:t>
                      </a:r>
                    </a:p>
                  </a:txBody>
                  <a:tcPr>
                    <a:solidFill>
                      <a:schemeClr val="bg2">
                        <a:lumMod val="90000"/>
                      </a:schemeClr>
                    </a:solidFill>
                  </a:tcPr>
                </a:tc>
                <a:tc>
                  <a:txBody>
                    <a:bodyPr/>
                    <a:lstStyle/>
                    <a:p>
                      <a:pPr marL="0" lvl="0" indent="0" algn="ctr">
                        <a:buNone/>
                      </a:pPr>
                      <a:r>
                        <a:rPr lang="en-US" sz="1800" b="0"/>
                        <a:t>23</a:t>
                      </a:r>
                    </a:p>
                  </a:txBody>
                  <a:tcPr>
                    <a:solidFill>
                      <a:schemeClr val="bg2">
                        <a:lumMod val="90000"/>
                      </a:schemeClr>
                    </a:solidFill>
                  </a:tcPr>
                </a:tc>
                <a:tc>
                  <a:txBody>
                    <a:bodyPr/>
                    <a:lstStyle/>
                    <a:p>
                      <a:pPr marL="0" lvl="0" indent="0" algn="ctr">
                        <a:buNone/>
                      </a:pPr>
                      <a:r>
                        <a:rPr lang="en-US" sz="1800" b="0"/>
                        <a:t>65</a:t>
                      </a:r>
                    </a:p>
                  </a:txBody>
                  <a:tcPr>
                    <a:solidFill>
                      <a:schemeClr val="bg2">
                        <a:lumMod val="90000"/>
                      </a:schemeClr>
                    </a:solidFill>
                  </a:tcPr>
                </a:tc>
                <a:tc>
                  <a:txBody>
                    <a:bodyPr/>
                    <a:lstStyle/>
                    <a:p>
                      <a:pPr marL="0" lvl="0" indent="0" algn="ctr">
                        <a:buNone/>
                      </a:pPr>
                      <a:r>
                        <a:rPr lang="en-US" sz="1800" b="0"/>
                        <a:t>40</a:t>
                      </a:r>
                    </a:p>
                  </a:txBody>
                  <a:tcPr>
                    <a:solidFill>
                      <a:schemeClr val="bg2">
                        <a:lumMod val="90000"/>
                      </a:schemeClr>
                    </a:solidFill>
                  </a:tcPr>
                </a:tc>
                <a:tc>
                  <a:txBody>
                    <a:bodyPr/>
                    <a:lstStyle/>
                    <a:p>
                      <a:pPr marL="0" lvl="0" indent="0" algn="ctr">
                        <a:buNone/>
                      </a:pPr>
                      <a:r>
                        <a:rPr lang="en-US" sz="1800" b="0"/>
                        <a:t>45</a:t>
                      </a:r>
                    </a:p>
                  </a:txBody>
                  <a:tcPr>
                    <a:solidFill>
                      <a:schemeClr val="bg2">
                        <a:lumMod val="90000"/>
                      </a:schemeClr>
                    </a:solidFill>
                  </a:tcPr>
                </a:tc>
                <a:tc>
                  <a:txBody>
                    <a:bodyPr/>
                    <a:lstStyle/>
                    <a:p>
                      <a:pPr marL="0" lvl="0" indent="0" algn="ctr">
                        <a:buNone/>
                      </a:pPr>
                      <a:r>
                        <a:rPr lang="en-US" sz="1800" b="0"/>
                        <a:t>40-53</a:t>
                      </a:r>
                    </a:p>
                    <a:p>
                      <a:pPr marL="0" lvl="0" indent="0" algn="ctr">
                        <a:buNone/>
                      </a:pPr>
                      <a:r>
                        <a:rPr lang="en-US" sz="1800" b="0"/>
                        <a:t>(Dependent on type)</a:t>
                      </a:r>
                    </a:p>
                  </a:txBody>
                  <a:tcPr>
                    <a:solidFill>
                      <a:schemeClr val="bg2">
                        <a:lumMod val="90000"/>
                      </a:schemeClr>
                    </a:solidFill>
                  </a:tcPr>
                </a:tc>
                <a:tc>
                  <a:txBody>
                    <a:bodyPr/>
                    <a:lstStyle/>
                    <a:p>
                      <a:pPr marL="0" lvl="0" indent="0" algn="ctr">
                        <a:buNone/>
                      </a:pPr>
                      <a:r>
                        <a:rPr lang="en-US" sz="1800" b="0"/>
                        <a:t>55</a:t>
                      </a:r>
                    </a:p>
                  </a:txBody>
                  <a:tcPr>
                    <a:solidFill>
                      <a:schemeClr val="bg2">
                        <a:lumMod val="90000"/>
                      </a:schemeClr>
                    </a:solidFill>
                  </a:tcPr>
                </a:tc>
                <a:tc>
                  <a:txBody>
                    <a:bodyPr/>
                    <a:lstStyle/>
                    <a:p>
                      <a:pPr marL="0" lvl="0" indent="0" algn="ctr">
                        <a:buNone/>
                      </a:pPr>
                      <a:r>
                        <a:rPr lang="en-US" sz="1800" b="0"/>
                        <a:t>60</a:t>
                      </a:r>
                    </a:p>
                  </a:txBody>
                  <a:tcPr>
                    <a:solidFill>
                      <a:schemeClr val="bg2">
                        <a:lumMod val="90000"/>
                      </a:schemeClr>
                    </a:solidFill>
                  </a:tcPr>
                </a:tc>
                <a:tc>
                  <a:txBody>
                    <a:bodyPr/>
                    <a:lstStyle/>
                    <a:p>
                      <a:pPr marL="0" lvl="0" indent="0" algn="ctr">
                        <a:buNone/>
                      </a:pPr>
                      <a:r>
                        <a:rPr lang="en-US" sz="1800" b="0"/>
                        <a:t>45</a:t>
                      </a:r>
                    </a:p>
                  </a:txBody>
                  <a:tcPr>
                    <a:solidFill>
                      <a:schemeClr val="bg2">
                        <a:lumMod val="90000"/>
                      </a:schemeClr>
                    </a:solidFill>
                  </a:tcPr>
                </a:tc>
                <a:tc>
                  <a:txBody>
                    <a:bodyPr/>
                    <a:lstStyle/>
                    <a:p>
                      <a:pPr marL="0" lvl="0" indent="0" algn="ctr">
                        <a:buNone/>
                      </a:pPr>
                      <a:r>
                        <a:rPr lang="en-US" sz="1800" b="0"/>
                        <a:t>Unknown</a:t>
                      </a:r>
                    </a:p>
                  </a:txBody>
                  <a:tcPr>
                    <a:solidFill>
                      <a:schemeClr val="bg2">
                        <a:lumMod val="90000"/>
                      </a:schemeClr>
                    </a:solidFill>
                  </a:tcPr>
                </a:tc>
                <a:tc>
                  <a:txBody>
                    <a:bodyPr/>
                    <a:lstStyle/>
                    <a:p>
                      <a:pPr marL="0" lvl="0" indent="0" algn="ctr">
                        <a:buNone/>
                      </a:pPr>
                      <a:r>
                        <a:rPr lang="en-US" sz="1800" b="0"/>
                        <a:t>Unknown</a:t>
                      </a:r>
                    </a:p>
                  </a:txBody>
                  <a:tcPr>
                    <a:solidFill>
                      <a:schemeClr val="bg2">
                        <a:lumMod val="90000"/>
                      </a:schemeClr>
                    </a:solidFill>
                  </a:tcPr>
                </a:tc>
                <a:extLst>
                  <a:ext uri="{0D108BD9-81ED-4DB2-BD59-A6C34878D82A}">
                    <a16:rowId xmlns:a16="http://schemas.microsoft.com/office/drawing/2014/main" val="2317996875"/>
                  </a:ext>
                </a:extLst>
              </a:tr>
              <a:tr h="1020411">
                <a:tc>
                  <a:txBody>
                    <a:bodyPr/>
                    <a:lstStyle/>
                    <a:p>
                      <a:pPr lvl="0">
                        <a:buNone/>
                      </a:pPr>
                      <a:r>
                        <a:rPr lang="en-US" i="1"/>
                        <a:t>Density (g/cm^3)</a:t>
                      </a:r>
                    </a:p>
                  </a:txBody>
                  <a:tcPr>
                    <a:solidFill>
                      <a:schemeClr val="bg2">
                        <a:lumMod val="90000"/>
                      </a:schemeClr>
                    </a:solidFill>
                  </a:tcPr>
                </a:tc>
                <a:tc>
                  <a:txBody>
                    <a:bodyPr/>
                    <a:lstStyle/>
                    <a:p>
                      <a:pPr marL="0" lvl="0" indent="0" algn="ctr">
                        <a:buNone/>
                      </a:pPr>
                      <a:r>
                        <a:rPr lang="en-US" sz="1800" b="0"/>
                        <a:t>&lt;0.8</a:t>
                      </a:r>
                    </a:p>
                  </a:txBody>
                  <a:tcPr>
                    <a:solidFill>
                      <a:schemeClr val="bg2">
                        <a:lumMod val="90000"/>
                      </a:schemeClr>
                    </a:solidFill>
                  </a:tcPr>
                </a:tc>
                <a:tc>
                  <a:txBody>
                    <a:bodyPr/>
                    <a:lstStyle/>
                    <a:p>
                      <a:pPr marL="0" lvl="0" indent="0" algn="ctr">
                        <a:buNone/>
                      </a:pPr>
                      <a:r>
                        <a:rPr lang="en-US" sz="1800" b="0"/>
                        <a:t>1.24</a:t>
                      </a:r>
                    </a:p>
                  </a:txBody>
                  <a:tcPr>
                    <a:solidFill>
                      <a:schemeClr val="bg2">
                        <a:lumMod val="90000"/>
                      </a:schemeClr>
                    </a:solidFill>
                  </a:tcPr>
                </a:tc>
                <a:tc>
                  <a:txBody>
                    <a:bodyPr/>
                    <a:lstStyle/>
                    <a:p>
                      <a:pPr marL="0" lvl="0" indent="0" algn="ctr">
                        <a:buNone/>
                      </a:pPr>
                      <a:r>
                        <a:rPr lang="en-US" sz="1800" b="0"/>
                        <a:t>1.04</a:t>
                      </a:r>
                    </a:p>
                  </a:txBody>
                  <a:tcPr>
                    <a:solidFill>
                      <a:schemeClr val="bg2">
                        <a:lumMod val="90000"/>
                      </a:schemeClr>
                    </a:solidFill>
                  </a:tcPr>
                </a:tc>
                <a:tc>
                  <a:txBody>
                    <a:bodyPr/>
                    <a:lstStyle/>
                    <a:p>
                      <a:pPr marL="0" lvl="0" indent="0" algn="ctr">
                        <a:buNone/>
                      </a:pPr>
                      <a:r>
                        <a:rPr lang="en-US" sz="1800" b="0"/>
                        <a:t>1.3</a:t>
                      </a:r>
                    </a:p>
                  </a:txBody>
                  <a:tcPr>
                    <a:solidFill>
                      <a:schemeClr val="bg2">
                        <a:lumMod val="90000"/>
                      </a:schemeClr>
                    </a:solidFill>
                  </a:tcPr>
                </a:tc>
                <a:tc>
                  <a:txBody>
                    <a:bodyPr/>
                    <a:lstStyle/>
                    <a:p>
                      <a:pPr marL="0" lvl="0" indent="0" algn="ctr">
                        <a:buNone/>
                      </a:pPr>
                      <a:r>
                        <a:rPr lang="en-US" sz="1800" b="0"/>
                        <a:t>1.23</a:t>
                      </a:r>
                    </a:p>
                  </a:txBody>
                  <a:tcPr>
                    <a:solidFill>
                      <a:schemeClr val="bg2">
                        <a:lumMod val="90000"/>
                      </a:schemeClr>
                    </a:solidFill>
                  </a:tcPr>
                </a:tc>
                <a:tc>
                  <a:txBody>
                    <a:bodyPr/>
                    <a:lstStyle/>
                    <a:p>
                      <a:pPr marL="0" lvl="0" indent="0" algn="ctr">
                        <a:buNone/>
                      </a:pPr>
                      <a:r>
                        <a:rPr lang="en-US" sz="1800" b="0"/>
                        <a:t>1.07</a:t>
                      </a:r>
                    </a:p>
                  </a:txBody>
                  <a:tcPr>
                    <a:solidFill>
                      <a:schemeClr val="bg2">
                        <a:lumMod val="90000"/>
                      </a:schemeClr>
                    </a:solidFill>
                  </a:tcPr>
                </a:tc>
                <a:tc>
                  <a:txBody>
                    <a:bodyPr/>
                    <a:lstStyle/>
                    <a:p>
                      <a:pPr marL="0" lvl="0" indent="0" algn="ctr">
                        <a:buNone/>
                      </a:pPr>
                      <a:r>
                        <a:rPr lang="en-US" sz="1800" b="0"/>
                        <a:t>1.06-1.14</a:t>
                      </a:r>
                    </a:p>
                  </a:txBody>
                  <a:tcPr>
                    <a:solidFill>
                      <a:schemeClr val="bg2">
                        <a:lumMod val="90000"/>
                      </a:schemeClr>
                    </a:solidFill>
                  </a:tcPr>
                </a:tc>
                <a:tc>
                  <a:txBody>
                    <a:bodyPr/>
                    <a:lstStyle/>
                    <a:p>
                      <a:pPr marL="0" lvl="0" indent="0" algn="ctr">
                        <a:buNone/>
                      </a:pPr>
                      <a:r>
                        <a:rPr lang="en-US" sz="1800" b="0"/>
                        <a:t>Varies</a:t>
                      </a:r>
                    </a:p>
                  </a:txBody>
                  <a:tcPr>
                    <a:solidFill>
                      <a:schemeClr val="bg2">
                        <a:lumMod val="90000"/>
                      </a:schemeClr>
                    </a:solidFill>
                  </a:tcPr>
                </a:tc>
                <a:tc>
                  <a:txBody>
                    <a:bodyPr/>
                    <a:lstStyle/>
                    <a:p>
                      <a:pPr marL="0" lvl="0" indent="0" algn="ctr">
                        <a:buNone/>
                      </a:pPr>
                      <a:r>
                        <a:rPr lang="en-US" sz="1800" b="0"/>
                        <a:t>1.48</a:t>
                      </a:r>
                    </a:p>
                  </a:txBody>
                  <a:tcPr>
                    <a:solidFill>
                      <a:schemeClr val="bg2">
                        <a:lumMod val="90000"/>
                      </a:schemeClr>
                    </a:solidFill>
                  </a:tcPr>
                </a:tc>
                <a:tc>
                  <a:txBody>
                    <a:bodyPr/>
                    <a:lstStyle/>
                    <a:p>
                      <a:pPr marL="0" lvl="0" indent="0" algn="ctr">
                        <a:buNone/>
                      </a:pPr>
                      <a:r>
                        <a:rPr lang="en-US" sz="1800" b="0"/>
                        <a:t>3.5</a:t>
                      </a:r>
                    </a:p>
                  </a:txBody>
                  <a:tcPr>
                    <a:solidFill>
                      <a:schemeClr val="bg2">
                        <a:lumMod val="90000"/>
                      </a:schemeClr>
                    </a:solidFill>
                  </a:tcPr>
                </a:tc>
                <a:extLst>
                  <a:ext uri="{0D108BD9-81ED-4DB2-BD59-A6C34878D82A}">
                    <a16:rowId xmlns:a16="http://schemas.microsoft.com/office/drawing/2014/main" val="2174922400"/>
                  </a:ext>
                </a:extLst>
              </a:tr>
              <a:tr h="1020411">
                <a:tc>
                  <a:txBody>
                    <a:bodyPr/>
                    <a:lstStyle/>
                    <a:p>
                      <a:pPr lvl="0">
                        <a:buNone/>
                      </a:pPr>
                      <a:r>
                        <a:rPr lang="en-US" i="1"/>
                        <a:t>Cost ($/kg)</a:t>
                      </a:r>
                    </a:p>
                  </a:txBody>
                  <a:tcPr>
                    <a:solidFill>
                      <a:schemeClr val="bg2">
                        <a:lumMod val="90000"/>
                      </a:schemeClr>
                    </a:solidFill>
                  </a:tcPr>
                </a:tc>
                <a:tc>
                  <a:txBody>
                    <a:bodyPr/>
                    <a:lstStyle/>
                    <a:p>
                      <a:pPr marL="0" lvl="0" indent="0" algn="ctr">
                        <a:buNone/>
                      </a:pPr>
                      <a:r>
                        <a:rPr lang="en-US" sz="1800" b="0"/>
                        <a:t>37</a:t>
                      </a:r>
                    </a:p>
                  </a:txBody>
                  <a:tcPr>
                    <a:solidFill>
                      <a:schemeClr val="bg2">
                        <a:lumMod val="90000"/>
                      </a:schemeClr>
                    </a:solidFill>
                  </a:tcPr>
                </a:tc>
                <a:tc>
                  <a:txBody>
                    <a:bodyPr/>
                    <a:lstStyle/>
                    <a:p>
                      <a:pPr marL="0" lvl="0" indent="0" algn="ctr">
                        <a:buNone/>
                      </a:pPr>
                      <a:r>
                        <a:rPr lang="en-US" sz="1800" b="0"/>
                        <a:t>15-20</a:t>
                      </a:r>
                    </a:p>
                  </a:txBody>
                  <a:tcPr>
                    <a:solidFill>
                      <a:schemeClr val="bg2">
                        <a:lumMod val="90000"/>
                      </a:schemeClr>
                    </a:solidFill>
                  </a:tcPr>
                </a:tc>
                <a:tc>
                  <a:txBody>
                    <a:bodyPr/>
                    <a:lstStyle/>
                    <a:p>
                      <a:pPr marL="0" lvl="0" indent="0" algn="ctr">
                        <a:buNone/>
                      </a:pPr>
                      <a:r>
                        <a:rPr lang="en-US" sz="1800" b="0"/>
                        <a:t>21</a:t>
                      </a:r>
                    </a:p>
                  </a:txBody>
                  <a:tcPr>
                    <a:solidFill>
                      <a:schemeClr val="bg2">
                        <a:lumMod val="90000"/>
                      </a:schemeClr>
                    </a:solidFill>
                  </a:tcPr>
                </a:tc>
                <a:tc>
                  <a:txBody>
                    <a:bodyPr/>
                    <a:lstStyle/>
                    <a:p>
                      <a:pPr marL="0" lvl="0" indent="0" algn="ctr">
                        <a:buNone/>
                      </a:pPr>
                      <a:r>
                        <a:rPr lang="en-US" sz="1800" b="0"/>
                        <a:t>40-60</a:t>
                      </a:r>
                    </a:p>
                  </a:txBody>
                  <a:tcPr>
                    <a:solidFill>
                      <a:schemeClr val="bg2">
                        <a:lumMod val="90000"/>
                      </a:schemeClr>
                    </a:solidFill>
                  </a:tcPr>
                </a:tc>
                <a:tc>
                  <a:txBody>
                    <a:bodyPr/>
                    <a:lstStyle/>
                    <a:p>
                      <a:pPr marL="0" lvl="0" indent="0" algn="ctr">
                        <a:buNone/>
                      </a:pPr>
                      <a:r>
                        <a:rPr lang="en-US" sz="1800" b="0"/>
                        <a:t>20-60</a:t>
                      </a:r>
                    </a:p>
                  </a:txBody>
                  <a:tcPr>
                    <a:solidFill>
                      <a:schemeClr val="bg2">
                        <a:lumMod val="90000"/>
                      </a:schemeClr>
                    </a:solidFill>
                  </a:tcPr>
                </a:tc>
                <a:tc>
                  <a:txBody>
                    <a:bodyPr/>
                    <a:lstStyle/>
                    <a:p>
                      <a:pPr marL="0" lvl="0" indent="0" algn="ctr">
                        <a:buNone/>
                      </a:pPr>
                      <a:r>
                        <a:rPr lang="en-US" sz="1800" b="0"/>
                        <a:t>40</a:t>
                      </a:r>
                    </a:p>
                  </a:txBody>
                  <a:tcPr>
                    <a:solidFill>
                      <a:schemeClr val="bg2">
                        <a:lumMod val="90000"/>
                      </a:schemeClr>
                    </a:solidFill>
                  </a:tcPr>
                </a:tc>
                <a:tc>
                  <a:txBody>
                    <a:bodyPr/>
                    <a:lstStyle/>
                    <a:p>
                      <a:pPr marL="0" lvl="0" indent="0" algn="ctr">
                        <a:buNone/>
                      </a:pPr>
                      <a:r>
                        <a:rPr lang="en-US" sz="1800" b="0"/>
                        <a:t>25-65</a:t>
                      </a:r>
                    </a:p>
                  </a:txBody>
                  <a:tcPr>
                    <a:solidFill>
                      <a:schemeClr val="bg2">
                        <a:lumMod val="90000"/>
                      </a:schemeClr>
                    </a:solidFill>
                  </a:tcPr>
                </a:tc>
                <a:tc>
                  <a:txBody>
                    <a:bodyPr/>
                    <a:lstStyle/>
                    <a:p>
                      <a:pPr marL="0" lvl="0" indent="0" algn="ctr">
                        <a:buNone/>
                      </a:pPr>
                      <a:r>
                        <a:rPr lang="en-US" sz="1800" b="0"/>
                        <a:t>40-75</a:t>
                      </a:r>
                    </a:p>
                  </a:txBody>
                  <a:tcPr>
                    <a:solidFill>
                      <a:schemeClr val="bg2">
                        <a:lumMod val="90000"/>
                      </a:schemeClr>
                    </a:solidFill>
                  </a:tcPr>
                </a:tc>
                <a:tc>
                  <a:txBody>
                    <a:bodyPr/>
                    <a:lstStyle/>
                    <a:p>
                      <a:pPr marL="0" lvl="0" indent="0" algn="ctr">
                        <a:buNone/>
                      </a:pPr>
                      <a:r>
                        <a:rPr lang="en-US" sz="1800" b="0"/>
                        <a:t>148</a:t>
                      </a:r>
                    </a:p>
                  </a:txBody>
                  <a:tcPr>
                    <a:solidFill>
                      <a:schemeClr val="bg2">
                        <a:lumMod val="90000"/>
                      </a:schemeClr>
                    </a:solidFill>
                  </a:tcPr>
                </a:tc>
                <a:tc>
                  <a:txBody>
                    <a:bodyPr/>
                    <a:lstStyle/>
                    <a:p>
                      <a:pPr marL="0" lvl="0" indent="0" algn="ctr">
                        <a:buNone/>
                      </a:pPr>
                      <a:r>
                        <a:rPr lang="en-US" sz="1800" b="0"/>
                        <a:t>~300</a:t>
                      </a:r>
                    </a:p>
                  </a:txBody>
                  <a:tcPr>
                    <a:solidFill>
                      <a:schemeClr val="bg2">
                        <a:lumMod val="90000"/>
                      </a:schemeClr>
                    </a:solidFill>
                  </a:tcPr>
                </a:tc>
                <a:extLst>
                  <a:ext uri="{0D108BD9-81ED-4DB2-BD59-A6C34878D82A}">
                    <a16:rowId xmlns:a16="http://schemas.microsoft.com/office/drawing/2014/main" val="3245486467"/>
                  </a:ext>
                </a:extLst>
              </a:tr>
            </a:tbl>
          </a:graphicData>
        </a:graphic>
      </p:graphicFrame>
    </p:spTree>
    <p:extLst>
      <p:ext uri="{BB962C8B-B14F-4D97-AF65-F5344CB8AC3E}">
        <p14:creationId xmlns:p14="http://schemas.microsoft.com/office/powerpoint/2010/main" val="1960347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4A7E-C1C1-F4FF-F7B7-5D67B531F393}"/>
              </a:ext>
            </a:extLst>
          </p:cNvPr>
          <p:cNvSpPr>
            <a:spLocks noGrp="1"/>
          </p:cNvSpPr>
          <p:nvPr>
            <p:ph type="title"/>
          </p:nvPr>
        </p:nvSpPr>
        <p:spPr/>
        <p:txBody>
          <a:bodyPr/>
          <a:lstStyle/>
          <a:p>
            <a:r>
              <a:rPr lang="en-US">
                <a:latin typeface="Arial"/>
                <a:cs typeface="Arial"/>
              </a:rPr>
              <a:t>Propulsion – Number of Motors</a:t>
            </a:r>
            <a:endParaRPr lang="en-US"/>
          </a:p>
        </p:txBody>
      </p:sp>
      <p:sp>
        <p:nvSpPr>
          <p:cNvPr id="4" name="Slide Number Placeholder 3">
            <a:extLst>
              <a:ext uri="{FF2B5EF4-FFF2-40B4-BE49-F238E27FC236}">
                <a16:creationId xmlns:a16="http://schemas.microsoft.com/office/drawing/2014/main" id="{8867DFD7-D035-46D6-C473-A45DA9BE2340}"/>
              </a:ext>
            </a:extLst>
          </p:cNvPr>
          <p:cNvSpPr>
            <a:spLocks noGrp="1"/>
          </p:cNvSpPr>
          <p:nvPr>
            <p:ph type="sldNum" sz="quarter" idx="12"/>
          </p:nvPr>
        </p:nvSpPr>
        <p:spPr/>
        <p:txBody>
          <a:bodyPr/>
          <a:lstStyle/>
          <a:p>
            <a:fld id="{A4DAB268-5651-8449-B4FF-0C1906E4DCE1}" type="slidenum">
              <a:rPr lang="en-US" smtClean="0"/>
              <a:t>65</a:t>
            </a:fld>
            <a:endParaRPr lang="en-US"/>
          </a:p>
        </p:txBody>
      </p:sp>
      <p:graphicFrame>
        <p:nvGraphicFramePr>
          <p:cNvPr id="6" name="Table 8">
            <a:extLst>
              <a:ext uri="{FF2B5EF4-FFF2-40B4-BE49-F238E27FC236}">
                <a16:creationId xmlns:a16="http://schemas.microsoft.com/office/drawing/2014/main" id="{3D50FC01-0FB6-2418-89F3-E80713EB3AA6}"/>
              </a:ext>
            </a:extLst>
          </p:cNvPr>
          <p:cNvGraphicFramePr>
            <a:graphicFrameLocks noGrp="1"/>
          </p:cNvGraphicFramePr>
          <p:nvPr>
            <p:ph idx="1"/>
            <p:extLst>
              <p:ext uri="{D42A27DB-BD31-4B8C-83A1-F6EECF244321}">
                <p14:modId xmlns:p14="http://schemas.microsoft.com/office/powerpoint/2010/main" val="4104933878"/>
              </p:ext>
            </p:extLst>
          </p:nvPr>
        </p:nvGraphicFramePr>
        <p:xfrm>
          <a:off x="180473" y="1654342"/>
          <a:ext cx="11800278" cy="3612536"/>
        </p:xfrm>
        <a:graphic>
          <a:graphicData uri="http://schemas.openxmlformats.org/drawingml/2006/table">
            <a:tbl>
              <a:tblPr firstRow="1" bandRow="1">
                <a:tableStyleId>{5C22544A-7EE6-4342-B048-85BDC9FD1C3A}</a:tableStyleId>
              </a:tblPr>
              <a:tblGrid>
                <a:gridCol w="1263315">
                  <a:extLst>
                    <a:ext uri="{9D8B030D-6E8A-4147-A177-3AD203B41FA5}">
                      <a16:colId xmlns:a16="http://schemas.microsoft.com/office/drawing/2014/main" val="1224203395"/>
                    </a:ext>
                  </a:extLst>
                </a:gridCol>
                <a:gridCol w="2656512">
                  <a:extLst>
                    <a:ext uri="{9D8B030D-6E8A-4147-A177-3AD203B41FA5}">
                      <a16:colId xmlns:a16="http://schemas.microsoft.com/office/drawing/2014/main" val="2952323766"/>
                    </a:ext>
                  </a:extLst>
                </a:gridCol>
                <a:gridCol w="1090567">
                  <a:extLst>
                    <a:ext uri="{9D8B030D-6E8A-4147-A177-3AD203B41FA5}">
                      <a16:colId xmlns:a16="http://schemas.microsoft.com/office/drawing/2014/main" val="2114592838"/>
                    </a:ext>
                  </a:extLst>
                </a:gridCol>
                <a:gridCol w="2097247">
                  <a:extLst>
                    <a:ext uri="{9D8B030D-6E8A-4147-A177-3AD203B41FA5}">
                      <a16:colId xmlns:a16="http://schemas.microsoft.com/office/drawing/2014/main" val="103289416"/>
                    </a:ext>
                  </a:extLst>
                </a:gridCol>
                <a:gridCol w="2510233">
                  <a:extLst>
                    <a:ext uri="{9D8B030D-6E8A-4147-A177-3AD203B41FA5}">
                      <a16:colId xmlns:a16="http://schemas.microsoft.com/office/drawing/2014/main" val="1124262703"/>
                    </a:ext>
                  </a:extLst>
                </a:gridCol>
                <a:gridCol w="958660">
                  <a:extLst>
                    <a:ext uri="{9D8B030D-6E8A-4147-A177-3AD203B41FA5}">
                      <a16:colId xmlns:a16="http://schemas.microsoft.com/office/drawing/2014/main" val="827392146"/>
                    </a:ext>
                  </a:extLst>
                </a:gridCol>
                <a:gridCol w="1223744">
                  <a:extLst>
                    <a:ext uri="{9D8B030D-6E8A-4147-A177-3AD203B41FA5}">
                      <a16:colId xmlns:a16="http://schemas.microsoft.com/office/drawing/2014/main" val="965309564"/>
                    </a:ext>
                  </a:extLst>
                </a:gridCol>
              </a:tblGrid>
              <a:tr h="526108">
                <a:tc>
                  <a:txBody>
                    <a:bodyPr/>
                    <a:lstStyle/>
                    <a:p>
                      <a:pPr algn="ctr"/>
                      <a:r>
                        <a:rPr lang="en-US"/>
                        <a:t>Metric</a:t>
                      </a:r>
                    </a:p>
                  </a:txBody>
                  <a:tcPr>
                    <a:solidFill>
                      <a:srgbClr val="CFB87C"/>
                    </a:solidFill>
                  </a:tcPr>
                </a:tc>
                <a:tc>
                  <a:txBody>
                    <a:bodyPr/>
                    <a:lstStyle/>
                    <a:p>
                      <a:pPr algn="ctr"/>
                      <a:r>
                        <a:rPr lang="en-US"/>
                        <a:t>Description</a:t>
                      </a:r>
                    </a:p>
                  </a:txBody>
                  <a:tcPr>
                    <a:solidFill>
                      <a:srgbClr val="CFB87C"/>
                    </a:solidFill>
                  </a:tcPr>
                </a:tc>
                <a:tc>
                  <a:txBody>
                    <a:bodyPr/>
                    <a:lstStyle/>
                    <a:p>
                      <a:pPr algn="ctr"/>
                      <a:r>
                        <a:rPr lang="en-US"/>
                        <a:t>Weight</a:t>
                      </a:r>
                    </a:p>
                  </a:txBody>
                  <a:tcPr>
                    <a:solidFill>
                      <a:srgbClr val="CFB87C"/>
                    </a:solidFill>
                  </a:tcPr>
                </a:tc>
                <a:tc>
                  <a:txBody>
                    <a:bodyPr/>
                    <a:lstStyle/>
                    <a:p>
                      <a:pPr algn="ctr"/>
                      <a:r>
                        <a:rPr lang="en-US"/>
                        <a:t>1</a:t>
                      </a:r>
                    </a:p>
                  </a:txBody>
                  <a:tcPr>
                    <a:solidFill>
                      <a:srgbClr val="CFB87C"/>
                    </a:solidFill>
                  </a:tcPr>
                </a:tc>
                <a:tc>
                  <a:txBody>
                    <a:bodyPr/>
                    <a:lstStyle/>
                    <a:p>
                      <a:pPr algn="ctr"/>
                      <a:r>
                        <a:rPr lang="en-US"/>
                        <a:t>3</a:t>
                      </a:r>
                    </a:p>
                  </a:txBody>
                  <a:tcPr>
                    <a:solidFill>
                      <a:srgbClr val="CFB87C"/>
                    </a:solidFill>
                  </a:tcPr>
                </a:tc>
                <a:tc>
                  <a:txBody>
                    <a:bodyPr/>
                    <a:lstStyle/>
                    <a:p>
                      <a:pPr lvl="0" algn="ctr">
                        <a:buNone/>
                      </a:pPr>
                      <a:r>
                        <a:rPr lang="en-US" b="0"/>
                        <a:t>1 Motor</a:t>
                      </a:r>
                    </a:p>
                  </a:txBody>
                  <a:tcPr>
                    <a:solidFill>
                      <a:srgbClr val="CFB87C"/>
                    </a:solidFill>
                  </a:tcPr>
                </a:tc>
                <a:tc>
                  <a:txBody>
                    <a:bodyPr/>
                    <a:lstStyle/>
                    <a:p>
                      <a:pPr lvl="0" algn="ctr">
                        <a:buNone/>
                      </a:pPr>
                      <a:r>
                        <a:rPr lang="en-US"/>
                        <a:t>2 Motors</a:t>
                      </a:r>
                    </a:p>
                  </a:txBody>
                  <a:tcPr>
                    <a:solidFill>
                      <a:srgbClr val="CFB87C"/>
                    </a:solidFill>
                  </a:tcPr>
                </a:tc>
                <a:extLst>
                  <a:ext uri="{0D108BD9-81ED-4DB2-BD59-A6C34878D82A}">
                    <a16:rowId xmlns:a16="http://schemas.microsoft.com/office/drawing/2014/main" val="3807310009"/>
                  </a:ext>
                </a:extLst>
              </a:tr>
              <a:tr h="526108">
                <a:tc>
                  <a:txBody>
                    <a:bodyPr/>
                    <a:lstStyle/>
                    <a:p>
                      <a:pPr lvl="0" algn="ctr">
                        <a:buNone/>
                      </a:pPr>
                      <a:r>
                        <a:rPr lang="en-US"/>
                        <a:t>Thrust</a:t>
                      </a:r>
                    </a:p>
                  </a:txBody>
                  <a:tcPr>
                    <a:solidFill>
                      <a:schemeClr val="bg2"/>
                    </a:solidFill>
                  </a:tcPr>
                </a:tc>
                <a:tc>
                  <a:txBody>
                    <a:bodyPr/>
                    <a:lstStyle/>
                    <a:p>
                      <a:pPr lvl="0" algn="ctr">
                        <a:buNone/>
                      </a:pPr>
                      <a:r>
                        <a:rPr lang="en-US"/>
                        <a:t>How much total thrust available?</a:t>
                      </a:r>
                    </a:p>
                  </a:txBody>
                  <a:tcPr>
                    <a:solidFill>
                      <a:schemeClr val="bg2"/>
                    </a:solidFill>
                  </a:tcPr>
                </a:tc>
                <a:tc>
                  <a:txBody>
                    <a:bodyPr/>
                    <a:lstStyle/>
                    <a:p>
                      <a:pPr lvl="0" algn="ctr">
                        <a:buNone/>
                      </a:pPr>
                      <a:r>
                        <a:rPr lang="en-US"/>
                        <a:t>30%</a:t>
                      </a:r>
                    </a:p>
                  </a:txBody>
                  <a:tcPr>
                    <a:solidFill>
                      <a:schemeClr val="bg2"/>
                    </a:solidFill>
                  </a:tcPr>
                </a:tc>
                <a:tc>
                  <a:txBody>
                    <a:bodyPr/>
                    <a:lstStyle/>
                    <a:p>
                      <a:pPr lvl="0" algn="ctr">
                        <a:buNone/>
                      </a:pPr>
                      <a:r>
                        <a:rPr lang="en-US"/>
                        <a:t>Less Thrust</a:t>
                      </a:r>
                    </a:p>
                  </a:txBody>
                  <a:tcPr>
                    <a:solidFill>
                      <a:schemeClr val="bg2"/>
                    </a:solidFill>
                  </a:tcPr>
                </a:tc>
                <a:tc>
                  <a:txBody>
                    <a:bodyPr/>
                    <a:lstStyle/>
                    <a:p>
                      <a:pPr lvl="0" algn="ctr">
                        <a:buNone/>
                      </a:pPr>
                      <a:r>
                        <a:rPr lang="en-US"/>
                        <a:t>More Thrust</a:t>
                      </a:r>
                      <a:endParaRPr lang="en-US" err="1"/>
                    </a:p>
                  </a:txBody>
                  <a:tcPr>
                    <a:solidFill>
                      <a:schemeClr val="bg2"/>
                    </a:solidFill>
                  </a:tcPr>
                </a:tc>
                <a:tc>
                  <a:txBody>
                    <a:bodyPr/>
                    <a:lstStyle/>
                    <a:p>
                      <a:pPr lvl="0" algn="ctr">
                        <a:buNone/>
                      </a:pPr>
                      <a:r>
                        <a:rPr lang="en-US" b="0"/>
                        <a:t>1</a:t>
                      </a:r>
                    </a:p>
                  </a:txBody>
                  <a:tcPr>
                    <a:solidFill>
                      <a:schemeClr val="bg2"/>
                    </a:solidFill>
                  </a:tcPr>
                </a:tc>
                <a:tc>
                  <a:txBody>
                    <a:bodyPr/>
                    <a:lstStyle/>
                    <a:p>
                      <a:pPr lvl="0" algn="ctr">
                        <a:buNone/>
                      </a:pPr>
                      <a:r>
                        <a:rPr lang="en-US"/>
                        <a:t>3</a:t>
                      </a:r>
                    </a:p>
                  </a:txBody>
                  <a:tcPr>
                    <a:solidFill>
                      <a:schemeClr val="bg2"/>
                    </a:solidFill>
                  </a:tcPr>
                </a:tc>
                <a:extLst>
                  <a:ext uri="{0D108BD9-81ED-4DB2-BD59-A6C34878D82A}">
                    <a16:rowId xmlns:a16="http://schemas.microsoft.com/office/drawing/2014/main" val="1781974336"/>
                  </a:ext>
                </a:extLst>
              </a:tr>
              <a:tr h="526108">
                <a:tc>
                  <a:txBody>
                    <a:bodyPr/>
                    <a:lstStyle/>
                    <a:p>
                      <a:pPr lvl="0" algn="ctr">
                        <a:buNone/>
                      </a:pPr>
                      <a:r>
                        <a:rPr lang="en-US"/>
                        <a:t>Mounting Simplicity</a:t>
                      </a:r>
                    </a:p>
                  </a:txBody>
                  <a:tcPr>
                    <a:solidFill>
                      <a:schemeClr val="bg2">
                        <a:lumMod val="90000"/>
                      </a:schemeClr>
                    </a:solidFill>
                  </a:tcPr>
                </a:tc>
                <a:tc>
                  <a:txBody>
                    <a:bodyPr/>
                    <a:lstStyle/>
                    <a:p>
                      <a:pPr lvl="0" algn="ctr">
                        <a:buNone/>
                      </a:pPr>
                      <a:r>
                        <a:rPr lang="en-US"/>
                        <a:t>How easy is it to build and maintain?</a:t>
                      </a:r>
                    </a:p>
                  </a:txBody>
                  <a:tcPr>
                    <a:solidFill>
                      <a:schemeClr val="bg2">
                        <a:lumMod val="90000"/>
                      </a:schemeClr>
                    </a:solidFill>
                  </a:tcPr>
                </a:tc>
                <a:tc>
                  <a:txBody>
                    <a:bodyPr/>
                    <a:lstStyle/>
                    <a:p>
                      <a:pPr lvl="0" algn="ctr">
                        <a:buNone/>
                      </a:pPr>
                      <a:r>
                        <a:rPr lang="en-US"/>
                        <a:t>20%</a:t>
                      </a:r>
                    </a:p>
                  </a:txBody>
                  <a:tcPr>
                    <a:solidFill>
                      <a:schemeClr val="bg2">
                        <a:lumMod val="90000"/>
                      </a:schemeClr>
                    </a:solidFill>
                  </a:tcPr>
                </a:tc>
                <a:tc>
                  <a:txBody>
                    <a:bodyPr/>
                    <a:lstStyle/>
                    <a:p>
                      <a:pPr lvl="0" algn="ctr">
                        <a:buNone/>
                      </a:pPr>
                      <a:r>
                        <a:rPr lang="en-US"/>
                        <a:t>Motors will require intricate placement</a:t>
                      </a:r>
                    </a:p>
                  </a:txBody>
                  <a:tcPr>
                    <a:solidFill>
                      <a:schemeClr val="bg2">
                        <a:lumMod val="90000"/>
                      </a:schemeClr>
                    </a:solidFill>
                  </a:tcPr>
                </a:tc>
                <a:tc>
                  <a:txBody>
                    <a:bodyPr/>
                    <a:lstStyle/>
                    <a:p>
                      <a:pPr lvl="0" algn="ctr">
                        <a:buNone/>
                      </a:pPr>
                      <a:r>
                        <a:rPr lang="en-US"/>
                        <a:t>Motors will be simple to install</a:t>
                      </a:r>
                    </a:p>
                  </a:txBody>
                  <a:tcPr>
                    <a:solidFill>
                      <a:schemeClr val="bg2">
                        <a:lumMod val="90000"/>
                      </a:schemeClr>
                    </a:solidFill>
                  </a:tcPr>
                </a:tc>
                <a:tc>
                  <a:txBody>
                    <a:bodyPr/>
                    <a:lstStyle/>
                    <a:p>
                      <a:pPr lvl="0" algn="ctr">
                        <a:buNone/>
                      </a:pPr>
                      <a:r>
                        <a:rPr lang="en-US" b="0"/>
                        <a:t>3</a:t>
                      </a:r>
                    </a:p>
                  </a:txBody>
                  <a:tcPr>
                    <a:solidFill>
                      <a:schemeClr val="bg2">
                        <a:lumMod val="90000"/>
                      </a:schemeClr>
                    </a:solidFill>
                  </a:tcPr>
                </a:tc>
                <a:tc>
                  <a:txBody>
                    <a:bodyPr/>
                    <a:lstStyle/>
                    <a:p>
                      <a:pPr lvl="0" algn="ctr">
                        <a:buNone/>
                      </a:pPr>
                      <a:r>
                        <a:rPr lang="en-US"/>
                        <a:t>1</a:t>
                      </a:r>
                    </a:p>
                  </a:txBody>
                  <a:tcPr>
                    <a:solidFill>
                      <a:schemeClr val="bg2">
                        <a:lumMod val="90000"/>
                      </a:schemeClr>
                    </a:solidFill>
                  </a:tcPr>
                </a:tc>
                <a:extLst>
                  <a:ext uri="{0D108BD9-81ED-4DB2-BD59-A6C34878D82A}">
                    <a16:rowId xmlns:a16="http://schemas.microsoft.com/office/drawing/2014/main" val="3101222502"/>
                  </a:ext>
                </a:extLst>
              </a:tr>
              <a:tr h="526108">
                <a:tc>
                  <a:txBody>
                    <a:bodyPr/>
                    <a:lstStyle/>
                    <a:p>
                      <a:pPr lvl="0" algn="ctr">
                        <a:buNone/>
                      </a:pPr>
                      <a:r>
                        <a:rPr lang="en-US"/>
                        <a:t>Reliability</a:t>
                      </a:r>
                    </a:p>
                  </a:txBody>
                  <a:tcPr>
                    <a:solidFill>
                      <a:schemeClr val="bg2"/>
                    </a:solidFill>
                  </a:tcPr>
                </a:tc>
                <a:tc>
                  <a:txBody>
                    <a:bodyPr/>
                    <a:lstStyle/>
                    <a:p>
                      <a:pPr lvl="0" algn="ctr">
                        <a:buNone/>
                      </a:pPr>
                      <a:r>
                        <a:rPr lang="en-US"/>
                        <a:t>Will loss of a motor result in loss of flight?</a:t>
                      </a:r>
                    </a:p>
                  </a:txBody>
                  <a:tcPr>
                    <a:solidFill>
                      <a:schemeClr val="bg2"/>
                    </a:solidFill>
                  </a:tcPr>
                </a:tc>
                <a:tc>
                  <a:txBody>
                    <a:bodyPr/>
                    <a:lstStyle/>
                    <a:p>
                      <a:pPr lvl="0" algn="ctr">
                        <a:buNone/>
                      </a:pPr>
                      <a:r>
                        <a:rPr lang="en-US"/>
                        <a:t>10%</a:t>
                      </a:r>
                    </a:p>
                  </a:txBody>
                  <a:tcPr>
                    <a:solidFill>
                      <a:schemeClr val="bg2"/>
                    </a:solidFill>
                  </a:tcPr>
                </a:tc>
                <a:tc>
                  <a:txBody>
                    <a:bodyPr/>
                    <a:lstStyle/>
                    <a:p>
                      <a:pPr lvl="0" algn="ctr">
                        <a:buNone/>
                      </a:pPr>
                      <a:r>
                        <a:rPr lang="en-US"/>
                        <a:t>Failure results in Loss of thrust</a:t>
                      </a:r>
                    </a:p>
                  </a:txBody>
                  <a:tcPr>
                    <a:solidFill>
                      <a:schemeClr val="bg2"/>
                    </a:solidFill>
                  </a:tcPr>
                </a:tc>
                <a:tc>
                  <a:txBody>
                    <a:bodyPr/>
                    <a:lstStyle/>
                    <a:p>
                      <a:pPr lvl="0" algn="ctr">
                        <a:buNone/>
                      </a:pPr>
                      <a:r>
                        <a:rPr lang="en-US"/>
                        <a:t>Motor failure doesn't result in loss of thrust</a:t>
                      </a:r>
                    </a:p>
                  </a:txBody>
                  <a:tcPr>
                    <a:solidFill>
                      <a:schemeClr val="bg2"/>
                    </a:solidFill>
                  </a:tcPr>
                </a:tc>
                <a:tc>
                  <a:txBody>
                    <a:bodyPr/>
                    <a:lstStyle/>
                    <a:p>
                      <a:pPr lvl="0" algn="ctr">
                        <a:buNone/>
                      </a:pPr>
                      <a:r>
                        <a:rPr lang="en-US" b="0"/>
                        <a:t>1</a:t>
                      </a:r>
                    </a:p>
                  </a:txBody>
                  <a:tcPr>
                    <a:solidFill>
                      <a:schemeClr val="bg2"/>
                    </a:solidFill>
                  </a:tcPr>
                </a:tc>
                <a:tc>
                  <a:txBody>
                    <a:bodyPr/>
                    <a:lstStyle/>
                    <a:p>
                      <a:pPr lvl="0" algn="ctr">
                        <a:buNone/>
                      </a:pPr>
                      <a:r>
                        <a:rPr lang="en-US"/>
                        <a:t>3</a:t>
                      </a:r>
                    </a:p>
                  </a:txBody>
                  <a:tcPr>
                    <a:solidFill>
                      <a:schemeClr val="bg2"/>
                    </a:solidFill>
                  </a:tcPr>
                </a:tc>
                <a:extLst>
                  <a:ext uri="{0D108BD9-81ED-4DB2-BD59-A6C34878D82A}">
                    <a16:rowId xmlns:a16="http://schemas.microsoft.com/office/drawing/2014/main" val="439635158"/>
                  </a:ext>
                </a:extLst>
              </a:tr>
              <a:tr h="526108">
                <a:tc>
                  <a:txBody>
                    <a:bodyPr/>
                    <a:lstStyle/>
                    <a:p>
                      <a:pPr lvl="0" algn="ctr">
                        <a:buNone/>
                      </a:pPr>
                      <a:r>
                        <a:rPr lang="en-US"/>
                        <a:t>Efficiency</a:t>
                      </a:r>
                    </a:p>
                  </a:txBody>
                  <a:tcPr>
                    <a:solidFill>
                      <a:schemeClr val="bg2">
                        <a:lumMod val="90000"/>
                      </a:schemeClr>
                    </a:solidFill>
                  </a:tcPr>
                </a:tc>
                <a:tc>
                  <a:txBody>
                    <a:bodyPr/>
                    <a:lstStyle/>
                    <a:p>
                      <a:pPr lvl="0" algn="ctr">
                        <a:buNone/>
                      </a:pPr>
                      <a:r>
                        <a:rPr lang="en-US"/>
                        <a:t>How heavy and power efficient?</a:t>
                      </a:r>
                    </a:p>
                  </a:txBody>
                  <a:tcPr>
                    <a:solidFill>
                      <a:schemeClr val="bg2">
                        <a:lumMod val="90000"/>
                      </a:schemeClr>
                    </a:solidFill>
                  </a:tcPr>
                </a:tc>
                <a:tc>
                  <a:txBody>
                    <a:bodyPr/>
                    <a:lstStyle/>
                    <a:p>
                      <a:pPr lvl="0" algn="ctr">
                        <a:buNone/>
                      </a:pPr>
                      <a:r>
                        <a:rPr lang="en-US"/>
                        <a:t>40%</a:t>
                      </a:r>
                    </a:p>
                  </a:txBody>
                  <a:tcPr>
                    <a:solidFill>
                      <a:schemeClr val="bg2">
                        <a:lumMod val="90000"/>
                      </a:schemeClr>
                    </a:solidFill>
                  </a:tcPr>
                </a:tc>
                <a:tc>
                  <a:txBody>
                    <a:bodyPr/>
                    <a:lstStyle/>
                    <a:p>
                      <a:pPr lvl="0" algn="ctr">
                        <a:buNone/>
                      </a:pPr>
                      <a:r>
                        <a:rPr lang="en-US"/>
                        <a:t>Heavier, power hungrier</a:t>
                      </a:r>
                    </a:p>
                  </a:txBody>
                  <a:tcPr>
                    <a:solidFill>
                      <a:schemeClr val="bg2">
                        <a:lumMod val="90000"/>
                      </a:schemeClr>
                    </a:solidFill>
                  </a:tcPr>
                </a:tc>
                <a:tc>
                  <a:txBody>
                    <a:bodyPr/>
                    <a:lstStyle/>
                    <a:p>
                      <a:pPr lvl="0" algn="ctr">
                        <a:buNone/>
                      </a:pPr>
                      <a:r>
                        <a:rPr lang="en-US"/>
                        <a:t>Less heavy, less power required</a:t>
                      </a:r>
                    </a:p>
                  </a:txBody>
                  <a:tcPr>
                    <a:solidFill>
                      <a:schemeClr val="bg2">
                        <a:lumMod val="90000"/>
                      </a:schemeClr>
                    </a:solidFill>
                  </a:tcPr>
                </a:tc>
                <a:tc>
                  <a:txBody>
                    <a:bodyPr/>
                    <a:lstStyle/>
                    <a:p>
                      <a:pPr lvl="0" algn="ctr">
                        <a:buNone/>
                      </a:pPr>
                      <a:r>
                        <a:rPr lang="en-US" b="0"/>
                        <a:t>3</a:t>
                      </a:r>
                      <a:endParaRPr lang="en-US"/>
                    </a:p>
                  </a:txBody>
                  <a:tcPr>
                    <a:solidFill>
                      <a:schemeClr val="bg2">
                        <a:lumMod val="90000"/>
                      </a:schemeClr>
                    </a:solidFill>
                  </a:tcPr>
                </a:tc>
                <a:tc>
                  <a:txBody>
                    <a:bodyPr/>
                    <a:lstStyle/>
                    <a:p>
                      <a:pPr lvl="0" algn="ctr">
                        <a:buNone/>
                      </a:pPr>
                      <a:r>
                        <a:rPr lang="en-US"/>
                        <a:t>1</a:t>
                      </a:r>
                    </a:p>
                  </a:txBody>
                  <a:tcPr>
                    <a:solidFill>
                      <a:schemeClr val="bg2">
                        <a:lumMod val="90000"/>
                      </a:schemeClr>
                    </a:solidFill>
                  </a:tcPr>
                </a:tc>
                <a:extLst>
                  <a:ext uri="{0D108BD9-81ED-4DB2-BD59-A6C34878D82A}">
                    <a16:rowId xmlns:a16="http://schemas.microsoft.com/office/drawing/2014/main" val="3074731023"/>
                  </a:ext>
                </a:extLst>
              </a:tr>
              <a:tr h="526108">
                <a:tc>
                  <a:txBody>
                    <a:bodyPr/>
                    <a:lstStyle/>
                    <a:p>
                      <a:pPr lvl="0" algn="ctr">
                        <a:buNone/>
                      </a:pPr>
                      <a:r>
                        <a:rPr lang="en-US" b="1"/>
                        <a:t>Totals</a:t>
                      </a:r>
                      <a:endParaRPr lang="en-US"/>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r>
                        <a:rPr lang="en-US"/>
                        <a:t>100%</a:t>
                      </a:r>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r>
                        <a:rPr lang="en-US" b="1"/>
                        <a:t>2.2</a:t>
                      </a:r>
                      <a:endParaRPr lang="en-US"/>
                    </a:p>
                  </a:txBody>
                  <a:tcPr>
                    <a:solidFill>
                      <a:schemeClr val="bg2">
                        <a:lumMod val="75000"/>
                      </a:schemeClr>
                    </a:solidFill>
                  </a:tcPr>
                </a:tc>
                <a:tc>
                  <a:txBody>
                    <a:bodyPr/>
                    <a:lstStyle/>
                    <a:p>
                      <a:pPr lvl="0" algn="ctr">
                        <a:buNone/>
                      </a:pPr>
                      <a:r>
                        <a:rPr lang="en-US"/>
                        <a:t>1.8</a:t>
                      </a:r>
                    </a:p>
                  </a:txBody>
                  <a:tcPr>
                    <a:solidFill>
                      <a:schemeClr val="bg2">
                        <a:lumMod val="75000"/>
                      </a:schemeClr>
                    </a:solidFill>
                  </a:tcPr>
                </a:tc>
                <a:extLst>
                  <a:ext uri="{0D108BD9-81ED-4DB2-BD59-A6C34878D82A}">
                    <a16:rowId xmlns:a16="http://schemas.microsoft.com/office/drawing/2014/main" val="935722631"/>
                  </a:ext>
                </a:extLst>
              </a:tr>
            </a:tbl>
          </a:graphicData>
        </a:graphic>
      </p:graphicFrame>
    </p:spTree>
    <p:extLst>
      <p:ext uri="{BB962C8B-B14F-4D97-AF65-F5344CB8AC3E}">
        <p14:creationId xmlns:p14="http://schemas.microsoft.com/office/powerpoint/2010/main" val="536055585"/>
      </p:ext>
    </p:extLst>
  </p:cSld>
  <p:clrMapOvr>
    <a:masterClrMapping/>
  </p:clrMapOvr>
  <p:extLst>
    <p:ext uri="{6950BFC3-D8DA-4A85-94F7-54DA5524770B}">
      <p188:commentRel xmlns:p188="http://schemas.microsoft.com/office/powerpoint/2018/8/main" r:id="rId2"/>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E528-1023-5ADF-D895-2BE228917D5B}"/>
              </a:ext>
            </a:extLst>
          </p:cNvPr>
          <p:cNvSpPr>
            <a:spLocks noGrp="1"/>
          </p:cNvSpPr>
          <p:nvPr>
            <p:ph type="title"/>
          </p:nvPr>
        </p:nvSpPr>
        <p:spPr>
          <a:xfrm>
            <a:off x="838200" y="184370"/>
            <a:ext cx="11012555" cy="1325563"/>
          </a:xfrm>
        </p:spPr>
        <p:txBody>
          <a:bodyPr/>
          <a:lstStyle/>
          <a:p>
            <a:r>
              <a:rPr lang="en-US">
                <a:latin typeface="Arial"/>
                <a:cs typeface="Arial"/>
              </a:rPr>
              <a:t>Propulsion – Push vs Pull Configuration</a:t>
            </a:r>
            <a:endParaRPr lang="en-US"/>
          </a:p>
        </p:txBody>
      </p:sp>
      <p:sp>
        <p:nvSpPr>
          <p:cNvPr id="4" name="Slide Number Placeholder 3">
            <a:extLst>
              <a:ext uri="{FF2B5EF4-FFF2-40B4-BE49-F238E27FC236}">
                <a16:creationId xmlns:a16="http://schemas.microsoft.com/office/drawing/2014/main" id="{C3FEC01E-25E1-365D-DA8F-2B434D9CBCB0}"/>
              </a:ext>
            </a:extLst>
          </p:cNvPr>
          <p:cNvSpPr>
            <a:spLocks noGrp="1"/>
          </p:cNvSpPr>
          <p:nvPr>
            <p:ph type="sldNum" sz="quarter" idx="12"/>
          </p:nvPr>
        </p:nvSpPr>
        <p:spPr/>
        <p:txBody>
          <a:bodyPr/>
          <a:lstStyle/>
          <a:p>
            <a:fld id="{A4DAB268-5651-8449-B4FF-0C1906E4DCE1}" type="slidenum">
              <a:rPr lang="en-US" smtClean="0"/>
              <a:t>66</a:t>
            </a:fld>
            <a:endParaRPr lang="en-US"/>
          </a:p>
        </p:txBody>
      </p:sp>
      <p:graphicFrame>
        <p:nvGraphicFramePr>
          <p:cNvPr id="6" name="Table 8">
            <a:extLst>
              <a:ext uri="{FF2B5EF4-FFF2-40B4-BE49-F238E27FC236}">
                <a16:creationId xmlns:a16="http://schemas.microsoft.com/office/drawing/2014/main" id="{7BA05815-00B5-8DF4-12E8-0E6886D7CDC6}"/>
              </a:ext>
            </a:extLst>
          </p:cNvPr>
          <p:cNvGraphicFramePr>
            <a:graphicFrameLocks/>
          </p:cNvGraphicFramePr>
          <p:nvPr>
            <p:extLst>
              <p:ext uri="{D42A27DB-BD31-4B8C-83A1-F6EECF244321}">
                <p14:modId xmlns:p14="http://schemas.microsoft.com/office/powerpoint/2010/main" val="1085241808"/>
              </p:ext>
            </p:extLst>
          </p:nvPr>
        </p:nvGraphicFramePr>
        <p:xfrm>
          <a:off x="1020660" y="1656825"/>
          <a:ext cx="10346190" cy="3246776"/>
        </p:xfrm>
        <a:graphic>
          <a:graphicData uri="http://schemas.openxmlformats.org/drawingml/2006/table">
            <a:tbl>
              <a:tblPr firstRow="1" bandRow="1">
                <a:tableStyleId>{5C22544A-7EE6-4342-B048-85BDC9FD1C3A}</a:tableStyleId>
              </a:tblPr>
              <a:tblGrid>
                <a:gridCol w="1440110">
                  <a:extLst>
                    <a:ext uri="{9D8B030D-6E8A-4147-A177-3AD203B41FA5}">
                      <a16:colId xmlns:a16="http://schemas.microsoft.com/office/drawing/2014/main" val="1224203395"/>
                    </a:ext>
                  </a:extLst>
                </a:gridCol>
                <a:gridCol w="2656512">
                  <a:extLst>
                    <a:ext uri="{9D8B030D-6E8A-4147-A177-3AD203B41FA5}">
                      <a16:colId xmlns:a16="http://schemas.microsoft.com/office/drawing/2014/main" val="2952323766"/>
                    </a:ext>
                  </a:extLst>
                </a:gridCol>
                <a:gridCol w="1137657">
                  <a:extLst>
                    <a:ext uri="{9D8B030D-6E8A-4147-A177-3AD203B41FA5}">
                      <a16:colId xmlns:a16="http://schemas.microsoft.com/office/drawing/2014/main" val="2114592838"/>
                    </a:ext>
                  </a:extLst>
                </a:gridCol>
                <a:gridCol w="1865258">
                  <a:extLst>
                    <a:ext uri="{9D8B030D-6E8A-4147-A177-3AD203B41FA5}">
                      <a16:colId xmlns:a16="http://schemas.microsoft.com/office/drawing/2014/main" val="103289416"/>
                    </a:ext>
                  </a:extLst>
                </a:gridCol>
                <a:gridCol w="1693423">
                  <a:extLst>
                    <a:ext uri="{9D8B030D-6E8A-4147-A177-3AD203B41FA5}">
                      <a16:colId xmlns:a16="http://schemas.microsoft.com/office/drawing/2014/main" val="1527578392"/>
                    </a:ext>
                  </a:extLst>
                </a:gridCol>
                <a:gridCol w="748933">
                  <a:extLst>
                    <a:ext uri="{9D8B030D-6E8A-4147-A177-3AD203B41FA5}">
                      <a16:colId xmlns:a16="http://schemas.microsoft.com/office/drawing/2014/main" val="827392146"/>
                    </a:ext>
                  </a:extLst>
                </a:gridCol>
                <a:gridCol w="804297">
                  <a:extLst>
                    <a:ext uri="{9D8B030D-6E8A-4147-A177-3AD203B41FA5}">
                      <a16:colId xmlns:a16="http://schemas.microsoft.com/office/drawing/2014/main" val="965309564"/>
                    </a:ext>
                  </a:extLst>
                </a:gridCol>
              </a:tblGrid>
              <a:tr h="526108">
                <a:tc>
                  <a:txBody>
                    <a:bodyPr/>
                    <a:lstStyle/>
                    <a:p>
                      <a:pPr algn="ctr"/>
                      <a:r>
                        <a:rPr lang="en-US"/>
                        <a:t>Metric</a:t>
                      </a:r>
                    </a:p>
                  </a:txBody>
                  <a:tcPr>
                    <a:solidFill>
                      <a:srgbClr val="CFB87C"/>
                    </a:solidFill>
                  </a:tcPr>
                </a:tc>
                <a:tc>
                  <a:txBody>
                    <a:bodyPr/>
                    <a:lstStyle/>
                    <a:p>
                      <a:pPr algn="ctr"/>
                      <a:r>
                        <a:rPr lang="en-US"/>
                        <a:t>Description</a:t>
                      </a:r>
                    </a:p>
                  </a:txBody>
                  <a:tcPr>
                    <a:solidFill>
                      <a:srgbClr val="CFB87C"/>
                    </a:solidFill>
                  </a:tcPr>
                </a:tc>
                <a:tc>
                  <a:txBody>
                    <a:bodyPr/>
                    <a:lstStyle/>
                    <a:p>
                      <a:pPr algn="ctr"/>
                      <a:r>
                        <a:rPr lang="en-US"/>
                        <a:t>Weight</a:t>
                      </a:r>
                    </a:p>
                  </a:txBody>
                  <a:tcPr>
                    <a:solidFill>
                      <a:srgbClr val="CFB87C"/>
                    </a:solidFill>
                  </a:tcPr>
                </a:tc>
                <a:tc>
                  <a:txBody>
                    <a:bodyPr/>
                    <a:lstStyle/>
                    <a:p>
                      <a:pPr algn="ctr"/>
                      <a:r>
                        <a:rPr lang="en-US"/>
                        <a:t>1</a:t>
                      </a:r>
                    </a:p>
                  </a:txBody>
                  <a:tcPr>
                    <a:solidFill>
                      <a:srgbClr val="CFB87C"/>
                    </a:solidFill>
                  </a:tcPr>
                </a:tc>
                <a:tc>
                  <a:txBody>
                    <a:bodyPr/>
                    <a:lstStyle/>
                    <a:p>
                      <a:pPr algn="ctr"/>
                      <a:r>
                        <a:rPr lang="en-US"/>
                        <a:t>2</a:t>
                      </a:r>
                    </a:p>
                  </a:txBody>
                  <a:tcPr>
                    <a:solidFill>
                      <a:srgbClr val="CFB87C"/>
                    </a:solidFill>
                  </a:tcPr>
                </a:tc>
                <a:tc>
                  <a:txBody>
                    <a:bodyPr/>
                    <a:lstStyle/>
                    <a:p>
                      <a:pPr lvl="0" algn="ctr">
                        <a:buNone/>
                      </a:pPr>
                      <a:r>
                        <a:rPr lang="en-US" b="0"/>
                        <a:t>Pull</a:t>
                      </a:r>
                    </a:p>
                  </a:txBody>
                  <a:tcPr>
                    <a:solidFill>
                      <a:srgbClr val="CFB87C"/>
                    </a:solidFill>
                  </a:tcPr>
                </a:tc>
                <a:tc>
                  <a:txBody>
                    <a:bodyPr/>
                    <a:lstStyle/>
                    <a:p>
                      <a:pPr lvl="0" algn="ctr">
                        <a:buNone/>
                      </a:pPr>
                      <a:r>
                        <a:rPr lang="en-US"/>
                        <a:t>Push</a:t>
                      </a:r>
                    </a:p>
                  </a:txBody>
                  <a:tcPr>
                    <a:solidFill>
                      <a:srgbClr val="CFB87C"/>
                    </a:solidFill>
                  </a:tcPr>
                </a:tc>
                <a:extLst>
                  <a:ext uri="{0D108BD9-81ED-4DB2-BD59-A6C34878D82A}">
                    <a16:rowId xmlns:a16="http://schemas.microsoft.com/office/drawing/2014/main" val="3807310009"/>
                  </a:ext>
                </a:extLst>
              </a:tr>
              <a:tr h="526108">
                <a:tc>
                  <a:txBody>
                    <a:bodyPr/>
                    <a:lstStyle/>
                    <a:p>
                      <a:pPr lvl="0" algn="ctr">
                        <a:buNone/>
                      </a:pPr>
                      <a:r>
                        <a:rPr lang="en-US"/>
                        <a:t>Efficiency</a:t>
                      </a:r>
                    </a:p>
                  </a:txBody>
                  <a:tcPr>
                    <a:solidFill>
                      <a:schemeClr val="bg2"/>
                    </a:solidFill>
                  </a:tcPr>
                </a:tc>
                <a:tc>
                  <a:txBody>
                    <a:bodyPr/>
                    <a:lstStyle/>
                    <a:p>
                      <a:pPr lvl="0" algn="ctr">
                        <a:buNone/>
                      </a:pPr>
                      <a:r>
                        <a:rPr lang="en-US"/>
                        <a:t>Aerodynamic efficiency</a:t>
                      </a:r>
                    </a:p>
                  </a:txBody>
                  <a:tcPr>
                    <a:solidFill>
                      <a:schemeClr val="bg2"/>
                    </a:solidFill>
                  </a:tcPr>
                </a:tc>
                <a:tc>
                  <a:txBody>
                    <a:bodyPr/>
                    <a:lstStyle/>
                    <a:p>
                      <a:pPr algn="ctr"/>
                      <a:r>
                        <a:rPr lang="en-US"/>
                        <a:t>55%</a:t>
                      </a:r>
                    </a:p>
                  </a:txBody>
                  <a:tcPr>
                    <a:solidFill>
                      <a:schemeClr val="bg2"/>
                    </a:solidFill>
                  </a:tcPr>
                </a:tc>
                <a:tc>
                  <a:txBody>
                    <a:bodyPr/>
                    <a:lstStyle/>
                    <a:p>
                      <a:pPr algn="ctr"/>
                      <a:r>
                        <a:rPr lang="en-US"/>
                        <a:t>Less aerodynamic</a:t>
                      </a:r>
                    </a:p>
                  </a:txBody>
                  <a:tcPr>
                    <a:solidFill>
                      <a:schemeClr val="bg2"/>
                    </a:solidFill>
                  </a:tcPr>
                </a:tc>
                <a:tc>
                  <a:txBody>
                    <a:bodyPr/>
                    <a:lstStyle/>
                    <a:p>
                      <a:pPr lvl="0" algn="ctr">
                        <a:buNone/>
                      </a:pPr>
                      <a:r>
                        <a:rPr lang="en-US"/>
                        <a:t>More aerodynamic</a:t>
                      </a:r>
                    </a:p>
                  </a:txBody>
                  <a:tcPr>
                    <a:solidFill>
                      <a:schemeClr val="bg2"/>
                    </a:solidFill>
                  </a:tcPr>
                </a:tc>
                <a:tc>
                  <a:txBody>
                    <a:bodyPr/>
                    <a:lstStyle/>
                    <a:p>
                      <a:pPr lvl="0" algn="ctr">
                        <a:buNone/>
                      </a:pPr>
                      <a:r>
                        <a:rPr lang="en-US" b="0"/>
                        <a:t>2</a:t>
                      </a:r>
                    </a:p>
                  </a:txBody>
                  <a:tcPr>
                    <a:solidFill>
                      <a:schemeClr val="bg2"/>
                    </a:solidFill>
                  </a:tcPr>
                </a:tc>
                <a:tc>
                  <a:txBody>
                    <a:bodyPr/>
                    <a:lstStyle/>
                    <a:p>
                      <a:pPr lvl="0" algn="ctr">
                        <a:buNone/>
                      </a:pPr>
                      <a:r>
                        <a:rPr lang="en-US"/>
                        <a:t>1</a:t>
                      </a:r>
                    </a:p>
                  </a:txBody>
                  <a:tcPr>
                    <a:solidFill>
                      <a:schemeClr val="bg2"/>
                    </a:solidFill>
                  </a:tcPr>
                </a:tc>
                <a:extLst>
                  <a:ext uri="{0D108BD9-81ED-4DB2-BD59-A6C34878D82A}">
                    <a16:rowId xmlns:a16="http://schemas.microsoft.com/office/drawing/2014/main" val="1781974336"/>
                  </a:ext>
                </a:extLst>
              </a:tr>
              <a:tr h="526108">
                <a:tc>
                  <a:txBody>
                    <a:bodyPr/>
                    <a:lstStyle/>
                    <a:p>
                      <a:pPr lvl="0" algn="ctr">
                        <a:buNone/>
                      </a:pPr>
                      <a:r>
                        <a:rPr lang="en-US"/>
                        <a:t>Stability</a:t>
                      </a:r>
                    </a:p>
                  </a:txBody>
                  <a:tcPr>
                    <a:solidFill>
                      <a:schemeClr val="bg2">
                        <a:lumMod val="90000"/>
                      </a:schemeClr>
                    </a:solidFill>
                  </a:tcPr>
                </a:tc>
                <a:tc>
                  <a:txBody>
                    <a:bodyPr/>
                    <a:lstStyle/>
                    <a:p>
                      <a:pPr lvl="0" algn="ctr">
                        <a:buNone/>
                      </a:pPr>
                      <a:r>
                        <a:rPr lang="en-US"/>
                        <a:t>Does the motor placement encourage stable flight?</a:t>
                      </a:r>
                    </a:p>
                  </a:txBody>
                  <a:tcPr>
                    <a:solidFill>
                      <a:schemeClr val="bg2">
                        <a:lumMod val="90000"/>
                      </a:schemeClr>
                    </a:solidFill>
                  </a:tcPr>
                </a:tc>
                <a:tc>
                  <a:txBody>
                    <a:bodyPr/>
                    <a:lstStyle/>
                    <a:p>
                      <a:pPr algn="ctr"/>
                      <a:r>
                        <a:rPr lang="en-US"/>
                        <a:t>20%</a:t>
                      </a:r>
                    </a:p>
                  </a:txBody>
                  <a:tcPr>
                    <a:solidFill>
                      <a:schemeClr val="bg2">
                        <a:lumMod val="90000"/>
                      </a:schemeClr>
                    </a:solidFill>
                  </a:tcPr>
                </a:tc>
                <a:tc>
                  <a:txBody>
                    <a:bodyPr/>
                    <a:lstStyle/>
                    <a:p>
                      <a:pPr lvl="0" algn="ctr">
                        <a:buNone/>
                      </a:pPr>
                      <a:r>
                        <a:rPr lang="en-US"/>
                        <a:t>Plane is naturally less stable</a:t>
                      </a:r>
                    </a:p>
                  </a:txBody>
                  <a:tcPr>
                    <a:solidFill>
                      <a:schemeClr val="bg2">
                        <a:lumMod val="90000"/>
                      </a:schemeClr>
                    </a:solidFill>
                  </a:tcPr>
                </a:tc>
                <a:tc>
                  <a:txBody>
                    <a:bodyPr/>
                    <a:lstStyle/>
                    <a:p>
                      <a:pPr lvl="0" algn="ctr">
                        <a:buNone/>
                      </a:pPr>
                      <a:r>
                        <a:rPr lang="en-US"/>
                        <a:t>Plane is naturally stable</a:t>
                      </a:r>
                    </a:p>
                  </a:txBody>
                  <a:tcPr>
                    <a:solidFill>
                      <a:schemeClr val="bg2">
                        <a:lumMod val="90000"/>
                      </a:schemeClr>
                    </a:solidFill>
                  </a:tcPr>
                </a:tc>
                <a:tc>
                  <a:txBody>
                    <a:bodyPr/>
                    <a:lstStyle/>
                    <a:p>
                      <a:pPr lvl="0" algn="ctr">
                        <a:buNone/>
                      </a:pPr>
                      <a:r>
                        <a:rPr lang="en-US" b="0"/>
                        <a:t>2</a:t>
                      </a:r>
                    </a:p>
                  </a:txBody>
                  <a:tcPr>
                    <a:solidFill>
                      <a:schemeClr val="bg2">
                        <a:lumMod val="90000"/>
                      </a:schemeClr>
                    </a:solidFill>
                  </a:tcPr>
                </a:tc>
                <a:tc>
                  <a:txBody>
                    <a:bodyPr/>
                    <a:lstStyle/>
                    <a:p>
                      <a:pPr lvl="0" algn="ctr">
                        <a:buNone/>
                      </a:pPr>
                      <a:r>
                        <a:rPr lang="en-US"/>
                        <a:t>1</a:t>
                      </a:r>
                    </a:p>
                  </a:txBody>
                  <a:tcPr>
                    <a:solidFill>
                      <a:schemeClr val="bg2">
                        <a:lumMod val="90000"/>
                      </a:schemeClr>
                    </a:solidFill>
                  </a:tcPr>
                </a:tc>
                <a:extLst>
                  <a:ext uri="{0D108BD9-81ED-4DB2-BD59-A6C34878D82A}">
                    <a16:rowId xmlns:a16="http://schemas.microsoft.com/office/drawing/2014/main" val="3101222502"/>
                  </a:ext>
                </a:extLst>
              </a:tr>
              <a:tr h="526108">
                <a:tc>
                  <a:txBody>
                    <a:bodyPr/>
                    <a:lstStyle/>
                    <a:p>
                      <a:pPr algn="ctr"/>
                      <a:r>
                        <a:rPr lang="en-US"/>
                        <a:t>Durability</a:t>
                      </a:r>
                    </a:p>
                  </a:txBody>
                  <a:tcPr>
                    <a:solidFill>
                      <a:schemeClr val="bg2"/>
                    </a:solidFill>
                  </a:tcPr>
                </a:tc>
                <a:tc>
                  <a:txBody>
                    <a:bodyPr/>
                    <a:lstStyle/>
                    <a:p>
                      <a:pPr lvl="0" algn="ctr">
                        <a:buNone/>
                      </a:pPr>
                      <a:r>
                        <a:rPr lang="en-US"/>
                        <a:t>How easily will motor/propeller break?</a:t>
                      </a:r>
                    </a:p>
                  </a:txBody>
                  <a:tcPr>
                    <a:solidFill>
                      <a:schemeClr val="bg2"/>
                    </a:solidFill>
                  </a:tcPr>
                </a:tc>
                <a:tc>
                  <a:txBody>
                    <a:bodyPr/>
                    <a:lstStyle/>
                    <a:p>
                      <a:pPr algn="ctr"/>
                      <a:r>
                        <a:rPr lang="en-US"/>
                        <a:t>25%</a:t>
                      </a:r>
                    </a:p>
                  </a:txBody>
                  <a:tcPr>
                    <a:solidFill>
                      <a:schemeClr val="bg2"/>
                    </a:solidFill>
                  </a:tcPr>
                </a:tc>
                <a:tc>
                  <a:txBody>
                    <a:bodyPr/>
                    <a:lstStyle/>
                    <a:p>
                      <a:pPr algn="ctr"/>
                      <a:r>
                        <a:rPr lang="en-US"/>
                        <a:t>More likely to break</a:t>
                      </a:r>
                    </a:p>
                  </a:txBody>
                  <a:tcPr>
                    <a:solidFill>
                      <a:schemeClr val="bg2"/>
                    </a:solidFill>
                  </a:tcPr>
                </a:tc>
                <a:tc>
                  <a:txBody>
                    <a:bodyPr/>
                    <a:lstStyle/>
                    <a:p>
                      <a:pPr lvl="0" algn="ctr">
                        <a:buNone/>
                      </a:pPr>
                      <a:r>
                        <a:rPr lang="en-US"/>
                        <a:t>Less likely to break</a:t>
                      </a:r>
                    </a:p>
                  </a:txBody>
                  <a:tcPr>
                    <a:solidFill>
                      <a:schemeClr val="bg2"/>
                    </a:solidFill>
                  </a:tcPr>
                </a:tc>
                <a:tc>
                  <a:txBody>
                    <a:bodyPr/>
                    <a:lstStyle/>
                    <a:p>
                      <a:pPr lvl="0" algn="ctr">
                        <a:buNone/>
                      </a:pPr>
                      <a:r>
                        <a:rPr lang="en-US" b="0"/>
                        <a:t>1</a:t>
                      </a:r>
                    </a:p>
                  </a:txBody>
                  <a:tcPr>
                    <a:solidFill>
                      <a:schemeClr val="bg2"/>
                    </a:solidFill>
                  </a:tcPr>
                </a:tc>
                <a:tc>
                  <a:txBody>
                    <a:bodyPr/>
                    <a:lstStyle/>
                    <a:p>
                      <a:pPr lvl="0" algn="ctr">
                        <a:buNone/>
                      </a:pPr>
                      <a:r>
                        <a:rPr lang="en-US"/>
                        <a:t>2</a:t>
                      </a:r>
                    </a:p>
                  </a:txBody>
                  <a:tcPr>
                    <a:solidFill>
                      <a:schemeClr val="bg2"/>
                    </a:solidFill>
                  </a:tcPr>
                </a:tc>
                <a:extLst>
                  <a:ext uri="{0D108BD9-81ED-4DB2-BD59-A6C34878D82A}">
                    <a16:rowId xmlns:a16="http://schemas.microsoft.com/office/drawing/2014/main" val="439635158"/>
                  </a:ext>
                </a:extLst>
              </a:tr>
              <a:tr h="526108">
                <a:tc>
                  <a:txBody>
                    <a:bodyPr/>
                    <a:lstStyle/>
                    <a:p>
                      <a:pPr lvl="0" algn="ctr">
                        <a:buNone/>
                      </a:pPr>
                      <a:r>
                        <a:rPr lang="en-US" b="1"/>
                        <a:t>Totals</a:t>
                      </a:r>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r>
                        <a:rPr lang="en-US"/>
                        <a:t>100%</a:t>
                      </a:r>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endParaRPr lang="en-US"/>
                    </a:p>
                  </a:txBody>
                  <a:tcPr>
                    <a:solidFill>
                      <a:schemeClr val="bg2">
                        <a:lumMod val="75000"/>
                      </a:schemeClr>
                    </a:solidFill>
                  </a:tcPr>
                </a:tc>
                <a:tc>
                  <a:txBody>
                    <a:bodyPr/>
                    <a:lstStyle/>
                    <a:p>
                      <a:pPr lvl="0" algn="ctr">
                        <a:buNone/>
                      </a:pPr>
                      <a:r>
                        <a:rPr lang="en-US" b="1"/>
                        <a:t>1.75</a:t>
                      </a:r>
                    </a:p>
                  </a:txBody>
                  <a:tcPr>
                    <a:solidFill>
                      <a:schemeClr val="bg2">
                        <a:lumMod val="75000"/>
                      </a:schemeClr>
                    </a:solidFill>
                  </a:tcPr>
                </a:tc>
                <a:tc>
                  <a:txBody>
                    <a:bodyPr/>
                    <a:lstStyle/>
                    <a:p>
                      <a:pPr lvl="0" algn="ctr">
                        <a:buNone/>
                      </a:pPr>
                      <a:r>
                        <a:rPr lang="en-US"/>
                        <a:t>1.25</a:t>
                      </a:r>
                    </a:p>
                  </a:txBody>
                  <a:tcPr>
                    <a:solidFill>
                      <a:schemeClr val="bg2">
                        <a:lumMod val="75000"/>
                      </a:schemeClr>
                    </a:solidFill>
                  </a:tcPr>
                </a:tc>
                <a:extLst>
                  <a:ext uri="{0D108BD9-81ED-4DB2-BD59-A6C34878D82A}">
                    <a16:rowId xmlns:a16="http://schemas.microsoft.com/office/drawing/2014/main" val="935722631"/>
                  </a:ext>
                </a:extLst>
              </a:tr>
            </a:tbl>
          </a:graphicData>
        </a:graphic>
      </p:graphicFrame>
    </p:spTree>
    <p:extLst>
      <p:ext uri="{BB962C8B-B14F-4D97-AF65-F5344CB8AC3E}">
        <p14:creationId xmlns:p14="http://schemas.microsoft.com/office/powerpoint/2010/main" val="2159385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UAV Configuration</a:t>
            </a:r>
            <a:endParaRPr/>
          </a:p>
        </p:txBody>
      </p:sp>
      <p:sp>
        <p:nvSpPr>
          <p:cNvPr id="67" name="Google Shape;67;p1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US" sz="2000">
                <a:latin typeface="Arial"/>
                <a:cs typeface="Arial"/>
              </a:rPr>
              <a:t>General Purpose</a:t>
            </a:r>
          </a:p>
          <a:p>
            <a:pPr indent="-445135">
              <a:spcBef>
                <a:spcPts val="1600"/>
              </a:spcBef>
              <a:buSzPct val="100000"/>
            </a:pPr>
            <a:r>
              <a:rPr lang="en-US" sz="2000">
                <a:latin typeface="Arial"/>
                <a:cs typeface="Arial"/>
              </a:rPr>
              <a:t>Choosing the correct UAV configuration that suits the customer mission</a:t>
            </a:r>
          </a:p>
          <a:p>
            <a:pPr marL="0" indent="0">
              <a:spcBef>
                <a:spcPts val="1600"/>
              </a:spcBef>
              <a:buNone/>
            </a:pPr>
            <a:r>
              <a:rPr lang="en-US" sz="2000">
                <a:latin typeface="Arial"/>
                <a:cs typeface="Arial"/>
              </a:rPr>
              <a:t>Categories</a:t>
            </a:r>
          </a:p>
          <a:p>
            <a:pPr indent="-445135">
              <a:spcBef>
                <a:spcPts val="1600"/>
              </a:spcBef>
              <a:buSzPct val="100000"/>
            </a:pPr>
            <a:r>
              <a:rPr lang="en-US" sz="2000">
                <a:latin typeface="Arial"/>
                <a:cs typeface="Arial"/>
              </a:rPr>
              <a:t>Manufacturability (30%): Is the configuration easy to build and supports additive manufacturing?</a:t>
            </a:r>
          </a:p>
          <a:p>
            <a:pPr indent="-445135">
              <a:buSzPct val="100000"/>
            </a:pPr>
            <a:r>
              <a:rPr lang="en-US" sz="2000">
                <a:latin typeface="Arial"/>
                <a:cs typeface="Arial"/>
              </a:rPr>
              <a:t>Endurance (30%): Is the configuration able to meet the endurance requirements?</a:t>
            </a:r>
          </a:p>
          <a:p>
            <a:pPr indent="-445135">
              <a:buSzPct val="100000"/>
            </a:pPr>
            <a:r>
              <a:rPr lang="en-US" sz="2000">
                <a:latin typeface="Arial"/>
                <a:cs typeface="Arial"/>
              </a:rPr>
              <a:t>Payload capacity (10%): Does the configuration allow enough space for our payload?</a:t>
            </a:r>
          </a:p>
          <a:p>
            <a:pPr indent="-445135">
              <a:buSzPct val="100000"/>
            </a:pPr>
            <a:r>
              <a:rPr lang="en-US" sz="2000">
                <a:latin typeface="Arial"/>
                <a:cs typeface="Arial"/>
              </a:rPr>
              <a:t>Stability/Safety (10%): Does the configuration cause any stability issues?</a:t>
            </a:r>
          </a:p>
          <a:p>
            <a:pPr indent="-445135">
              <a:buSzPct val="100000"/>
            </a:pPr>
            <a:r>
              <a:rPr lang="en-US" sz="2000">
                <a:latin typeface="Arial"/>
                <a:cs typeface="Arial"/>
              </a:rPr>
              <a:t>Weight (5%): Is the configuration heavy for the customer’s use?</a:t>
            </a:r>
          </a:p>
          <a:p>
            <a:pPr indent="-445135">
              <a:buSzPct val="100000"/>
            </a:pPr>
            <a:r>
              <a:rPr lang="en-US" sz="2000">
                <a:latin typeface="Arial"/>
                <a:cs typeface="Arial"/>
              </a:rPr>
              <a:t>Take off/Landing (5%): Is it easy to land and take off the UAV?</a:t>
            </a:r>
          </a:p>
        </p:txBody>
      </p:sp>
      <p:sp>
        <p:nvSpPr>
          <p:cNvPr id="2" name="Parallelogram 1">
            <a:extLst>
              <a:ext uri="{FF2B5EF4-FFF2-40B4-BE49-F238E27FC236}">
                <a16:creationId xmlns:a16="http://schemas.microsoft.com/office/drawing/2014/main" id="{EEF2EC4D-B686-9F70-79A1-7687FCA2022D}"/>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76A80CDE-1D88-8B80-5436-9E2DB00CB38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66988779-B17F-DAC8-005F-4FD817B8A4C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6F0215F8-E8E9-F85C-EA69-1A94DE841993}"/>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270961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US">
                <a:latin typeface="Arial"/>
                <a:cs typeface="Arial"/>
              </a:rPr>
              <a:t>UAV Configuration Trade Studies Results</a:t>
            </a:r>
          </a:p>
        </p:txBody>
      </p:sp>
      <p:sp>
        <p:nvSpPr>
          <p:cNvPr id="2" name="Parallelogram 1">
            <a:extLst>
              <a:ext uri="{FF2B5EF4-FFF2-40B4-BE49-F238E27FC236}">
                <a16:creationId xmlns:a16="http://schemas.microsoft.com/office/drawing/2014/main" id="{FB2EC5B2-B21F-D486-F4ED-0027569C7A92}"/>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D7EE701E-8689-E429-F4B6-63D6C85087A3}"/>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FD5D3472-520E-0AF8-4867-5B9F4ABA1794}"/>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777164EF-49AE-ACC6-1B6F-DDAA7ACFC48A}"/>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pic>
        <p:nvPicPr>
          <p:cNvPr id="6" name="Picture 10" descr="Table&#10;&#10;Description automatically generated">
            <a:extLst>
              <a:ext uri="{FF2B5EF4-FFF2-40B4-BE49-F238E27FC236}">
                <a16:creationId xmlns:a16="http://schemas.microsoft.com/office/drawing/2014/main" id="{C6C666FC-F045-67D2-18CC-8A269A486B90}"/>
              </a:ext>
            </a:extLst>
          </p:cNvPr>
          <p:cNvPicPr>
            <a:picLocks noChangeAspect="1"/>
          </p:cNvPicPr>
          <p:nvPr/>
        </p:nvPicPr>
        <p:blipFill>
          <a:blip r:embed="rId4"/>
          <a:stretch>
            <a:fillRect/>
          </a:stretch>
        </p:blipFill>
        <p:spPr>
          <a:xfrm>
            <a:off x="462969" y="2428274"/>
            <a:ext cx="11266062" cy="2480007"/>
          </a:xfrm>
          <a:prstGeom prst="rect">
            <a:avLst/>
          </a:prstGeom>
        </p:spPr>
      </p:pic>
    </p:spTree>
    <p:extLst>
      <p:ext uri="{BB962C8B-B14F-4D97-AF65-F5344CB8AC3E}">
        <p14:creationId xmlns:p14="http://schemas.microsoft.com/office/powerpoint/2010/main" val="3582897197"/>
      </p:ext>
    </p:extLst>
  </p:cSld>
  <p:clrMapOvr>
    <a:masterClrMapping/>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UAV Configuration Choice Rationale</a:t>
            </a:r>
            <a:endParaRPr/>
          </a:p>
        </p:txBody>
      </p:sp>
      <p:sp>
        <p:nvSpPr>
          <p:cNvPr id="79" name="Google Shape;79;p17"/>
          <p:cNvSpPr txBox="1">
            <a:spLocks noGrp="1"/>
          </p:cNvSpPr>
          <p:nvPr>
            <p:ph idx="1"/>
          </p:nvPr>
        </p:nvSpPr>
        <p:spPr>
          <a:prstGeom prst="rect">
            <a:avLst/>
          </a:prstGeom>
        </p:spPr>
        <p:txBody>
          <a:bodyPr spcFirstLastPara="1" wrap="square" lIns="121900" tIns="121900" rIns="121900" bIns="121900" anchor="t" anchorCtr="0">
            <a:normAutofit fontScale="55000" lnSpcReduction="20000"/>
          </a:bodyPr>
          <a:lstStyle/>
          <a:p>
            <a:pPr marL="0" indent="0">
              <a:buNone/>
            </a:pPr>
            <a:r>
              <a:rPr lang="en"/>
              <a:t>Top Choices</a:t>
            </a:r>
            <a:endParaRPr/>
          </a:p>
          <a:p>
            <a:pPr indent="-434329">
              <a:spcBef>
                <a:spcPts val="1600"/>
              </a:spcBef>
              <a:buSzPct val="100000"/>
            </a:pPr>
            <a:r>
              <a:rPr lang="en"/>
              <a:t>Fixed Wing</a:t>
            </a:r>
            <a:endParaRPr/>
          </a:p>
          <a:p>
            <a:pPr lvl="1" indent="-405543">
              <a:buSzPct val="100000"/>
            </a:pPr>
            <a:r>
              <a:rPr lang="en"/>
              <a:t>Have great flight heritage compared to single-rotor and the hybrid</a:t>
            </a:r>
            <a:endParaRPr/>
          </a:p>
          <a:p>
            <a:pPr lvl="1" indent="-405543">
              <a:buSzPct val="100000"/>
            </a:pPr>
            <a:r>
              <a:rPr lang="en"/>
              <a:t>Provides the best endurance</a:t>
            </a:r>
            <a:endParaRPr/>
          </a:p>
          <a:p>
            <a:pPr lvl="1" indent="-405543">
              <a:buSzPct val="100000"/>
            </a:pPr>
            <a:r>
              <a:rPr lang="en"/>
              <a:t>Stable in high winds</a:t>
            </a:r>
            <a:endParaRPr/>
          </a:p>
          <a:p>
            <a:pPr lvl="1" indent="-405543">
              <a:buSzPct val="100000"/>
            </a:pPr>
            <a:r>
              <a:rPr lang="en"/>
              <a:t>Unlike single rotor and hybrid, it does not have complex structure and supports additive manufacturing</a:t>
            </a:r>
            <a:endParaRPr/>
          </a:p>
          <a:p>
            <a:pPr indent="-434329">
              <a:buSzPct val="100000"/>
            </a:pPr>
            <a:r>
              <a:rPr lang="en"/>
              <a:t>Hybrid Wing VTOL</a:t>
            </a:r>
            <a:endParaRPr/>
          </a:p>
          <a:p>
            <a:pPr lvl="1" indent="-405543">
              <a:buSzPct val="100000"/>
            </a:pPr>
            <a:r>
              <a:rPr lang="en"/>
              <a:t>Similar advantages as the traditional fixed wing but is better in takeoff and landing</a:t>
            </a:r>
            <a:endParaRPr/>
          </a:p>
          <a:p>
            <a:pPr lvl="1" indent="-405543">
              <a:buSzPct val="100000"/>
            </a:pPr>
            <a:r>
              <a:rPr lang="en"/>
              <a:t>Structure is complex due to motor placement so it is difficult to manufacture</a:t>
            </a:r>
            <a:endParaRPr/>
          </a:p>
          <a:p>
            <a:pPr lvl="1" indent="-405543">
              <a:buSzPct val="100000"/>
            </a:pPr>
            <a:r>
              <a:rPr lang="en"/>
              <a:t>Additional weight of motors and structure will make the UAV heavy and less convenient</a:t>
            </a:r>
            <a:endParaRPr/>
          </a:p>
          <a:p>
            <a:pPr marL="0" indent="0">
              <a:spcBef>
                <a:spcPts val="1600"/>
              </a:spcBef>
              <a:buNone/>
            </a:pPr>
            <a:r>
              <a:rPr lang="en"/>
              <a:t>Other Consideration</a:t>
            </a:r>
            <a:endParaRPr/>
          </a:p>
          <a:p>
            <a:pPr indent="-434329">
              <a:spcBef>
                <a:spcPts val="1600"/>
              </a:spcBef>
              <a:buSzPct val="100000"/>
            </a:pPr>
            <a:r>
              <a:rPr lang="en"/>
              <a:t>Multi Rotor</a:t>
            </a:r>
            <a:endParaRPr/>
          </a:p>
          <a:p>
            <a:pPr lvl="1" indent="-405543">
              <a:buSzPct val="100000"/>
            </a:pPr>
            <a:r>
              <a:rPr lang="en"/>
              <a:t>Easy manufacturing without complex geometry such as airfoil</a:t>
            </a:r>
            <a:endParaRPr/>
          </a:p>
          <a:p>
            <a:pPr lvl="1" indent="-405543">
              <a:buSzPct val="100000"/>
            </a:pPr>
            <a:r>
              <a:rPr lang="en"/>
              <a:t>Simple takeoff and landing</a:t>
            </a:r>
            <a:endParaRPr/>
          </a:p>
          <a:p>
            <a:pPr lvl="1" indent="-405543">
              <a:buSzPct val="100000"/>
            </a:pPr>
            <a:r>
              <a:rPr lang="en"/>
              <a:t>Suffers from low endurance</a:t>
            </a:r>
            <a:endParaRPr/>
          </a:p>
          <a:p>
            <a:pPr lvl="1" indent="-405543">
              <a:buSzPct val="100000"/>
            </a:pPr>
            <a:r>
              <a:rPr lang="en"/>
              <a:t>Unstable in high winds compared to fixed wing design, which is the environment it will be tested in</a:t>
            </a:r>
            <a:endParaRPr/>
          </a:p>
        </p:txBody>
      </p:sp>
      <p:sp>
        <p:nvSpPr>
          <p:cNvPr id="2" name="Parallelogram 1">
            <a:extLst>
              <a:ext uri="{FF2B5EF4-FFF2-40B4-BE49-F238E27FC236}">
                <a16:creationId xmlns:a16="http://schemas.microsoft.com/office/drawing/2014/main" id="{DDF0FC48-D27B-342C-02BE-8D83E7199B21}"/>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EE9175FF-E278-4A73-35E7-BC004AA6CBCA}"/>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7C0F7E7E-0C37-A764-13AA-348B34C6EADD}"/>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EE3E9BCC-7E81-7284-7E50-AAE7AD3E653E}"/>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00979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AC56-88E5-5C8D-20E2-44EDAEBDE20A}"/>
              </a:ext>
            </a:extLst>
          </p:cNvPr>
          <p:cNvSpPr>
            <a:spLocks noGrp="1"/>
          </p:cNvSpPr>
          <p:nvPr>
            <p:ph type="title"/>
          </p:nvPr>
        </p:nvSpPr>
        <p:spPr>
          <a:xfrm>
            <a:off x="244784" y="36016"/>
            <a:ext cx="8209370" cy="1406484"/>
          </a:xfrm>
        </p:spPr>
        <p:txBody>
          <a:bodyPr>
            <a:normAutofit/>
          </a:bodyPr>
          <a:lstStyle/>
          <a:p>
            <a:r>
              <a:rPr lang="en-US">
                <a:latin typeface="Arial"/>
                <a:cs typeface="Arial"/>
              </a:rPr>
              <a:t>Critical Project Elements</a:t>
            </a:r>
            <a:endParaRPr lang="en-US"/>
          </a:p>
        </p:txBody>
      </p:sp>
      <p:sp>
        <p:nvSpPr>
          <p:cNvPr id="4" name="Slide Number Placeholder 3">
            <a:extLst>
              <a:ext uri="{FF2B5EF4-FFF2-40B4-BE49-F238E27FC236}">
                <a16:creationId xmlns:a16="http://schemas.microsoft.com/office/drawing/2014/main" id="{F124934B-DFB6-9749-55F8-3477E3647892}"/>
              </a:ext>
            </a:extLst>
          </p:cNvPr>
          <p:cNvSpPr>
            <a:spLocks noGrp="1"/>
          </p:cNvSpPr>
          <p:nvPr>
            <p:ph type="sldNum" sz="quarter" idx="12"/>
          </p:nvPr>
        </p:nvSpPr>
        <p:spPr/>
        <p:txBody>
          <a:bodyPr/>
          <a:lstStyle/>
          <a:p>
            <a:fld id="{A4DAB268-5651-8449-B4FF-0C1906E4DCE1}" type="slidenum">
              <a:rPr lang="en-US" smtClean="0"/>
              <a:t>7</a:t>
            </a:fld>
            <a:endParaRPr lang="en-US"/>
          </a:p>
        </p:txBody>
      </p:sp>
      <p:sp>
        <p:nvSpPr>
          <p:cNvPr id="13" name="Parallelogram 12">
            <a:extLst>
              <a:ext uri="{FF2B5EF4-FFF2-40B4-BE49-F238E27FC236}">
                <a16:creationId xmlns:a16="http://schemas.microsoft.com/office/drawing/2014/main" id="{A74AD693-C39C-62B6-C841-3BEF89FFC7E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4" name="Parallelogram 13">
            <a:extLst>
              <a:ext uri="{FF2B5EF4-FFF2-40B4-BE49-F238E27FC236}">
                <a16:creationId xmlns:a16="http://schemas.microsoft.com/office/drawing/2014/main" id="{CF106677-7ACF-EA14-F7D9-63972FA77F8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5" name="Parallelogram 14">
            <a:extLst>
              <a:ext uri="{FF2B5EF4-FFF2-40B4-BE49-F238E27FC236}">
                <a16:creationId xmlns:a16="http://schemas.microsoft.com/office/drawing/2014/main" id="{DEC11E87-F67A-0D18-1B1B-0B6492172ED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6" name="Parallelogram 15">
            <a:extLst>
              <a:ext uri="{FF2B5EF4-FFF2-40B4-BE49-F238E27FC236}">
                <a16:creationId xmlns:a16="http://schemas.microsoft.com/office/drawing/2014/main" id="{28485399-2B11-3627-4D43-5FC417996EC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graphicFrame>
        <p:nvGraphicFramePr>
          <p:cNvPr id="3" name="Table 5">
            <a:extLst>
              <a:ext uri="{FF2B5EF4-FFF2-40B4-BE49-F238E27FC236}">
                <a16:creationId xmlns:a16="http://schemas.microsoft.com/office/drawing/2014/main" id="{A2701A9F-797E-1108-9EBD-9B939345228B}"/>
              </a:ext>
            </a:extLst>
          </p:cNvPr>
          <p:cNvGraphicFramePr>
            <a:graphicFrameLocks noGrp="1"/>
          </p:cNvGraphicFramePr>
          <p:nvPr>
            <p:extLst>
              <p:ext uri="{D42A27DB-BD31-4B8C-83A1-F6EECF244321}">
                <p14:modId xmlns:p14="http://schemas.microsoft.com/office/powerpoint/2010/main" val="4036262229"/>
              </p:ext>
            </p:extLst>
          </p:nvPr>
        </p:nvGraphicFramePr>
        <p:xfrm>
          <a:off x="323680" y="1416106"/>
          <a:ext cx="11203235" cy="4477466"/>
        </p:xfrm>
        <a:graphic>
          <a:graphicData uri="http://schemas.openxmlformats.org/drawingml/2006/table">
            <a:tbl>
              <a:tblPr firstRow="1" bandRow="1">
                <a:tableStyleId>{5C22544A-7EE6-4342-B048-85BDC9FD1C3A}</a:tableStyleId>
              </a:tblPr>
              <a:tblGrid>
                <a:gridCol w="1117777">
                  <a:extLst>
                    <a:ext uri="{9D8B030D-6E8A-4147-A177-3AD203B41FA5}">
                      <a16:colId xmlns:a16="http://schemas.microsoft.com/office/drawing/2014/main" val="1017312397"/>
                    </a:ext>
                  </a:extLst>
                </a:gridCol>
                <a:gridCol w="1766761">
                  <a:extLst>
                    <a:ext uri="{9D8B030D-6E8A-4147-A177-3AD203B41FA5}">
                      <a16:colId xmlns:a16="http://schemas.microsoft.com/office/drawing/2014/main" val="1039575075"/>
                    </a:ext>
                  </a:extLst>
                </a:gridCol>
                <a:gridCol w="6203831">
                  <a:extLst>
                    <a:ext uri="{9D8B030D-6E8A-4147-A177-3AD203B41FA5}">
                      <a16:colId xmlns:a16="http://schemas.microsoft.com/office/drawing/2014/main" val="2188854608"/>
                    </a:ext>
                  </a:extLst>
                </a:gridCol>
                <a:gridCol w="2114866">
                  <a:extLst>
                    <a:ext uri="{9D8B030D-6E8A-4147-A177-3AD203B41FA5}">
                      <a16:colId xmlns:a16="http://schemas.microsoft.com/office/drawing/2014/main" val="2745439644"/>
                    </a:ext>
                  </a:extLst>
                </a:gridCol>
              </a:tblGrid>
              <a:tr h="1081294">
                <a:tc>
                  <a:txBody>
                    <a:bodyPr/>
                    <a:lstStyle/>
                    <a:p>
                      <a:r>
                        <a:rPr lang="en-US"/>
                        <a:t>Element Number</a:t>
                      </a:r>
                    </a:p>
                  </a:txBody>
                  <a:tcPr>
                    <a:solidFill>
                      <a:srgbClr val="CFB87C"/>
                    </a:solidFill>
                  </a:tcPr>
                </a:tc>
                <a:tc>
                  <a:txBody>
                    <a:bodyPr/>
                    <a:lstStyle/>
                    <a:p>
                      <a:r>
                        <a:rPr lang="en-US"/>
                        <a:t>Element</a:t>
                      </a:r>
                    </a:p>
                  </a:txBody>
                  <a:tcPr>
                    <a:solidFill>
                      <a:srgbClr val="CFB87C"/>
                    </a:solidFill>
                  </a:tcPr>
                </a:tc>
                <a:tc>
                  <a:txBody>
                    <a:bodyPr/>
                    <a:lstStyle/>
                    <a:p>
                      <a:r>
                        <a:rPr lang="en-US"/>
                        <a:t> Associated Functional Requirements </a:t>
                      </a:r>
                    </a:p>
                  </a:txBody>
                  <a:tcPr>
                    <a:solidFill>
                      <a:srgbClr val="CFB87C"/>
                    </a:solidFill>
                  </a:tcPr>
                </a:tc>
                <a:tc>
                  <a:txBody>
                    <a:bodyPr/>
                    <a:lstStyle/>
                    <a:p>
                      <a:pPr lvl="0">
                        <a:buNone/>
                      </a:pPr>
                      <a:r>
                        <a:rPr lang="en-US"/>
                        <a:t>Interdependent with </a:t>
                      </a:r>
                    </a:p>
                  </a:txBody>
                  <a:tcPr>
                    <a:solidFill>
                      <a:srgbClr val="CFB87C"/>
                    </a:solidFill>
                  </a:tcPr>
                </a:tc>
                <a:extLst>
                  <a:ext uri="{0D108BD9-81ED-4DB2-BD59-A6C34878D82A}">
                    <a16:rowId xmlns:a16="http://schemas.microsoft.com/office/drawing/2014/main" val="3940039908"/>
                  </a:ext>
                </a:extLst>
              </a:tr>
              <a:tr h="2025517">
                <a:tc>
                  <a:txBody>
                    <a:bodyPr/>
                    <a:lstStyle/>
                    <a:p>
                      <a:pPr lvl="0">
                        <a:buNone/>
                      </a:pPr>
                      <a:r>
                        <a:rPr lang="en-US"/>
                        <a:t>3</a:t>
                      </a:r>
                    </a:p>
                  </a:txBody>
                  <a:tcPr/>
                </a:tc>
                <a:tc>
                  <a:txBody>
                    <a:bodyPr/>
                    <a:lstStyle/>
                    <a:p>
                      <a:pPr lvl="0">
                        <a:buNone/>
                      </a:pPr>
                      <a:r>
                        <a:rPr lang="en-US"/>
                        <a:t>Materials</a:t>
                      </a:r>
                    </a:p>
                  </a:txBody>
                  <a:tcPr/>
                </a:tc>
                <a:tc>
                  <a:txBody>
                    <a:bodyPr/>
                    <a:lstStyle/>
                    <a:p>
                      <a:pPr marL="285750" lvl="0" indent="-285750">
                        <a:buFont typeface="Arial"/>
                        <a:buChar char="•"/>
                      </a:pPr>
                      <a:r>
                        <a:rPr lang="en-US" sz="1800" b="0" i="0" u="none" strike="noStrike" noProof="0">
                          <a:latin typeface="Calibri"/>
                        </a:rPr>
                        <a:t>FR.3</a:t>
                      </a:r>
                    </a:p>
                    <a:p>
                      <a:pPr marL="285750" lvl="0" indent="-285750">
                        <a:buFont typeface="Arial"/>
                        <a:buChar char="•"/>
                      </a:pPr>
                      <a:r>
                        <a:rPr lang="en-US" sz="1800" b="0" i="0" u="none" strike="noStrike" noProof="0">
                          <a:latin typeface="Calibri"/>
                        </a:rPr>
                        <a:t>FR.5</a:t>
                      </a:r>
                    </a:p>
                    <a:p>
                      <a:pPr marL="285750" lvl="0" indent="-285750">
                        <a:buFont typeface="Arial"/>
                        <a:buChar char="•"/>
                      </a:pPr>
                      <a:r>
                        <a:rPr lang="en-US" sz="1800" b="0" i="0" u="none" strike="noStrike" noProof="0">
                          <a:latin typeface="Calibri"/>
                        </a:rPr>
                        <a:t>FR.8</a:t>
                      </a:r>
                    </a:p>
                    <a:p>
                      <a:pPr marL="285750" lvl="0" indent="-285750">
                        <a:buFont typeface="Arial"/>
                        <a:buChar char="•"/>
                      </a:pPr>
                      <a:r>
                        <a:rPr lang="en-US" sz="1800" b="0" i="0" u="none" strike="noStrike" noProof="0">
                          <a:latin typeface="Calibri"/>
                        </a:rPr>
                        <a:t>IRON Triangle --&gt; Cost and requirements/scope</a:t>
                      </a:r>
                    </a:p>
                  </a:txBody>
                  <a:tcPr/>
                </a:tc>
                <a:tc>
                  <a:txBody>
                    <a:bodyPr/>
                    <a:lstStyle/>
                    <a:p>
                      <a:r>
                        <a:rPr lang="en-US"/>
                        <a:t>-Aerodynamic Efficiency</a:t>
                      </a:r>
                    </a:p>
                    <a:p>
                      <a:pPr lvl="0">
                        <a:buNone/>
                      </a:pPr>
                      <a:r>
                        <a:rPr lang="en-US"/>
                        <a:t>-Structural Support</a:t>
                      </a:r>
                    </a:p>
                    <a:p>
                      <a:pPr lvl="0">
                        <a:buNone/>
                      </a:pPr>
                      <a:r>
                        <a:rPr lang="en-US"/>
                        <a:t>-Portability</a:t>
                      </a:r>
                    </a:p>
                  </a:txBody>
                  <a:tcPr/>
                </a:tc>
                <a:extLst>
                  <a:ext uri="{0D108BD9-81ED-4DB2-BD59-A6C34878D82A}">
                    <a16:rowId xmlns:a16="http://schemas.microsoft.com/office/drawing/2014/main" val="3110678956"/>
                  </a:ext>
                </a:extLst>
              </a:tr>
              <a:tr h="1370655">
                <a:tc>
                  <a:txBody>
                    <a:bodyPr/>
                    <a:lstStyle/>
                    <a:p>
                      <a:r>
                        <a:rPr lang="en-US"/>
                        <a:t>4</a:t>
                      </a:r>
                    </a:p>
                  </a:txBody>
                  <a:tcPr/>
                </a:tc>
                <a:tc>
                  <a:txBody>
                    <a:bodyPr/>
                    <a:lstStyle/>
                    <a:p>
                      <a:pPr lvl="0">
                        <a:buNone/>
                      </a:pPr>
                      <a:r>
                        <a:rPr lang="en-US"/>
                        <a:t>Portability</a:t>
                      </a:r>
                    </a:p>
                  </a:txBody>
                  <a:tcPr/>
                </a:tc>
                <a:tc>
                  <a:txBody>
                    <a:bodyPr/>
                    <a:lstStyle/>
                    <a:p>
                      <a:pPr marL="285750" indent="-285750">
                        <a:buFont typeface="Arial"/>
                        <a:buChar char="•"/>
                      </a:pPr>
                      <a:r>
                        <a:rPr lang="en-US"/>
                        <a:t>FR.1</a:t>
                      </a:r>
                    </a:p>
                    <a:p>
                      <a:pPr marL="285750" lvl="0" indent="-285750">
                        <a:buFont typeface="Arial"/>
                        <a:buChar char="•"/>
                      </a:pPr>
                      <a:r>
                        <a:rPr lang="en-US"/>
                        <a:t>FR.6</a:t>
                      </a:r>
                    </a:p>
                    <a:p>
                      <a:pPr marL="285750" lvl="0" indent="-285750">
                        <a:buFont typeface="Arial"/>
                        <a:buChar char="•"/>
                      </a:pPr>
                      <a:r>
                        <a:rPr lang="en-US"/>
                        <a:t>FR.9</a:t>
                      </a:r>
                    </a:p>
                    <a:p>
                      <a:pPr marL="285750" lvl="0" indent="-285750">
                        <a:buFont typeface="Arial"/>
                        <a:buChar char="•"/>
                      </a:pPr>
                      <a:r>
                        <a:rPr lang="en-US"/>
                        <a:t>IRON Triangle --&gt; Requirements </a:t>
                      </a:r>
                    </a:p>
                  </a:txBody>
                  <a:tcPr/>
                </a:tc>
                <a:tc>
                  <a:txBody>
                    <a:bodyPr/>
                    <a:lstStyle/>
                    <a:p>
                      <a:r>
                        <a:rPr lang="en-US"/>
                        <a:t>-Aerodynamic Efficiency</a:t>
                      </a:r>
                    </a:p>
                    <a:p>
                      <a:pPr lvl="0">
                        <a:buNone/>
                      </a:pPr>
                      <a:r>
                        <a:rPr lang="en-US"/>
                        <a:t>-Structural Support</a:t>
                      </a:r>
                    </a:p>
                    <a:p>
                      <a:pPr lvl="0">
                        <a:buNone/>
                      </a:pPr>
                      <a:r>
                        <a:rPr lang="en-US"/>
                        <a:t>-Materials</a:t>
                      </a:r>
                    </a:p>
                  </a:txBody>
                  <a:tcPr/>
                </a:tc>
                <a:extLst>
                  <a:ext uri="{0D108BD9-81ED-4DB2-BD59-A6C34878D82A}">
                    <a16:rowId xmlns:a16="http://schemas.microsoft.com/office/drawing/2014/main" val="2277658329"/>
                  </a:ext>
                </a:extLst>
              </a:tr>
            </a:tbl>
          </a:graphicData>
        </a:graphic>
      </p:graphicFrame>
    </p:spTree>
    <p:extLst>
      <p:ext uri="{BB962C8B-B14F-4D97-AF65-F5344CB8AC3E}">
        <p14:creationId xmlns:p14="http://schemas.microsoft.com/office/powerpoint/2010/main" val="2029064866"/>
      </p:ext>
    </p:extLst>
  </p:cSld>
  <p:clrMapOvr>
    <a:masterClrMapping/>
  </p:clrMapOvr>
  <p:extLst>
    <p:ext uri="{6950BFC3-D8DA-4A85-94F7-54DA5524770B}">
      <p188:commentRel xmlns:p188="http://schemas.microsoft.com/office/powerpoint/2018/8/main" r:id="rId3"/>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Planform Shape</a:t>
            </a:r>
            <a:endParaRPr/>
          </a:p>
        </p:txBody>
      </p:sp>
      <p:sp>
        <p:nvSpPr>
          <p:cNvPr id="85" name="Google Shape;85;p18"/>
          <p:cNvSpPr txBox="1">
            <a:spLocks noGrp="1"/>
          </p:cNvSpPr>
          <p:nvPr>
            <p:ph idx="1"/>
          </p:nvPr>
        </p:nvSpPr>
        <p:spPr>
          <a:prstGeom prst="rect">
            <a:avLst/>
          </a:prstGeom>
        </p:spPr>
        <p:txBody>
          <a:bodyPr spcFirstLastPara="1" wrap="square" lIns="121900" tIns="121900" rIns="121900" bIns="121900" anchor="t" anchorCtr="0">
            <a:normAutofit fontScale="62500" lnSpcReduction="20000"/>
          </a:bodyPr>
          <a:lstStyle/>
          <a:p>
            <a:pPr marL="0" indent="0">
              <a:buNone/>
            </a:pPr>
            <a:r>
              <a:rPr lang="en"/>
              <a:t>General Purpose</a:t>
            </a:r>
            <a:endParaRPr/>
          </a:p>
          <a:p>
            <a:pPr indent="-434329">
              <a:spcBef>
                <a:spcPts val="1600"/>
              </a:spcBef>
              <a:buSzPct val="100000"/>
            </a:pPr>
            <a:r>
              <a:rPr lang="en"/>
              <a:t>Wing planform shape greatly influences the properties of an aircraft and depends heavily on the goals of the mission</a:t>
            </a:r>
            <a:endParaRPr/>
          </a:p>
          <a:p>
            <a:pPr marL="0" indent="0">
              <a:spcBef>
                <a:spcPts val="1600"/>
              </a:spcBef>
              <a:buNone/>
            </a:pPr>
            <a:r>
              <a:rPr lang="en"/>
              <a:t>Categories</a:t>
            </a:r>
            <a:endParaRPr/>
          </a:p>
          <a:p>
            <a:pPr indent="-434329">
              <a:spcBef>
                <a:spcPts val="1600"/>
              </a:spcBef>
              <a:buSzPct val="100000"/>
            </a:pPr>
            <a:r>
              <a:rPr lang="en"/>
              <a:t>Stability (10%): Does the wing planform cause any stability issues?</a:t>
            </a:r>
            <a:endParaRPr/>
          </a:p>
          <a:p>
            <a:pPr indent="-434329">
              <a:buSzPct val="100000"/>
            </a:pPr>
            <a:r>
              <a:rPr lang="en"/>
              <a:t>Parasite Drag (15%): Will there be avoidable form drag added due to the planform shape?</a:t>
            </a:r>
            <a:endParaRPr/>
          </a:p>
          <a:p>
            <a:pPr indent="-434329">
              <a:buSzPct val="100000"/>
            </a:pPr>
            <a:r>
              <a:rPr lang="en"/>
              <a:t>Induced Drag (15%): How efficiently does the wing planform create lift?</a:t>
            </a:r>
            <a:endParaRPr/>
          </a:p>
          <a:p>
            <a:pPr indent="-434329">
              <a:buSzPct val="100000"/>
            </a:pPr>
            <a:r>
              <a:rPr lang="en"/>
              <a:t>Mission Fitness (20%): Has this planform been used in similar missions? Will there be any sacrifices of mission requirements due to the subsequent design choices?</a:t>
            </a:r>
            <a:endParaRPr/>
          </a:p>
          <a:p>
            <a:pPr indent="-434329">
              <a:buSzPct val="100000"/>
            </a:pPr>
            <a:r>
              <a:rPr lang="en"/>
              <a:t>Strength (10%): Does the planform shape make it more fragile during operation?</a:t>
            </a:r>
            <a:endParaRPr/>
          </a:p>
          <a:p>
            <a:pPr indent="-434329">
              <a:buSzPct val="100000"/>
            </a:pPr>
            <a:r>
              <a:rPr lang="en"/>
              <a:t>Weight (10%): Does the wing add excess weight to the vehicle?</a:t>
            </a:r>
            <a:endParaRPr/>
          </a:p>
          <a:p>
            <a:pPr indent="-434329">
              <a:buSzPct val="100000"/>
            </a:pPr>
            <a:r>
              <a:rPr lang="en"/>
              <a:t>Manufacturability (20%): Is the wing planform easy for the user to build and implement?</a:t>
            </a:r>
            <a:endParaRPr/>
          </a:p>
        </p:txBody>
      </p:sp>
      <p:sp>
        <p:nvSpPr>
          <p:cNvPr id="2" name="Parallelogram 1">
            <a:extLst>
              <a:ext uri="{FF2B5EF4-FFF2-40B4-BE49-F238E27FC236}">
                <a16:creationId xmlns:a16="http://schemas.microsoft.com/office/drawing/2014/main" id="{88AAFBC4-26EE-4DD7-0585-E3351ED8DC6B}"/>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256C0D70-5015-CC8C-38FC-69A94C2C7A2A}"/>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DFCCF278-445D-4468-5673-975DE58F83C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7D841E2E-4BCF-4A2F-8C16-D538DF73004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406980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Planform Shape Results</a:t>
            </a:r>
            <a:endParaRPr/>
          </a:p>
        </p:txBody>
      </p:sp>
      <p:sp>
        <p:nvSpPr>
          <p:cNvPr id="91" name="Google Shape;91;p19"/>
          <p:cNvSpPr txBox="1">
            <a:spLocks noGrp="1"/>
          </p:cNvSpPr>
          <p:nvPr>
            <p:ph idx="1"/>
          </p:nvPr>
        </p:nvSpPr>
        <p:spPr>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92" name="Google Shape;92;p19"/>
          <p:cNvPicPr preferRelativeResize="0"/>
          <p:nvPr/>
        </p:nvPicPr>
        <p:blipFill>
          <a:blip r:embed="rId3">
            <a:alphaModFix/>
          </a:blip>
          <a:stretch>
            <a:fillRect/>
          </a:stretch>
        </p:blipFill>
        <p:spPr>
          <a:xfrm>
            <a:off x="1" y="1536637"/>
            <a:ext cx="12192001" cy="4555200"/>
          </a:xfrm>
          <a:prstGeom prst="rect">
            <a:avLst/>
          </a:prstGeom>
          <a:noFill/>
          <a:ln>
            <a:noFill/>
          </a:ln>
        </p:spPr>
      </p:pic>
      <p:sp>
        <p:nvSpPr>
          <p:cNvPr id="2" name="Parallelogram 1">
            <a:extLst>
              <a:ext uri="{FF2B5EF4-FFF2-40B4-BE49-F238E27FC236}">
                <a16:creationId xmlns:a16="http://schemas.microsoft.com/office/drawing/2014/main" id="{A9CEAA82-A1F7-9E67-4854-1FDC2387F4D2}"/>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BDB9D4A0-3FAD-DED0-27C6-C12EBA548C64}"/>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B0CAE21E-76E7-975E-D24D-85CD692E2B3A}"/>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25F733B5-04E6-0083-E7DE-537C4B0136BA}"/>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208400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Wing Planform Shape Design Space Rationale</a:t>
            </a:r>
            <a:endParaRPr/>
          </a:p>
        </p:txBody>
      </p:sp>
      <p:sp>
        <p:nvSpPr>
          <p:cNvPr id="98" name="Google Shape;98;p2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sz="1400">
                <a:latin typeface="Arial"/>
                <a:cs typeface="Arial"/>
              </a:rPr>
              <a:t>Top Choices</a:t>
            </a:r>
            <a:endParaRPr lang="en-US" sz="1400">
              <a:latin typeface="Arial"/>
              <a:cs typeface="Arial"/>
            </a:endParaRPr>
          </a:p>
          <a:p>
            <a:pPr indent="-433705">
              <a:spcBef>
                <a:spcPts val="1600"/>
              </a:spcBef>
              <a:buSzPct val="100000"/>
            </a:pPr>
            <a:r>
              <a:rPr lang="en-US" sz="1400">
                <a:latin typeface="Arial"/>
                <a:cs typeface="Arial"/>
              </a:rPr>
              <a:t>Straight Tapered Wing</a:t>
            </a:r>
          </a:p>
          <a:p>
            <a:pPr lvl="1" indent="-405130">
              <a:buSzPct val="100000"/>
            </a:pPr>
            <a:r>
              <a:rPr lang="en-US" sz="1200">
                <a:latin typeface="Arial"/>
                <a:cs typeface="Arial"/>
              </a:rPr>
              <a:t>Provides advantages of near elliptical lift distribution for lifting efficiency</a:t>
            </a:r>
          </a:p>
          <a:p>
            <a:pPr lvl="1" indent="-405130">
              <a:buSzPct val="100000"/>
            </a:pPr>
            <a:r>
              <a:rPr lang="en-US" sz="1200">
                <a:latin typeface="Arial"/>
                <a:cs typeface="Arial"/>
              </a:rPr>
              <a:t>Slightly lower parasite drag compared to rectangular, greatly decreased from elliptical</a:t>
            </a:r>
          </a:p>
          <a:p>
            <a:pPr lvl="1" indent="-405130">
              <a:buSzPct val="100000"/>
            </a:pPr>
            <a:r>
              <a:rPr lang="en-US" sz="1200">
                <a:latin typeface="Arial"/>
                <a:cs typeface="Arial"/>
              </a:rPr>
              <a:t>Easy manufacture, relatively lower weight, and high stability</a:t>
            </a:r>
          </a:p>
          <a:p>
            <a:pPr indent="-433705">
              <a:buSzPct val="100000"/>
            </a:pPr>
            <a:r>
              <a:rPr lang="en-US" sz="1400">
                <a:latin typeface="Arial"/>
                <a:cs typeface="Arial"/>
              </a:rPr>
              <a:t>Delta Tapered Wing</a:t>
            </a:r>
          </a:p>
          <a:p>
            <a:pPr lvl="1" indent="-405130">
              <a:buSzPct val="100000"/>
            </a:pPr>
            <a:r>
              <a:rPr lang="en-US" sz="1200">
                <a:latin typeface="Arial"/>
                <a:cs typeface="Arial"/>
              </a:rPr>
              <a:t>Provides the same advantages as the straight tapered wing</a:t>
            </a:r>
          </a:p>
          <a:p>
            <a:pPr lvl="1" indent="-405130">
              <a:buSzPct val="100000"/>
            </a:pPr>
            <a:r>
              <a:rPr lang="en-US" sz="1200">
                <a:latin typeface="Arial"/>
                <a:cs typeface="Arial"/>
              </a:rPr>
              <a:t>Both types of taper provide a compromise between the high parasite drag of a true elliptical wing and lower lifting efficiency of a rectangular wing</a:t>
            </a:r>
          </a:p>
          <a:p>
            <a:pPr marL="0" indent="0">
              <a:spcBef>
                <a:spcPts val="1600"/>
              </a:spcBef>
              <a:buNone/>
            </a:pPr>
            <a:r>
              <a:rPr lang="en-US" sz="1400">
                <a:latin typeface="Arial"/>
                <a:cs typeface="Arial"/>
              </a:rPr>
              <a:t>Other Considerations</a:t>
            </a:r>
          </a:p>
          <a:p>
            <a:pPr indent="-433705">
              <a:spcBef>
                <a:spcPts val="1600"/>
              </a:spcBef>
              <a:buSzPct val="100000"/>
            </a:pPr>
            <a:r>
              <a:rPr lang="en-US" sz="1400">
                <a:latin typeface="Arial"/>
                <a:cs typeface="Arial"/>
              </a:rPr>
              <a:t>High AR Glider Wing</a:t>
            </a:r>
          </a:p>
          <a:p>
            <a:pPr lvl="1" indent="-405130">
              <a:buSzPct val="100000"/>
            </a:pPr>
            <a:r>
              <a:rPr lang="en-US" sz="1200">
                <a:latin typeface="Arial"/>
                <a:cs typeface="Arial"/>
              </a:rPr>
              <a:t>Generally used for endurance missions due to high lift efficiency with low weight</a:t>
            </a:r>
          </a:p>
          <a:p>
            <a:pPr lvl="1" indent="-405130">
              <a:buSzPct val="100000"/>
            </a:pPr>
            <a:r>
              <a:rPr lang="en-US" sz="1200">
                <a:latin typeface="Arial"/>
                <a:cs typeface="Arial"/>
              </a:rPr>
              <a:t>Parasite drag and strength become major limiting factors in the design</a:t>
            </a:r>
          </a:p>
          <a:p>
            <a:pPr indent="-433705">
              <a:buSzPct val="100000"/>
            </a:pPr>
            <a:r>
              <a:rPr lang="en-US" sz="1400">
                <a:latin typeface="Arial"/>
                <a:cs typeface="Arial"/>
              </a:rPr>
              <a:t>Blended Wing Body</a:t>
            </a:r>
          </a:p>
          <a:p>
            <a:pPr lvl="1" indent="-405130">
              <a:buSzPct val="100000"/>
            </a:pPr>
            <a:r>
              <a:rPr lang="en-US" sz="1200">
                <a:latin typeface="Arial"/>
                <a:cs typeface="Arial"/>
              </a:rPr>
              <a:t>Provides incredible parasite drag numbers due to less need for a large wing</a:t>
            </a:r>
          </a:p>
          <a:p>
            <a:pPr lvl="1" indent="-405130">
              <a:buSzPct val="100000"/>
            </a:pPr>
            <a:r>
              <a:rPr lang="en-US" sz="1200">
                <a:latin typeface="Arial"/>
                <a:cs typeface="Arial"/>
              </a:rPr>
              <a:t>Disrupts mission requirements with complex payload integration and difficult manufacturing process</a:t>
            </a:r>
            <a:endParaRPr lang="en-US" sz="1200">
              <a:cs typeface="Arial"/>
            </a:endParaRPr>
          </a:p>
        </p:txBody>
      </p:sp>
      <p:sp>
        <p:nvSpPr>
          <p:cNvPr id="2" name="Parallelogram 1">
            <a:extLst>
              <a:ext uri="{FF2B5EF4-FFF2-40B4-BE49-F238E27FC236}">
                <a16:creationId xmlns:a16="http://schemas.microsoft.com/office/drawing/2014/main" id="{5E8D95BD-6E56-8401-8C23-AD8DDDA9C18A}"/>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9F4D8540-621D-956F-9DB7-7958527F72FE}"/>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F39D9411-BE70-B98C-C2A8-873307CC35CE}"/>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08DE0A06-8F6B-8653-1F60-96F000D0D27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2242942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Tail Type</a:t>
            </a:r>
            <a:endParaRPr/>
          </a:p>
        </p:txBody>
      </p:sp>
      <p:sp>
        <p:nvSpPr>
          <p:cNvPr id="104" name="Google Shape;104;p2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sz="1800">
                <a:latin typeface="Arial"/>
                <a:cs typeface="Arial"/>
              </a:rPr>
              <a:t>General Purpose</a:t>
            </a:r>
          </a:p>
          <a:p>
            <a:pPr indent="-433705">
              <a:spcBef>
                <a:spcPts val="1600"/>
              </a:spcBef>
              <a:buSzPct val="100000"/>
            </a:pPr>
            <a:r>
              <a:rPr lang="en" sz="1800">
                <a:latin typeface="Arial"/>
                <a:cs typeface="Arial"/>
              </a:rPr>
              <a:t>Define common tail configurations and determine which type best fits the mission parameters</a:t>
            </a:r>
          </a:p>
          <a:p>
            <a:pPr marL="0" indent="0">
              <a:spcBef>
                <a:spcPts val="1600"/>
              </a:spcBef>
              <a:buNone/>
            </a:pPr>
            <a:r>
              <a:rPr lang="en" sz="1800">
                <a:latin typeface="Arial"/>
                <a:cs typeface="Arial"/>
              </a:rPr>
              <a:t>Categories</a:t>
            </a:r>
          </a:p>
          <a:p>
            <a:pPr indent="-433705">
              <a:spcBef>
                <a:spcPts val="1600"/>
              </a:spcBef>
              <a:buSzPct val="100000"/>
            </a:pPr>
            <a:r>
              <a:rPr lang="en" sz="1800">
                <a:latin typeface="Arial"/>
                <a:cs typeface="Arial"/>
              </a:rPr>
              <a:t>Stability (20%): Will the tail provide naturally stable flight?</a:t>
            </a:r>
          </a:p>
          <a:p>
            <a:pPr indent="-433705">
              <a:buSzPct val="100000"/>
            </a:pPr>
            <a:r>
              <a:rPr lang="en" sz="1800">
                <a:latin typeface="Arial"/>
                <a:cs typeface="Arial"/>
              </a:rPr>
              <a:t>Drag (30%): Does the tail significantly affect the endurance with added drag?</a:t>
            </a:r>
          </a:p>
          <a:p>
            <a:pPr indent="-433705">
              <a:buSzPct val="100000"/>
            </a:pPr>
            <a:r>
              <a:rPr lang="en" sz="1800">
                <a:latin typeface="Arial"/>
                <a:cs typeface="Arial"/>
              </a:rPr>
              <a:t>Weight (10%): Will the tail weight require higher lifting and hence higher drag forces?</a:t>
            </a:r>
          </a:p>
          <a:p>
            <a:pPr indent="-433705">
              <a:buSzPct val="100000"/>
            </a:pPr>
            <a:r>
              <a:rPr lang="en" sz="1800">
                <a:latin typeface="Arial"/>
                <a:cs typeface="Arial"/>
              </a:rPr>
              <a:t>Manufacturability (20%): Is the tail easy to manufacture and add working control surfaces?</a:t>
            </a:r>
          </a:p>
          <a:p>
            <a:pPr indent="-433705">
              <a:buSzPct val="100000"/>
            </a:pPr>
            <a:r>
              <a:rPr lang="en" sz="1800">
                <a:latin typeface="Arial"/>
                <a:cs typeface="Arial"/>
              </a:rPr>
              <a:t>Strength (10%): What is the probability of failure during flight operations?</a:t>
            </a:r>
          </a:p>
          <a:p>
            <a:pPr indent="-433705">
              <a:buSzPct val="100000"/>
            </a:pPr>
            <a:r>
              <a:rPr lang="en" sz="1800">
                <a:latin typeface="Arial"/>
                <a:cs typeface="Arial"/>
              </a:rPr>
              <a:t>Control Compatibility (10%): Does the tail add unnecessary complexity to the flight controller design?</a:t>
            </a:r>
          </a:p>
        </p:txBody>
      </p:sp>
      <p:sp>
        <p:nvSpPr>
          <p:cNvPr id="2" name="Parallelogram 1">
            <a:extLst>
              <a:ext uri="{FF2B5EF4-FFF2-40B4-BE49-F238E27FC236}">
                <a16:creationId xmlns:a16="http://schemas.microsoft.com/office/drawing/2014/main" id="{49CCE01D-D70A-27CE-0CAB-CBF76E3F634D}"/>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2A06E4AC-BF22-72F9-CA7F-203A998B2AF0}"/>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D2AAC73E-C71C-A8CD-F27A-000113E43FD8}"/>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D027B261-E48F-6300-D96D-AB6D016DF0F2}"/>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650675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a:off x="203201" y="1679409"/>
            <a:ext cx="11785604" cy="3433863"/>
          </a:xfrm>
          <a:prstGeom prst="rect">
            <a:avLst/>
          </a:prstGeom>
          <a:noFill/>
          <a:ln>
            <a:noFill/>
          </a:ln>
        </p:spPr>
      </p:pic>
      <p:sp>
        <p:nvSpPr>
          <p:cNvPr id="110" name="Google Shape;110;p22"/>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Tail Type Results</a:t>
            </a:r>
            <a:endParaRPr/>
          </a:p>
        </p:txBody>
      </p:sp>
      <p:sp>
        <p:nvSpPr>
          <p:cNvPr id="3" name="Parallelogram 2">
            <a:extLst>
              <a:ext uri="{FF2B5EF4-FFF2-40B4-BE49-F238E27FC236}">
                <a16:creationId xmlns:a16="http://schemas.microsoft.com/office/drawing/2014/main" id="{7D63FE07-E307-ACAA-FE38-3D86CA2869A6}"/>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4" name="Parallelogram 3">
            <a:extLst>
              <a:ext uri="{FF2B5EF4-FFF2-40B4-BE49-F238E27FC236}">
                <a16:creationId xmlns:a16="http://schemas.microsoft.com/office/drawing/2014/main" id="{6D24CD3B-850F-96AA-3FD7-9F1D54138E93}"/>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5" name="Parallelogram 4">
            <a:extLst>
              <a:ext uri="{FF2B5EF4-FFF2-40B4-BE49-F238E27FC236}">
                <a16:creationId xmlns:a16="http://schemas.microsoft.com/office/drawing/2014/main" id="{C66E7DFC-FA4E-E8F7-B2B8-FB5C4D62A0FE}"/>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6" name="Parallelogram 5">
            <a:extLst>
              <a:ext uri="{FF2B5EF4-FFF2-40B4-BE49-F238E27FC236}">
                <a16:creationId xmlns:a16="http://schemas.microsoft.com/office/drawing/2014/main" id="{52A77472-D029-0BC8-4EE9-8BB25554CB41}"/>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4005748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prstGeom prst="rect">
            <a:avLst/>
          </a:prstGeom>
        </p:spPr>
        <p:txBody>
          <a:bodyPr spcFirstLastPara="1" wrap="square" lIns="91433" tIns="45700" rIns="91433" bIns="45700" anchor="ctr" anchorCtr="0">
            <a:noAutofit/>
          </a:bodyPr>
          <a:lstStyle/>
          <a:p>
            <a:r>
              <a:rPr lang="en"/>
              <a:t>Tail Type Design Space Rationale</a:t>
            </a:r>
            <a:endParaRPr/>
          </a:p>
        </p:txBody>
      </p:sp>
      <p:sp>
        <p:nvSpPr>
          <p:cNvPr id="116" name="Google Shape;116;p23"/>
          <p:cNvSpPr txBox="1">
            <a:spLocks noGrp="1"/>
          </p:cNvSpPr>
          <p:nvPr>
            <p:ph idx="1"/>
          </p:nvPr>
        </p:nvSpPr>
        <p:spPr>
          <a:prstGeom prst="rect">
            <a:avLst/>
          </a:prstGeom>
        </p:spPr>
        <p:txBody>
          <a:bodyPr spcFirstLastPara="1" vert="horz" wrap="square" lIns="91433" tIns="45700" rIns="91433" bIns="45700" rtlCol="0" anchor="t" anchorCtr="0">
            <a:noAutofit/>
          </a:bodyPr>
          <a:lstStyle/>
          <a:p>
            <a:pPr marL="0" indent="0">
              <a:buNone/>
            </a:pPr>
            <a:r>
              <a:rPr lang="en-US" sz="2000">
                <a:latin typeface="Arial"/>
                <a:cs typeface="Arial"/>
              </a:rPr>
              <a:t>Best Choice</a:t>
            </a:r>
          </a:p>
          <a:p>
            <a:pPr>
              <a:spcBef>
                <a:spcPts val="1600"/>
              </a:spcBef>
            </a:pPr>
            <a:r>
              <a:rPr lang="en-US" sz="2000">
                <a:latin typeface="Arial"/>
                <a:cs typeface="Arial"/>
              </a:rPr>
              <a:t>Conventional Aircraft Tail</a:t>
            </a:r>
          </a:p>
          <a:p>
            <a:pPr lvl="1">
              <a:spcBef>
                <a:spcPts val="0"/>
              </a:spcBef>
            </a:pPr>
            <a:r>
              <a:rPr lang="en-US" sz="1800">
                <a:latin typeface="Arial"/>
                <a:cs typeface="Arial"/>
              </a:rPr>
              <a:t>Provides great stability with natural implementation of flight controller</a:t>
            </a:r>
          </a:p>
          <a:p>
            <a:pPr lvl="1">
              <a:spcBef>
                <a:spcPts val="0"/>
              </a:spcBef>
            </a:pPr>
            <a:r>
              <a:rPr lang="en-US" sz="1800">
                <a:latin typeface="Arial"/>
                <a:cs typeface="Arial"/>
              </a:rPr>
              <a:t>Easy to manufacture and link surface actuators</a:t>
            </a:r>
          </a:p>
          <a:p>
            <a:pPr lvl="1">
              <a:spcBef>
                <a:spcPts val="0"/>
              </a:spcBef>
            </a:pPr>
            <a:r>
              <a:rPr lang="en-US" sz="1800">
                <a:latin typeface="Arial"/>
                <a:cs typeface="Arial"/>
              </a:rPr>
              <a:t>Reliably strong with low structural weight</a:t>
            </a:r>
          </a:p>
          <a:p>
            <a:pPr lvl="1">
              <a:spcBef>
                <a:spcPts val="0"/>
              </a:spcBef>
            </a:pPr>
            <a:r>
              <a:rPr lang="en-US" sz="1800">
                <a:latin typeface="Arial"/>
                <a:cs typeface="Arial"/>
              </a:rPr>
              <a:t>Optimizes overall performance and customer implementation while only trading slightly increased drag profile</a:t>
            </a:r>
          </a:p>
          <a:p>
            <a:pPr marL="0" indent="0">
              <a:spcBef>
                <a:spcPts val="1600"/>
              </a:spcBef>
              <a:buNone/>
            </a:pPr>
            <a:r>
              <a:rPr lang="en-US" sz="1600">
                <a:latin typeface="Arial"/>
                <a:cs typeface="Arial"/>
              </a:rPr>
              <a:t>Other Considerations</a:t>
            </a:r>
          </a:p>
          <a:p>
            <a:pPr indent="-431165">
              <a:spcBef>
                <a:spcPts val="1600"/>
              </a:spcBef>
              <a:buSzPts val="1500"/>
            </a:pPr>
            <a:r>
              <a:rPr lang="en-US" sz="1600">
                <a:latin typeface="Arial"/>
                <a:cs typeface="Arial"/>
              </a:rPr>
              <a:t>T-Tail</a:t>
            </a:r>
          </a:p>
          <a:p>
            <a:pPr lvl="1" indent="-431165">
              <a:spcBef>
                <a:spcPts val="0"/>
              </a:spcBef>
              <a:buSzPts val="1500"/>
            </a:pPr>
            <a:r>
              <a:rPr lang="en-US" sz="1600">
                <a:latin typeface="Arial"/>
                <a:cs typeface="Arial"/>
              </a:rPr>
              <a:t>Provides better drag characteristics due to horizontal tail in clean air</a:t>
            </a:r>
          </a:p>
          <a:p>
            <a:pPr lvl="1" indent="-431165">
              <a:spcBef>
                <a:spcPts val="0"/>
              </a:spcBef>
              <a:buSzPts val="1500"/>
            </a:pPr>
            <a:r>
              <a:rPr lang="en-US" sz="1600">
                <a:latin typeface="Arial"/>
                <a:cs typeface="Arial"/>
              </a:rPr>
              <a:t>Lower stability and higher weight to </a:t>
            </a:r>
            <a:r>
              <a:rPr lang="en-US" sz="1600" err="1">
                <a:latin typeface="Arial"/>
                <a:cs typeface="Arial"/>
              </a:rPr>
              <a:t>to</a:t>
            </a:r>
            <a:r>
              <a:rPr lang="en-US" sz="1600">
                <a:latin typeface="Arial"/>
                <a:cs typeface="Arial"/>
              </a:rPr>
              <a:t> horizontal tail balancing</a:t>
            </a:r>
          </a:p>
          <a:p>
            <a:pPr lvl="1" indent="-431165">
              <a:spcBef>
                <a:spcPts val="0"/>
              </a:spcBef>
              <a:buSzPts val="1500"/>
            </a:pPr>
            <a:r>
              <a:rPr lang="en-US" sz="1600">
                <a:latin typeface="Arial"/>
                <a:cs typeface="Arial"/>
              </a:rPr>
              <a:t>Compatible with controller, but tougher to actuate control surfaces</a:t>
            </a:r>
          </a:p>
          <a:p>
            <a:pPr indent="-431165">
              <a:spcBef>
                <a:spcPts val="0"/>
              </a:spcBef>
              <a:buSzPts val="1500"/>
            </a:pPr>
            <a:r>
              <a:rPr lang="en-US" sz="1600">
                <a:latin typeface="Arial"/>
                <a:cs typeface="Arial"/>
              </a:rPr>
              <a:t>Canards and Vertical Tail</a:t>
            </a:r>
          </a:p>
          <a:p>
            <a:pPr lvl="1" indent="-431165">
              <a:spcBef>
                <a:spcPts val="0"/>
              </a:spcBef>
              <a:buSzPts val="1500"/>
            </a:pPr>
            <a:r>
              <a:rPr lang="en-US" sz="1600">
                <a:latin typeface="Arial"/>
                <a:cs typeface="Arial"/>
              </a:rPr>
              <a:t>Best drag characteristics of all tail types considered</a:t>
            </a:r>
          </a:p>
          <a:p>
            <a:pPr lvl="1" indent="-431165">
              <a:spcBef>
                <a:spcPts val="0"/>
              </a:spcBef>
              <a:buSzPts val="1500"/>
            </a:pPr>
            <a:r>
              <a:rPr lang="en-US" sz="1600">
                <a:latin typeface="Arial"/>
                <a:cs typeface="Arial"/>
              </a:rPr>
              <a:t>Inherently unstable requiring active controls</a:t>
            </a:r>
          </a:p>
        </p:txBody>
      </p:sp>
      <p:pic>
        <p:nvPicPr>
          <p:cNvPr id="117" name="Google Shape;117;p23"/>
          <p:cNvPicPr preferRelativeResize="0"/>
          <p:nvPr/>
        </p:nvPicPr>
        <p:blipFill>
          <a:blip r:embed="rId3">
            <a:alphaModFix/>
          </a:blip>
          <a:stretch>
            <a:fillRect/>
          </a:stretch>
        </p:blipFill>
        <p:spPr>
          <a:xfrm>
            <a:off x="9893285" y="852102"/>
            <a:ext cx="2298700" cy="2222500"/>
          </a:xfrm>
          <a:prstGeom prst="rect">
            <a:avLst/>
          </a:prstGeom>
          <a:noFill/>
          <a:ln>
            <a:noFill/>
          </a:ln>
        </p:spPr>
      </p:pic>
      <p:pic>
        <p:nvPicPr>
          <p:cNvPr id="118" name="Google Shape;118;p23"/>
          <p:cNvPicPr preferRelativeResize="0"/>
          <p:nvPr/>
        </p:nvPicPr>
        <p:blipFill>
          <a:blip r:embed="rId4">
            <a:alphaModFix/>
          </a:blip>
          <a:stretch>
            <a:fillRect/>
          </a:stretch>
        </p:blipFill>
        <p:spPr>
          <a:xfrm>
            <a:off x="9045352" y="3819134"/>
            <a:ext cx="2298700" cy="2172901"/>
          </a:xfrm>
          <a:prstGeom prst="rect">
            <a:avLst/>
          </a:prstGeom>
          <a:noFill/>
          <a:ln>
            <a:noFill/>
          </a:ln>
        </p:spPr>
      </p:pic>
      <p:sp>
        <p:nvSpPr>
          <p:cNvPr id="2" name="Parallelogram 1">
            <a:extLst>
              <a:ext uri="{FF2B5EF4-FFF2-40B4-BE49-F238E27FC236}">
                <a16:creationId xmlns:a16="http://schemas.microsoft.com/office/drawing/2014/main" id="{26464A3F-097C-9CDE-5EB4-0EF7CBAC9057}"/>
              </a:ext>
            </a:extLst>
          </p:cNvPr>
          <p:cNvSpPr/>
          <p:nvPr/>
        </p:nvSpPr>
        <p:spPr>
          <a:xfrm flipH="1">
            <a:off x="3048000" y="6301203"/>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B6F92D23-F71A-D01B-FFAA-AD05FC04C15E}"/>
              </a:ext>
            </a:extLst>
          </p:cNvPr>
          <p:cNvSpPr/>
          <p:nvPr/>
        </p:nvSpPr>
        <p:spPr>
          <a:xfrm flipH="1">
            <a:off x="4724400" y="6301203"/>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7788C342-421E-F327-C79F-EB4ACEFEBACD}"/>
              </a:ext>
            </a:extLst>
          </p:cNvPr>
          <p:cNvSpPr/>
          <p:nvPr/>
        </p:nvSpPr>
        <p:spPr>
          <a:xfrm flipH="1">
            <a:off x="6400800" y="6301203"/>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A3CACEFD-11F5-92CB-6FE0-3CC0F6BBF3C6}"/>
              </a:ext>
            </a:extLst>
          </p:cNvPr>
          <p:cNvSpPr/>
          <p:nvPr/>
        </p:nvSpPr>
        <p:spPr>
          <a:xfrm flipH="1">
            <a:off x="8077200" y="6301203"/>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686000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Parasite Drag</a:t>
            </a:r>
            <a:endParaRPr/>
          </a:p>
        </p:txBody>
      </p:sp>
      <p:sp>
        <p:nvSpPr>
          <p:cNvPr id="124" name="Google Shape;124;p24"/>
          <p:cNvSpPr txBox="1">
            <a:spLocks noGrp="1"/>
          </p:cNvSpPr>
          <p:nvPr>
            <p:ph idx="1"/>
          </p:nvPr>
        </p:nvSpPr>
        <p:spPr>
          <a:prstGeom prst="rect">
            <a:avLst/>
          </a:prstGeom>
        </p:spPr>
        <p:txBody>
          <a:bodyPr spcFirstLastPara="1" wrap="square" lIns="121900" tIns="121900" rIns="121900" bIns="121900" anchor="t" anchorCtr="0">
            <a:normAutofit fontScale="62500" lnSpcReduction="20000"/>
          </a:bodyPr>
          <a:lstStyle/>
          <a:p>
            <a:pPr marL="0" indent="0">
              <a:buNone/>
            </a:pPr>
            <a:r>
              <a:rPr lang="en"/>
              <a:t>General Purpose</a:t>
            </a:r>
            <a:endParaRPr/>
          </a:p>
          <a:p>
            <a:pPr indent="-411470">
              <a:spcBef>
                <a:spcPts val="1600"/>
              </a:spcBef>
              <a:buSzPct val="100000"/>
            </a:pPr>
            <a:r>
              <a:rPr lang="en"/>
              <a:t>Quantifying predictions of parasite drag on UAS vehicle configurations</a:t>
            </a:r>
            <a:endParaRPr/>
          </a:p>
          <a:p>
            <a:pPr lvl="1" indent="-387764">
              <a:buSzPct val="100000"/>
            </a:pPr>
            <a:r>
              <a:rPr lang="en"/>
              <a:t>First order estimations of drag force on the vehicle</a:t>
            </a:r>
            <a:endParaRPr/>
          </a:p>
          <a:p>
            <a:pPr lvl="1" indent="-387764">
              <a:buSzPct val="100000"/>
            </a:pPr>
            <a:r>
              <a:rPr lang="en"/>
              <a:t>Required thrust force for SLUF and battery endurance</a:t>
            </a:r>
            <a:endParaRPr/>
          </a:p>
          <a:p>
            <a:pPr marL="0" indent="0">
              <a:spcBef>
                <a:spcPts val="1600"/>
              </a:spcBef>
              <a:buNone/>
            </a:pPr>
            <a:r>
              <a:rPr lang="en"/>
              <a:t>Considerations</a:t>
            </a:r>
            <a:endParaRPr/>
          </a:p>
          <a:p>
            <a:pPr indent="-411470">
              <a:spcBef>
                <a:spcPts val="1600"/>
              </a:spcBef>
              <a:buSzPct val="100000"/>
            </a:pPr>
            <a:r>
              <a:rPr lang="en"/>
              <a:t>HIstorical data of similar UAS vehicles</a:t>
            </a:r>
            <a:endParaRPr/>
          </a:p>
          <a:p>
            <a:pPr indent="-411470">
              <a:buSzPct val="100000"/>
            </a:pPr>
            <a:r>
              <a:rPr lang="en"/>
              <a:t>Calculations of parasite drag on arbitrary geometries in OpenVSP</a:t>
            </a:r>
            <a:endParaRPr/>
          </a:p>
          <a:p>
            <a:pPr marL="0" indent="0">
              <a:spcBef>
                <a:spcPts val="1600"/>
              </a:spcBef>
              <a:buNone/>
            </a:pPr>
            <a:r>
              <a:rPr lang="en"/>
              <a:t>Usage</a:t>
            </a:r>
            <a:endParaRPr/>
          </a:p>
          <a:p>
            <a:pPr indent="-411470">
              <a:spcBef>
                <a:spcPts val="1600"/>
              </a:spcBef>
              <a:buSzPct val="100000"/>
            </a:pPr>
            <a:r>
              <a:rPr lang="en"/>
              <a:t>First order estimation of vehicle drag at zero lift</a:t>
            </a:r>
            <a:endParaRPr/>
          </a:p>
          <a:p>
            <a:pPr indent="-411470">
              <a:buSzPct val="100000"/>
            </a:pPr>
            <a:r>
              <a:rPr lang="en"/>
              <a:t>Using drag polar equations and SLUF assumptions (Lift = Weight, Thrust = Drag) to find the drag coefficient at trim</a:t>
            </a:r>
            <a:endParaRPr/>
          </a:p>
          <a:p>
            <a:pPr indent="-411470">
              <a:buSzPct val="100000"/>
            </a:pPr>
            <a:r>
              <a:rPr lang="en"/>
              <a:t>Data to be communicated to the propulsion and power team for investigations of required thrust and battery endurance</a:t>
            </a:r>
            <a:endParaRPr/>
          </a:p>
        </p:txBody>
      </p:sp>
      <p:sp>
        <p:nvSpPr>
          <p:cNvPr id="2" name="Parallelogram 1">
            <a:extLst>
              <a:ext uri="{FF2B5EF4-FFF2-40B4-BE49-F238E27FC236}">
                <a16:creationId xmlns:a16="http://schemas.microsoft.com/office/drawing/2014/main" id="{2214B403-4A21-1DA8-C4DF-DBCB589DFE8B}"/>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190714FA-1CD3-D717-715C-D9E3E6D61030}"/>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1C2D8F44-917B-A298-37AB-850F5C0587AA}"/>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DE62AA7F-9C0A-B1EC-121D-7C2B4C063F6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2804627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Parasite Drag: OpenVSP</a:t>
            </a:r>
            <a:endParaRPr/>
          </a:p>
        </p:txBody>
      </p:sp>
      <p:sp>
        <p:nvSpPr>
          <p:cNvPr id="130" name="Google Shape;130;p25"/>
          <p:cNvSpPr txBox="1">
            <a:spLocks noGrp="1"/>
          </p:cNvSpPr>
          <p:nvPr>
            <p:ph idx="1"/>
          </p:nvPr>
        </p:nvSpPr>
        <p:spPr>
          <a:prstGeom prst="rect">
            <a:avLst/>
          </a:prstGeom>
        </p:spPr>
        <p:txBody>
          <a:bodyPr spcFirstLastPara="1" wrap="square" lIns="121900" tIns="121900" rIns="121900" bIns="121900" anchor="t" anchorCtr="0">
            <a:normAutofit fontScale="47500" lnSpcReduction="20000"/>
          </a:bodyPr>
          <a:lstStyle/>
          <a:p>
            <a:pPr marL="0" indent="0">
              <a:buNone/>
            </a:pPr>
            <a:r>
              <a:rPr lang="en"/>
              <a:t>Surface Material: Lightweight PLA</a:t>
            </a:r>
            <a:endParaRPr/>
          </a:p>
          <a:p>
            <a:pPr marL="0" indent="0">
              <a:spcBef>
                <a:spcPts val="1600"/>
              </a:spcBef>
              <a:buNone/>
            </a:pPr>
            <a:r>
              <a:rPr lang="en"/>
              <a:t>Approximate Sizing:</a:t>
            </a:r>
            <a:endParaRPr/>
          </a:p>
          <a:p>
            <a:pPr indent="-400039">
              <a:spcBef>
                <a:spcPts val="1600"/>
              </a:spcBef>
              <a:buSzPct val="100000"/>
            </a:pPr>
            <a:r>
              <a:rPr lang="en"/>
              <a:t>Fuselage: Length 1.2-2.5 meters</a:t>
            </a:r>
            <a:endParaRPr/>
          </a:p>
          <a:p>
            <a:pPr indent="-400039">
              <a:buSzPct val="100000"/>
            </a:pPr>
            <a:r>
              <a:rPr lang="en"/>
              <a:t>Wing: NACA 0010, Chord 0.25-0.5 meters, Span 2-4 meters</a:t>
            </a:r>
            <a:endParaRPr/>
          </a:p>
          <a:p>
            <a:pPr indent="-400039">
              <a:buSzPct val="100000"/>
            </a:pPr>
            <a:r>
              <a:rPr lang="en"/>
              <a:t>Horizontal Tail: NACA 0010, Chord 0.15-0.3 meters, Span 0.75-3 meters</a:t>
            </a:r>
            <a:endParaRPr/>
          </a:p>
          <a:p>
            <a:pPr indent="-400039">
              <a:buSzPct val="100000"/>
            </a:pPr>
            <a:r>
              <a:rPr lang="en"/>
              <a:t>Vertical Tail: NACA 0010, Chord 0.1-0.2 meters, Height 0.4-0.75 meters</a:t>
            </a:r>
            <a:endParaRPr/>
          </a:p>
          <a:p>
            <a:pPr marL="0" indent="0">
              <a:spcBef>
                <a:spcPts val="1600"/>
              </a:spcBef>
              <a:buNone/>
            </a:pPr>
            <a:r>
              <a:rPr lang="en"/>
              <a:t>Approximate Flight Scenarios:</a:t>
            </a:r>
            <a:endParaRPr/>
          </a:p>
          <a:p>
            <a:pPr indent="-400039">
              <a:spcBef>
                <a:spcPts val="1600"/>
              </a:spcBef>
              <a:buSzPct val="100000"/>
            </a:pPr>
            <a:r>
              <a:rPr lang="en"/>
              <a:t>Trim Velocity: 5, 10, 15, 20 m/s</a:t>
            </a:r>
            <a:endParaRPr/>
          </a:p>
          <a:p>
            <a:pPr indent="-400039">
              <a:buSzPct val="100000"/>
            </a:pPr>
            <a:r>
              <a:rPr lang="en"/>
              <a:t>Flight Altitude: 7500 ft</a:t>
            </a:r>
            <a:endParaRPr/>
          </a:p>
          <a:p>
            <a:pPr marL="0" indent="0">
              <a:spcBef>
                <a:spcPts val="1600"/>
              </a:spcBef>
              <a:buNone/>
            </a:pPr>
            <a:r>
              <a:rPr lang="en"/>
              <a:t>OpenVSP Results:</a:t>
            </a:r>
            <a:endParaRPr/>
          </a:p>
          <a:p>
            <a:pPr indent="-400039">
              <a:spcBef>
                <a:spcPts val="1600"/>
              </a:spcBef>
              <a:buSzPct val="100000"/>
            </a:pPr>
            <a:r>
              <a:rPr lang="en"/>
              <a:t>Initial sizing has a large effect on parasite drag</a:t>
            </a:r>
            <a:endParaRPr/>
          </a:p>
          <a:p>
            <a:pPr indent="-400039">
              <a:buSzPct val="100000"/>
            </a:pPr>
            <a:r>
              <a:rPr lang="en"/>
              <a:t>Higher trim speeds have a lower coefficient, but overall higher drag force</a:t>
            </a:r>
            <a:endParaRPr/>
          </a:p>
          <a:p>
            <a:pPr indent="-400039">
              <a:buSzPct val="100000"/>
            </a:pPr>
            <a:r>
              <a:rPr lang="en"/>
              <a:t>5 m/s CD0 = 0.03 – 10 m/s CD0 = 0.026 – 15 m/s CD0 = 0.0235 – 20 m/s CD0 = 0.0226</a:t>
            </a:r>
            <a:endParaRPr/>
          </a:p>
        </p:txBody>
      </p:sp>
      <p:sp>
        <p:nvSpPr>
          <p:cNvPr id="2" name="Parallelogram 1">
            <a:extLst>
              <a:ext uri="{FF2B5EF4-FFF2-40B4-BE49-F238E27FC236}">
                <a16:creationId xmlns:a16="http://schemas.microsoft.com/office/drawing/2014/main" id="{9BB080B3-06E6-E941-773C-219658659951}"/>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B1B4E642-7AB0-2085-91A5-5FB3C0A2BECE}"/>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0EFD3857-B025-A7FF-7EF8-BCA7CA5A2B00}"/>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5140C744-9103-5DC3-DB8D-2DD9AB10B982}"/>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16283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Parasite Drag: OpenVSP Findings</a:t>
            </a:r>
            <a:endParaRPr/>
          </a:p>
        </p:txBody>
      </p:sp>
      <p:sp>
        <p:nvSpPr>
          <p:cNvPr id="136" name="Google Shape;136;p26"/>
          <p:cNvSpPr txBox="1">
            <a:spLocks noGrp="1"/>
          </p:cNvSpPr>
          <p:nvPr>
            <p:ph idx="1"/>
          </p:nvPr>
        </p:nvSpPr>
        <p:spPr>
          <a:prstGeom prst="rect">
            <a:avLst/>
          </a:prstGeom>
        </p:spPr>
        <p:txBody>
          <a:bodyPr spcFirstLastPara="1" wrap="square" lIns="121900" tIns="121900" rIns="121900" bIns="121900" anchor="t" anchorCtr="0">
            <a:normAutofit/>
          </a:bodyPr>
          <a:lstStyle/>
          <a:p>
            <a:pPr marL="0" indent="0">
              <a:buNone/>
            </a:pPr>
            <a:r>
              <a:rPr lang="en"/>
              <a:t>Important Remarks</a:t>
            </a:r>
            <a:endParaRPr/>
          </a:p>
          <a:p>
            <a:pPr>
              <a:spcBef>
                <a:spcPts val="1600"/>
              </a:spcBef>
            </a:pPr>
            <a:r>
              <a:rPr lang="en"/>
              <a:t>Thicker airfoils quickly increase parasite drag</a:t>
            </a:r>
            <a:endParaRPr/>
          </a:p>
          <a:p>
            <a:r>
              <a:rPr lang="en"/>
              <a:t>Adding more complex features will increase parasite drag</a:t>
            </a:r>
            <a:endParaRPr/>
          </a:p>
          <a:p>
            <a:pPr lvl="1"/>
            <a:r>
              <a:rPr lang="en"/>
              <a:t>Wings above CG</a:t>
            </a:r>
            <a:endParaRPr/>
          </a:p>
          <a:p>
            <a:pPr lvl="1"/>
            <a:r>
              <a:rPr lang="en"/>
              <a:t>Dihedral Angle</a:t>
            </a:r>
            <a:endParaRPr/>
          </a:p>
          <a:p>
            <a:pPr lvl="1"/>
            <a:r>
              <a:rPr lang="en"/>
              <a:t>Twist Angle</a:t>
            </a:r>
            <a:endParaRPr/>
          </a:p>
          <a:p>
            <a:pPr lvl="1"/>
            <a:r>
              <a:rPr lang="en"/>
              <a:t>Tapered Wings</a:t>
            </a:r>
            <a:endParaRPr/>
          </a:p>
          <a:p>
            <a:pPr lvl="1"/>
            <a:r>
              <a:rPr lang="en"/>
              <a:t>Winglets</a:t>
            </a:r>
            <a:endParaRPr/>
          </a:p>
        </p:txBody>
      </p:sp>
      <p:pic>
        <p:nvPicPr>
          <p:cNvPr id="137" name="Google Shape;137;p26"/>
          <p:cNvPicPr preferRelativeResize="0"/>
          <p:nvPr/>
        </p:nvPicPr>
        <p:blipFill>
          <a:blip r:embed="rId3">
            <a:alphaModFix/>
          </a:blip>
          <a:stretch>
            <a:fillRect/>
          </a:stretch>
        </p:blipFill>
        <p:spPr>
          <a:xfrm>
            <a:off x="3105416" y="2629292"/>
            <a:ext cx="9839235" cy="3829700"/>
          </a:xfrm>
          <a:prstGeom prst="rect">
            <a:avLst/>
          </a:prstGeom>
          <a:noFill/>
          <a:ln>
            <a:noFill/>
          </a:ln>
        </p:spPr>
      </p:pic>
      <p:sp>
        <p:nvSpPr>
          <p:cNvPr id="138" name="Google Shape;138;p26"/>
          <p:cNvSpPr txBox="1"/>
          <p:nvPr/>
        </p:nvSpPr>
        <p:spPr>
          <a:xfrm>
            <a:off x="2965616" y="4893221"/>
            <a:ext cx="2810400" cy="1415540"/>
          </a:xfrm>
          <a:prstGeom prst="rect">
            <a:avLst/>
          </a:prstGeom>
          <a:noFill/>
          <a:ln>
            <a:noFill/>
          </a:ln>
        </p:spPr>
        <p:txBody>
          <a:bodyPr spcFirstLastPara="1" wrap="square" lIns="121900" tIns="121900" rIns="121900" bIns="121900" anchor="t" anchorCtr="0">
            <a:spAutoFit/>
          </a:bodyPr>
          <a:lstStyle/>
          <a:p>
            <a:r>
              <a:rPr lang="en" sz="2533">
                <a:latin typeface="Calibri"/>
                <a:ea typeface="Calibri"/>
                <a:cs typeface="Calibri"/>
                <a:sym typeface="Calibri"/>
              </a:rPr>
              <a:t>Aircraft Evolution through OpenVSP Runs</a:t>
            </a:r>
            <a:endParaRPr sz="2533">
              <a:latin typeface="Calibri"/>
              <a:ea typeface="Calibri"/>
              <a:cs typeface="Calibri"/>
              <a:sym typeface="Calibri"/>
            </a:endParaRPr>
          </a:p>
        </p:txBody>
      </p:sp>
      <p:sp>
        <p:nvSpPr>
          <p:cNvPr id="2" name="Parallelogram 1">
            <a:extLst>
              <a:ext uri="{FF2B5EF4-FFF2-40B4-BE49-F238E27FC236}">
                <a16:creationId xmlns:a16="http://schemas.microsoft.com/office/drawing/2014/main" id="{836F8467-DE91-0E77-8B9E-EC400360BF0E}"/>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EF2AD87F-5D7B-0DA2-4640-D0790E6B30F1}"/>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1F9E5C83-869B-08CE-D949-246866286260}"/>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D21D52B8-98FC-1CAD-8CB1-1E7E75BD3720}"/>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9798751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Parasite Drag OpenVSP to Drag Polar</a:t>
            </a:r>
            <a:endParaRPr/>
          </a:p>
        </p:txBody>
      </p:sp>
      <p:sp>
        <p:nvSpPr>
          <p:cNvPr id="144" name="Google Shape;144;p27"/>
          <p:cNvSpPr txBox="1">
            <a:spLocks noGrp="1"/>
          </p:cNvSpPr>
          <p:nvPr>
            <p:ph idx="1"/>
          </p:nvPr>
        </p:nvSpPr>
        <p:spPr>
          <a:xfrm>
            <a:off x="838200" y="1509933"/>
            <a:ext cx="10515600" cy="4351338"/>
          </a:xfrm>
          <a:prstGeom prst="rect">
            <a:avLst/>
          </a:prstGeom>
        </p:spPr>
        <p:txBody>
          <a:bodyPr spcFirstLastPara="1" vert="horz" wrap="square" lIns="121900" tIns="121900" rIns="121900" bIns="121900" rtlCol="0" anchor="t" anchorCtr="0">
            <a:noAutofit/>
          </a:bodyPr>
          <a:lstStyle/>
          <a:p>
            <a:pPr marL="0" indent="0">
              <a:buNone/>
            </a:pPr>
            <a:r>
              <a:rPr lang="en-US" sz="1800">
                <a:latin typeface="Arial"/>
                <a:cs typeface="Arial"/>
              </a:rPr>
              <a:t>To form a first estimate drag polar, assumptions will be</a:t>
            </a:r>
          </a:p>
          <a:p>
            <a:pPr indent="-433705">
              <a:spcBef>
                <a:spcPts val="1600"/>
              </a:spcBef>
              <a:buSzPct val="100000"/>
            </a:pPr>
            <a:r>
              <a:rPr lang="en-US" sz="1800">
                <a:latin typeface="Arial"/>
                <a:cs typeface="Arial"/>
              </a:rPr>
              <a:t>Trim speed of 10 m/s</a:t>
            </a:r>
          </a:p>
          <a:p>
            <a:pPr indent="-433705">
              <a:buSzPct val="100000"/>
            </a:pPr>
            <a:r>
              <a:rPr lang="en-US" sz="1800">
                <a:latin typeface="Arial"/>
                <a:cs typeface="Arial"/>
              </a:rPr>
              <a:t>Parasite drag of 0.0312</a:t>
            </a:r>
          </a:p>
          <a:p>
            <a:pPr lvl="1" indent="-405130">
              <a:buSzPct val="100000"/>
            </a:pPr>
            <a:r>
              <a:rPr lang="en-US" sz="1600">
                <a:latin typeface="Arial"/>
                <a:cs typeface="Arial"/>
              </a:rPr>
              <a:t>Increased 20% from </a:t>
            </a:r>
            <a:r>
              <a:rPr lang="en-US" sz="1600" err="1">
                <a:latin typeface="Arial"/>
                <a:cs typeface="Arial"/>
              </a:rPr>
              <a:t>OpenVSP</a:t>
            </a:r>
            <a:r>
              <a:rPr lang="en-US" sz="1600">
                <a:latin typeface="Arial"/>
                <a:cs typeface="Arial"/>
              </a:rPr>
              <a:t> model to account for material imperfections, modular connections, and other outer surface design choices such as control servo locations</a:t>
            </a:r>
          </a:p>
          <a:p>
            <a:pPr indent="-433705">
              <a:buSzPct val="100000"/>
            </a:pPr>
            <a:r>
              <a:rPr lang="en-US" sz="1800">
                <a:latin typeface="Arial"/>
                <a:cs typeface="Arial"/>
              </a:rPr>
              <a:t>Zero lift angle of attack at zero degrees</a:t>
            </a:r>
          </a:p>
          <a:p>
            <a:pPr indent="-433705">
              <a:buSzPct val="100000"/>
            </a:pPr>
            <a:r>
              <a:rPr lang="en-US" sz="1800">
                <a:latin typeface="Arial"/>
                <a:cs typeface="Arial"/>
              </a:rPr>
              <a:t>Aspect ratio of 10</a:t>
            </a:r>
          </a:p>
          <a:p>
            <a:pPr indent="-433705">
              <a:buSzPct val="100000"/>
            </a:pPr>
            <a:r>
              <a:rPr lang="en-US" sz="1800">
                <a:latin typeface="Arial"/>
                <a:cs typeface="Arial"/>
              </a:rPr>
              <a:t>Span Efficiency Factor of 0.85</a:t>
            </a:r>
          </a:p>
          <a:p>
            <a:pPr marL="0" indent="0">
              <a:spcBef>
                <a:spcPts val="1600"/>
              </a:spcBef>
              <a:buNone/>
            </a:pPr>
            <a:r>
              <a:rPr lang="en-US" sz="1800">
                <a:latin typeface="Arial"/>
                <a:cs typeface="Arial"/>
              </a:rPr>
              <a:t>To find lift and drag required at trim</a:t>
            </a:r>
          </a:p>
          <a:p>
            <a:pPr indent="-433705">
              <a:spcBef>
                <a:spcPts val="1600"/>
              </a:spcBef>
              <a:buSzPct val="100000"/>
            </a:pPr>
            <a:r>
              <a:rPr lang="en-US" sz="1800">
                <a:latin typeface="Arial"/>
                <a:cs typeface="Arial"/>
              </a:rPr>
              <a:t>SLUF (Steady Level Unaccelerated Flight)</a:t>
            </a:r>
          </a:p>
          <a:p>
            <a:pPr indent="-433705">
              <a:buSzPct val="100000"/>
            </a:pPr>
            <a:r>
              <a:rPr lang="en-US" sz="1800">
                <a:latin typeface="Arial"/>
                <a:cs typeface="Arial"/>
              </a:rPr>
              <a:t>Operating at 7500 ft</a:t>
            </a:r>
          </a:p>
          <a:p>
            <a:pPr indent="-433705">
              <a:buSzPct val="100000"/>
            </a:pPr>
            <a:r>
              <a:rPr lang="en-US" sz="1800">
                <a:latin typeface="Arial"/>
                <a:cs typeface="Arial"/>
              </a:rPr>
              <a:t>Weight of 20 kg</a:t>
            </a:r>
          </a:p>
        </p:txBody>
      </p:sp>
      <p:pic>
        <p:nvPicPr>
          <p:cNvPr id="3" name="Picture 3" descr="Chart, histogram&#10;&#10;Description automatically generated">
            <a:extLst>
              <a:ext uri="{FF2B5EF4-FFF2-40B4-BE49-F238E27FC236}">
                <a16:creationId xmlns:a16="http://schemas.microsoft.com/office/drawing/2014/main" id="{C93B6972-6FD6-2208-AD8D-1164E4F02C88}"/>
              </a:ext>
            </a:extLst>
          </p:cNvPr>
          <p:cNvPicPr>
            <a:picLocks noChangeAspect="1"/>
          </p:cNvPicPr>
          <p:nvPr/>
        </p:nvPicPr>
        <p:blipFill>
          <a:blip r:embed="rId3"/>
          <a:stretch>
            <a:fillRect/>
          </a:stretch>
        </p:blipFill>
        <p:spPr>
          <a:xfrm>
            <a:off x="8127466" y="3050540"/>
            <a:ext cx="3745831" cy="2806031"/>
          </a:xfrm>
          <a:prstGeom prst="rect">
            <a:avLst/>
          </a:prstGeom>
        </p:spPr>
      </p:pic>
      <p:sp>
        <p:nvSpPr>
          <p:cNvPr id="2" name="Parallelogram 1">
            <a:extLst>
              <a:ext uri="{FF2B5EF4-FFF2-40B4-BE49-F238E27FC236}">
                <a16:creationId xmlns:a16="http://schemas.microsoft.com/office/drawing/2014/main" id="{5BF30892-F900-4098-8FC6-2EE4B6AC3C77}"/>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4" name="Parallelogram 3">
            <a:extLst>
              <a:ext uri="{FF2B5EF4-FFF2-40B4-BE49-F238E27FC236}">
                <a16:creationId xmlns:a16="http://schemas.microsoft.com/office/drawing/2014/main" id="{50B74E67-9174-AB2D-A338-D8A11D86CB27}"/>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5" name="Parallelogram 4">
            <a:extLst>
              <a:ext uri="{FF2B5EF4-FFF2-40B4-BE49-F238E27FC236}">
                <a16:creationId xmlns:a16="http://schemas.microsoft.com/office/drawing/2014/main" id="{01E44D68-4F06-945B-D11A-2DA05AA28E9D}"/>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6" name="Parallelogram 5">
            <a:extLst>
              <a:ext uri="{FF2B5EF4-FFF2-40B4-BE49-F238E27FC236}">
                <a16:creationId xmlns:a16="http://schemas.microsoft.com/office/drawing/2014/main" id="{F0EF7477-0A80-7246-8267-2BB8C978DD5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08069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D2F8AA1-B583-CEA7-8D73-40EB68869632}"/>
              </a:ext>
            </a:extLst>
          </p:cNvPr>
          <p:cNvPicPr>
            <a:picLocks noChangeAspect="1"/>
          </p:cNvPicPr>
          <p:nvPr/>
        </p:nvPicPr>
        <p:blipFill>
          <a:blip r:embed="rId4"/>
          <a:srcRect/>
          <a:stretch/>
        </p:blipFill>
        <p:spPr>
          <a:xfrm>
            <a:off x="3788229" y="56362"/>
            <a:ext cx="7839870" cy="6017867"/>
          </a:xfrm>
          <a:prstGeom prst="rect">
            <a:avLst/>
          </a:prstGeom>
        </p:spPr>
      </p:pic>
      <p:sp>
        <p:nvSpPr>
          <p:cNvPr id="2" name="Title 1">
            <a:extLst>
              <a:ext uri="{FF2B5EF4-FFF2-40B4-BE49-F238E27FC236}">
                <a16:creationId xmlns:a16="http://schemas.microsoft.com/office/drawing/2014/main" id="{85F6AC56-88E5-5C8D-20E2-44EDAEBDE20A}"/>
              </a:ext>
            </a:extLst>
          </p:cNvPr>
          <p:cNvSpPr>
            <a:spLocks noGrp="1"/>
          </p:cNvSpPr>
          <p:nvPr>
            <p:ph type="title"/>
          </p:nvPr>
        </p:nvSpPr>
        <p:spPr>
          <a:xfrm>
            <a:off x="285244" y="1047520"/>
            <a:ext cx="3758751" cy="4117315"/>
          </a:xfrm>
        </p:spPr>
        <p:txBody>
          <a:bodyPr>
            <a:normAutofit/>
          </a:bodyPr>
          <a:lstStyle/>
          <a:p>
            <a:r>
              <a:rPr lang="en-US">
                <a:latin typeface="Arial"/>
                <a:cs typeface="Arial"/>
              </a:rPr>
              <a:t>Functional Block Diagram</a:t>
            </a:r>
            <a:endParaRPr lang="en-US"/>
          </a:p>
        </p:txBody>
      </p:sp>
      <p:sp>
        <p:nvSpPr>
          <p:cNvPr id="4" name="Slide Number Placeholder 3">
            <a:extLst>
              <a:ext uri="{FF2B5EF4-FFF2-40B4-BE49-F238E27FC236}">
                <a16:creationId xmlns:a16="http://schemas.microsoft.com/office/drawing/2014/main" id="{F124934B-DFB6-9749-55F8-3477E3647892}"/>
              </a:ext>
            </a:extLst>
          </p:cNvPr>
          <p:cNvSpPr>
            <a:spLocks noGrp="1"/>
          </p:cNvSpPr>
          <p:nvPr>
            <p:ph type="sldNum" sz="quarter" idx="12"/>
          </p:nvPr>
        </p:nvSpPr>
        <p:spPr/>
        <p:txBody>
          <a:bodyPr/>
          <a:lstStyle/>
          <a:p>
            <a:fld id="{A4DAB268-5651-8449-B4FF-0C1906E4DCE1}" type="slidenum">
              <a:rPr lang="en-US" smtClean="0"/>
              <a:t>8</a:t>
            </a:fld>
            <a:endParaRPr lang="en-US"/>
          </a:p>
        </p:txBody>
      </p:sp>
      <p:sp>
        <p:nvSpPr>
          <p:cNvPr id="13" name="Parallelogram 12">
            <a:extLst>
              <a:ext uri="{FF2B5EF4-FFF2-40B4-BE49-F238E27FC236}">
                <a16:creationId xmlns:a16="http://schemas.microsoft.com/office/drawing/2014/main" id="{A74AD693-C39C-62B6-C841-3BEF89FFC7E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4" name="Parallelogram 13">
            <a:extLst>
              <a:ext uri="{FF2B5EF4-FFF2-40B4-BE49-F238E27FC236}">
                <a16:creationId xmlns:a16="http://schemas.microsoft.com/office/drawing/2014/main" id="{CF106677-7ACF-EA14-F7D9-63972FA77F8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5" name="Parallelogram 14">
            <a:extLst>
              <a:ext uri="{FF2B5EF4-FFF2-40B4-BE49-F238E27FC236}">
                <a16:creationId xmlns:a16="http://schemas.microsoft.com/office/drawing/2014/main" id="{DEC11E87-F67A-0D18-1B1B-0B6492172ED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6" name="Parallelogram 15">
            <a:extLst>
              <a:ext uri="{FF2B5EF4-FFF2-40B4-BE49-F238E27FC236}">
                <a16:creationId xmlns:a16="http://schemas.microsoft.com/office/drawing/2014/main" id="{28485399-2B11-3627-4D43-5FC417996EC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012633978"/>
      </p:ext>
    </p:extLst>
  </p:cSld>
  <p:clrMapOvr>
    <a:masterClrMapping/>
  </p:clrMapOvr>
  <p:extLst>
    <p:ext uri="{6950BFC3-D8DA-4A85-94F7-54DA5524770B}">
      <p188:commentRel xmlns:p188="http://schemas.microsoft.com/office/powerpoint/2018/8/main" r:id="rId3"/>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STOL Strategy</a:t>
            </a:r>
            <a:endParaRPr/>
          </a:p>
        </p:txBody>
      </p:sp>
      <p:sp>
        <p:nvSpPr>
          <p:cNvPr id="151" name="Google Shape;151;p2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US" sz="2000">
                <a:latin typeface="Arial"/>
                <a:cs typeface="Arial"/>
              </a:rPr>
              <a:t>General Purpose</a:t>
            </a:r>
          </a:p>
          <a:p>
            <a:pPr indent="-445135">
              <a:spcBef>
                <a:spcPts val="1600"/>
              </a:spcBef>
              <a:buSzPct val="100000"/>
            </a:pPr>
            <a:r>
              <a:rPr lang="en-US" sz="2000">
                <a:latin typeface="Arial"/>
                <a:cs typeface="Arial"/>
              </a:rPr>
              <a:t>Provide a strategy so that the aircraft can quickly climb to clear obstacles in an unknown environment</a:t>
            </a:r>
          </a:p>
          <a:p>
            <a:pPr marL="0" indent="0">
              <a:spcBef>
                <a:spcPts val="1600"/>
              </a:spcBef>
              <a:buNone/>
            </a:pPr>
            <a:r>
              <a:rPr lang="en-US" sz="2000">
                <a:latin typeface="Arial"/>
                <a:cs typeface="Arial"/>
              </a:rPr>
              <a:t>Categories</a:t>
            </a:r>
          </a:p>
          <a:p>
            <a:pPr indent="-445135">
              <a:spcBef>
                <a:spcPts val="1600"/>
              </a:spcBef>
              <a:buSzPct val="100000"/>
            </a:pPr>
            <a:r>
              <a:rPr lang="en-US" sz="2000">
                <a:latin typeface="Arial"/>
                <a:cs typeface="Arial"/>
              </a:rPr>
              <a:t>Time to Operation (10%): How long is the time from deployment to operation?</a:t>
            </a:r>
          </a:p>
          <a:p>
            <a:pPr indent="-445135">
              <a:buSzPct val="100000"/>
            </a:pPr>
            <a:r>
              <a:rPr lang="en-US" sz="2000">
                <a:latin typeface="Arial"/>
                <a:cs typeface="Arial"/>
              </a:rPr>
              <a:t>Drag (25%): Does the STOL system add increased drag?</a:t>
            </a:r>
          </a:p>
          <a:p>
            <a:pPr indent="-445135">
              <a:buSzPct val="100000"/>
            </a:pPr>
            <a:r>
              <a:rPr lang="en-US" sz="2000">
                <a:latin typeface="Arial"/>
                <a:cs typeface="Arial"/>
              </a:rPr>
              <a:t>Required Power (25%): Will the STOL require large amounts of power to succeed?</a:t>
            </a:r>
          </a:p>
          <a:p>
            <a:pPr indent="-445135">
              <a:buSzPct val="100000"/>
            </a:pPr>
            <a:r>
              <a:rPr lang="en-US" sz="2000">
                <a:latin typeface="Arial"/>
                <a:cs typeface="Arial"/>
              </a:rPr>
              <a:t>Weight (10%): How much weight is needed to accommodate the STOL system?</a:t>
            </a:r>
          </a:p>
          <a:p>
            <a:pPr indent="-445135">
              <a:buSzPct val="100000"/>
            </a:pPr>
            <a:r>
              <a:rPr lang="en-US" sz="2000">
                <a:latin typeface="Arial"/>
                <a:cs typeface="Arial"/>
              </a:rPr>
              <a:t>TOL Clearance (20%): Can the STOL clear objects in a short vicinity?</a:t>
            </a:r>
          </a:p>
          <a:p>
            <a:pPr indent="-445135">
              <a:buSzPct val="100000"/>
            </a:pPr>
            <a:r>
              <a:rPr lang="en-US" sz="2000">
                <a:latin typeface="Arial"/>
                <a:cs typeface="Arial"/>
              </a:rPr>
              <a:t>Manufacturability (10%): Is the STOL system easy to build and implement?</a:t>
            </a:r>
            <a:endParaRPr lang="en-US" sz="2000">
              <a:cs typeface="Arial"/>
            </a:endParaRPr>
          </a:p>
        </p:txBody>
      </p:sp>
      <p:sp>
        <p:nvSpPr>
          <p:cNvPr id="2" name="Parallelogram 1">
            <a:extLst>
              <a:ext uri="{FF2B5EF4-FFF2-40B4-BE49-F238E27FC236}">
                <a16:creationId xmlns:a16="http://schemas.microsoft.com/office/drawing/2014/main" id="{782B6AB5-42D5-7283-75B0-C3D4CBB71559}"/>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8FC2F9E7-6F64-58E8-B453-B12BF607732B}"/>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C862712A-66DA-A67A-ED4E-8CDD5FDD401C}"/>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FA60960C-1494-3AE8-3C96-36E78DDFC483}"/>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7755050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9"/>
          <p:cNvPicPr preferRelativeResize="0"/>
          <p:nvPr/>
        </p:nvPicPr>
        <p:blipFill>
          <a:blip r:embed="rId3">
            <a:alphaModFix/>
          </a:blip>
          <a:stretch>
            <a:fillRect/>
          </a:stretch>
        </p:blipFill>
        <p:spPr>
          <a:xfrm>
            <a:off x="203200" y="1840300"/>
            <a:ext cx="11785597" cy="3177392"/>
          </a:xfrm>
          <a:prstGeom prst="rect">
            <a:avLst/>
          </a:prstGeom>
          <a:noFill/>
          <a:ln>
            <a:noFill/>
          </a:ln>
        </p:spPr>
      </p:pic>
      <p:sp>
        <p:nvSpPr>
          <p:cNvPr id="157" name="Google Shape;157;p29"/>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STOL Strategy Results</a:t>
            </a:r>
            <a:endParaRPr/>
          </a:p>
        </p:txBody>
      </p:sp>
      <p:sp>
        <p:nvSpPr>
          <p:cNvPr id="3" name="Parallelogram 2">
            <a:extLst>
              <a:ext uri="{FF2B5EF4-FFF2-40B4-BE49-F238E27FC236}">
                <a16:creationId xmlns:a16="http://schemas.microsoft.com/office/drawing/2014/main" id="{5D198F32-7A75-68B3-BA64-7DC50CA02DF4}"/>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4" name="Parallelogram 3">
            <a:extLst>
              <a:ext uri="{FF2B5EF4-FFF2-40B4-BE49-F238E27FC236}">
                <a16:creationId xmlns:a16="http://schemas.microsoft.com/office/drawing/2014/main" id="{DFB958C4-879E-D28C-0AAD-B50F42370B87}"/>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5" name="Parallelogram 4">
            <a:extLst>
              <a:ext uri="{FF2B5EF4-FFF2-40B4-BE49-F238E27FC236}">
                <a16:creationId xmlns:a16="http://schemas.microsoft.com/office/drawing/2014/main" id="{78C373C2-0E96-A82C-BD4C-0C9E298BC308}"/>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6" name="Parallelogram 5">
            <a:extLst>
              <a:ext uri="{FF2B5EF4-FFF2-40B4-BE49-F238E27FC236}">
                <a16:creationId xmlns:a16="http://schemas.microsoft.com/office/drawing/2014/main" id="{FA9C10E1-9A33-3DF8-2534-6DC98B211437}"/>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706245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STOL Strategy Design Space Rationale</a:t>
            </a:r>
            <a:endParaRPr/>
          </a:p>
        </p:txBody>
      </p:sp>
      <p:sp>
        <p:nvSpPr>
          <p:cNvPr id="163" name="Google Shape;163;p30"/>
          <p:cNvSpPr txBox="1">
            <a:spLocks noGrp="1"/>
          </p:cNvSpPr>
          <p:nvPr>
            <p:ph idx="1"/>
          </p:nvPr>
        </p:nvSpPr>
        <p:spPr>
          <a:xfrm>
            <a:off x="838200" y="1253331"/>
            <a:ext cx="10515600" cy="4351338"/>
          </a:xfrm>
          <a:prstGeom prst="rect">
            <a:avLst/>
          </a:prstGeom>
        </p:spPr>
        <p:txBody>
          <a:bodyPr spcFirstLastPara="1" wrap="square" lIns="121900" tIns="121900" rIns="121900" bIns="121900" anchor="t" anchorCtr="0">
            <a:normAutofit fontScale="47500" lnSpcReduction="20000"/>
          </a:bodyPr>
          <a:lstStyle/>
          <a:p>
            <a:pPr marL="0" indent="0">
              <a:buNone/>
            </a:pPr>
            <a:r>
              <a:rPr lang="en"/>
              <a:t>Best Choices</a:t>
            </a:r>
            <a:endParaRPr/>
          </a:p>
          <a:p>
            <a:pPr indent="-400039">
              <a:spcBef>
                <a:spcPts val="1600"/>
              </a:spcBef>
              <a:buSzPct val="100000"/>
            </a:pPr>
            <a:r>
              <a:rPr lang="en"/>
              <a:t>No Special Additions</a:t>
            </a:r>
            <a:endParaRPr/>
          </a:p>
          <a:p>
            <a:pPr lvl="1" indent="-378873">
              <a:buSzPct val="100000"/>
            </a:pPr>
            <a:r>
              <a:rPr lang="en"/>
              <a:t>Best drag and weight characteristics which translates directly into endurance</a:t>
            </a:r>
            <a:endParaRPr/>
          </a:p>
          <a:p>
            <a:pPr lvl="1" indent="-378873">
              <a:buSzPct val="100000"/>
            </a:pPr>
            <a:r>
              <a:rPr lang="en"/>
              <a:t>Normal fixed wing climb is not highly power intensive</a:t>
            </a:r>
            <a:endParaRPr/>
          </a:p>
          <a:p>
            <a:pPr lvl="1" indent="-378873">
              <a:buSzPct val="100000"/>
            </a:pPr>
            <a:r>
              <a:rPr lang="en"/>
              <a:t>Tough to clear obstacles with stall characteristics determining the max climb</a:t>
            </a:r>
            <a:endParaRPr/>
          </a:p>
          <a:p>
            <a:pPr indent="-400039">
              <a:buSzPct val="100000"/>
            </a:pPr>
            <a:r>
              <a:rPr lang="en"/>
              <a:t>Vortex Generators</a:t>
            </a:r>
            <a:endParaRPr/>
          </a:p>
          <a:p>
            <a:pPr lvl="1" indent="-378873">
              <a:buSzPct val="100000"/>
            </a:pPr>
            <a:r>
              <a:rPr lang="en"/>
              <a:t>Delayed stall on wings allows for higher climbs for obstacle clearance</a:t>
            </a:r>
            <a:endParaRPr/>
          </a:p>
          <a:p>
            <a:pPr lvl="1" indent="-378873">
              <a:buSzPct val="100000"/>
            </a:pPr>
            <a:r>
              <a:rPr lang="en"/>
              <a:t>No additional manufacturing complications</a:t>
            </a:r>
            <a:endParaRPr/>
          </a:p>
          <a:p>
            <a:pPr lvl="1" indent="-378873">
              <a:buSzPct val="100000"/>
            </a:pPr>
            <a:r>
              <a:rPr lang="en"/>
              <a:t>Small amount of additional form drag from less smooth wing surfaces</a:t>
            </a:r>
            <a:endParaRPr/>
          </a:p>
          <a:p>
            <a:pPr marL="0" indent="0">
              <a:spcBef>
                <a:spcPts val="1600"/>
              </a:spcBef>
              <a:buNone/>
            </a:pPr>
            <a:r>
              <a:rPr lang="en"/>
              <a:t>Worst Choices</a:t>
            </a:r>
            <a:endParaRPr/>
          </a:p>
          <a:p>
            <a:pPr indent="-400039">
              <a:spcBef>
                <a:spcPts val="1600"/>
              </a:spcBef>
              <a:buSzPct val="100000"/>
            </a:pPr>
            <a:r>
              <a:rPr lang="en"/>
              <a:t>Slat and Flap Control Surfaces</a:t>
            </a:r>
            <a:endParaRPr/>
          </a:p>
          <a:p>
            <a:pPr lvl="1" indent="-378873">
              <a:buSzPct val="100000"/>
            </a:pPr>
            <a:r>
              <a:rPr lang="en"/>
              <a:t>Provides high lift for fast, stable climb</a:t>
            </a:r>
            <a:endParaRPr/>
          </a:p>
          <a:p>
            <a:pPr lvl="1" indent="-378873">
              <a:buSzPct val="100000"/>
            </a:pPr>
            <a:r>
              <a:rPr lang="en"/>
              <a:t>Added complexity, weight, and power consumption for additional control surfaces</a:t>
            </a:r>
            <a:endParaRPr/>
          </a:p>
          <a:p>
            <a:pPr lvl="1" indent="-378873">
              <a:buSzPct val="100000"/>
            </a:pPr>
            <a:r>
              <a:rPr lang="en"/>
              <a:t>No delay of stall characteristics</a:t>
            </a:r>
            <a:endParaRPr/>
          </a:p>
          <a:p>
            <a:pPr indent="-400039">
              <a:buSzPct val="100000"/>
            </a:pPr>
            <a:r>
              <a:rPr lang="en"/>
              <a:t>VTOL Propeller</a:t>
            </a:r>
            <a:endParaRPr/>
          </a:p>
          <a:p>
            <a:pPr lvl="1" indent="-378873">
              <a:buSzPct val="100000"/>
            </a:pPr>
            <a:r>
              <a:rPr lang="en"/>
              <a:t>Provides best obstacle clearance and time to operational altitude</a:t>
            </a:r>
            <a:endParaRPr/>
          </a:p>
          <a:p>
            <a:pPr lvl="1" indent="-378873">
              <a:buSzPct val="100000"/>
            </a:pPr>
            <a:r>
              <a:rPr lang="en"/>
              <a:t>Consumes a large amount of power</a:t>
            </a:r>
            <a:endParaRPr/>
          </a:p>
          <a:p>
            <a:pPr lvl="1" indent="-378873">
              <a:buSzPct val="100000"/>
            </a:pPr>
            <a:r>
              <a:rPr lang="en"/>
              <a:t>Adds a large amount of weight, drag, and manufacturing complexity</a:t>
            </a:r>
            <a:endParaRPr/>
          </a:p>
        </p:txBody>
      </p:sp>
      <p:sp>
        <p:nvSpPr>
          <p:cNvPr id="2" name="Parallelogram 1">
            <a:extLst>
              <a:ext uri="{FF2B5EF4-FFF2-40B4-BE49-F238E27FC236}">
                <a16:creationId xmlns:a16="http://schemas.microsoft.com/office/drawing/2014/main" id="{9221A703-7049-1C03-17B8-C0D9DE48DBEA}"/>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3493E1C2-5CCE-7715-828D-BECC2A823965}"/>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12C609B8-84D0-598F-B0E5-49A866B34EC8}"/>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4CEA3A60-C52F-C894-96FE-88A75DD1CADF}"/>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2733930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Dihedral</a:t>
            </a:r>
            <a:endParaRPr/>
          </a:p>
        </p:txBody>
      </p:sp>
      <p:sp>
        <p:nvSpPr>
          <p:cNvPr id="169" name="Google Shape;169;p31"/>
          <p:cNvSpPr txBox="1">
            <a:spLocks noGrp="1"/>
          </p:cNvSpPr>
          <p:nvPr>
            <p:ph idx="1"/>
          </p:nvPr>
        </p:nvSpPr>
        <p:spPr>
          <a:xfrm>
            <a:off x="838200" y="1243817"/>
            <a:ext cx="10515600" cy="4351338"/>
          </a:xfrm>
          <a:prstGeom prst="rect">
            <a:avLst/>
          </a:prstGeom>
        </p:spPr>
        <p:txBody>
          <a:bodyPr spcFirstLastPara="1" vert="horz" wrap="square" lIns="121900" tIns="121900" rIns="121900" bIns="121900" rtlCol="0" anchor="t" anchorCtr="0">
            <a:noAutofit/>
          </a:bodyPr>
          <a:lstStyle/>
          <a:p>
            <a:pPr marL="0" indent="0">
              <a:buNone/>
            </a:pPr>
            <a:r>
              <a:rPr lang="en" sz="2000">
                <a:latin typeface="Arial"/>
                <a:cs typeface="Arial"/>
              </a:rPr>
              <a:t>General Purpose</a:t>
            </a:r>
            <a:endParaRPr lang="en-US" sz="2000">
              <a:latin typeface="Arial"/>
              <a:cs typeface="Arial"/>
            </a:endParaRPr>
          </a:p>
          <a:p>
            <a:pPr indent="-445135">
              <a:spcBef>
                <a:spcPts val="1600"/>
              </a:spcBef>
              <a:buSzPct val="100000"/>
            </a:pPr>
            <a:r>
              <a:rPr lang="en" sz="2000">
                <a:latin typeface="Arial"/>
                <a:cs typeface="Arial"/>
              </a:rPr>
              <a:t>Some aircraft use a wing dihedral/anhedral to natural roll stability</a:t>
            </a:r>
            <a:endParaRPr sz="2000">
              <a:latin typeface="Arial"/>
              <a:cs typeface="Arial"/>
            </a:endParaRPr>
          </a:p>
          <a:p>
            <a:pPr indent="-445135">
              <a:buSzPct val="100000"/>
            </a:pPr>
            <a:r>
              <a:rPr lang="en" sz="2000">
                <a:latin typeface="Arial"/>
                <a:cs typeface="Arial"/>
              </a:rPr>
              <a:t>Can save power by natural restoration of trim from roll perturbations</a:t>
            </a:r>
            <a:endParaRPr sz="2000">
              <a:latin typeface="Arial"/>
              <a:cs typeface="Arial"/>
            </a:endParaRPr>
          </a:p>
          <a:p>
            <a:pPr marL="0" indent="0">
              <a:spcBef>
                <a:spcPts val="1600"/>
              </a:spcBef>
              <a:buNone/>
            </a:pPr>
            <a:r>
              <a:rPr lang="en" sz="2000">
                <a:latin typeface="Arial"/>
                <a:cs typeface="Arial"/>
              </a:rPr>
              <a:t>Categories</a:t>
            </a:r>
            <a:endParaRPr sz="2000">
              <a:latin typeface="Arial"/>
              <a:cs typeface="Arial"/>
            </a:endParaRPr>
          </a:p>
          <a:p>
            <a:pPr indent="-445135">
              <a:spcBef>
                <a:spcPts val="1600"/>
              </a:spcBef>
              <a:buSzPct val="100000"/>
            </a:pPr>
            <a:r>
              <a:rPr lang="en" sz="2000">
                <a:latin typeface="Arial"/>
                <a:cs typeface="Arial"/>
              </a:rPr>
              <a:t>Stability (20%): Will the dihedral angle enhance or detract from the aircraft’s natural stability?</a:t>
            </a:r>
            <a:endParaRPr sz="2000">
              <a:latin typeface="Arial"/>
              <a:cs typeface="Arial"/>
            </a:endParaRPr>
          </a:p>
          <a:p>
            <a:pPr indent="-445135">
              <a:buSzPct val="100000"/>
            </a:pPr>
            <a:r>
              <a:rPr lang="en" sz="2000">
                <a:latin typeface="Arial"/>
                <a:cs typeface="Arial"/>
              </a:rPr>
              <a:t>Lift to Drag Ratio (40%): Does the dihedral angle affect the aerodynamic efficiency?</a:t>
            </a:r>
            <a:endParaRPr sz="2000">
              <a:latin typeface="Arial"/>
              <a:cs typeface="Arial"/>
            </a:endParaRPr>
          </a:p>
          <a:p>
            <a:pPr indent="-445135">
              <a:buSzPct val="100000"/>
            </a:pPr>
            <a:r>
              <a:rPr lang="en" sz="2000">
                <a:latin typeface="Arial"/>
                <a:cs typeface="Arial"/>
              </a:rPr>
              <a:t>Weight (20%): Is there any added weight due to the dihedral angle?</a:t>
            </a:r>
            <a:endParaRPr sz="2000">
              <a:latin typeface="Arial"/>
              <a:cs typeface="Arial"/>
            </a:endParaRPr>
          </a:p>
          <a:p>
            <a:pPr indent="-445135">
              <a:buSzPct val="100000"/>
            </a:pPr>
            <a:r>
              <a:rPr lang="en" sz="2000">
                <a:latin typeface="Arial"/>
                <a:cs typeface="Arial"/>
              </a:rPr>
              <a:t>Manufacturability (10%): Does implementation of the angle complicate the build process?</a:t>
            </a:r>
            <a:endParaRPr sz="2000">
              <a:latin typeface="Arial"/>
              <a:cs typeface="Arial"/>
            </a:endParaRPr>
          </a:p>
          <a:p>
            <a:pPr indent="-445135">
              <a:buSzPct val="100000"/>
            </a:pPr>
            <a:r>
              <a:rPr lang="en" sz="2000">
                <a:latin typeface="Arial"/>
                <a:cs typeface="Arial"/>
              </a:rPr>
              <a:t>Strength (10%): Is failure more likely to occur due to the dihedral angle?</a:t>
            </a:r>
            <a:endParaRPr sz="2000">
              <a:latin typeface="Arial"/>
              <a:cs typeface="Arial"/>
            </a:endParaRPr>
          </a:p>
        </p:txBody>
      </p:sp>
      <p:sp>
        <p:nvSpPr>
          <p:cNvPr id="2" name="Parallelogram 1">
            <a:extLst>
              <a:ext uri="{FF2B5EF4-FFF2-40B4-BE49-F238E27FC236}">
                <a16:creationId xmlns:a16="http://schemas.microsoft.com/office/drawing/2014/main" id="{AE355999-240E-C3F2-9CB2-4F35BD3C0304}"/>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523E137D-3FE2-0958-B5D0-8F3A78705648}"/>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0273A331-6128-B88F-C51E-FA7848B4F5C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C54279A7-E43E-9FCA-3FEF-90D4040BE40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6743082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2"/>
          <p:cNvPicPr preferRelativeResize="0"/>
          <p:nvPr/>
        </p:nvPicPr>
        <p:blipFill>
          <a:blip r:embed="rId3">
            <a:alphaModFix/>
          </a:blip>
          <a:stretch>
            <a:fillRect/>
          </a:stretch>
        </p:blipFill>
        <p:spPr>
          <a:xfrm>
            <a:off x="203200" y="3560088"/>
            <a:ext cx="11785600" cy="2305071"/>
          </a:xfrm>
          <a:prstGeom prst="rect">
            <a:avLst/>
          </a:prstGeom>
          <a:noFill/>
          <a:ln>
            <a:noFill/>
          </a:ln>
        </p:spPr>
      </p:pic>
      <p:sp>
        <p:nvSpPr>
          <p:cNvPr id="175" name="Google Shape;175;p32"/>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Dihedral Results</a:t>
            </a:r>
            <a:endParaRPr/>
          </a:p>
        </p:txBody>
      </p:sp>
      <p:sp>
        <p:nvSpPr>
          <p:cNvPr id="176" name="Google Shape;176;p32"/>
          <p:cNvSpPr txBox="1">
            <a:spLocks noGrp="1"/>
          </p:cNvSpPr>
          <p:nvPr>
            <p:ph idx="1"/>
          </p:nvPr>
        </p:nvSpPr>
        <p:spPr>
          <a:xfrm>
            <a:off x="838200" y="922975"/>
            <a:ext cx="10515600" cy="2626812"/>
          </a:xfrm>
          <a:prstGeom prst="rect">
            <a:avLst/>
          </a:prstGeom>
        </p:spPr>
        <p:txBody>
          <a:bodyPr spcFirstLastPara="1" wrap="square" lIns="121900" tIns="121900" rIns="121900" bIns="121900" anchor="t" anchorCtr="0">
            <a:normAutofit fontScale="55000" lnSpcReduction="20000"/>
          </a:bodyPr>
          <a:lstStyle/>
          <a:p>
            <a:pPr marL="0" indent="0">
              <a:buNone/>
            </a:pPr>
            <a:r>
              <a:rPr lang="en"/>
              <a:t>Best Choice</a:t>
            </a:r>
            <a:endParaRPr/>
          </a:p>
          <a:p>
            <a:pPr marL="609585" indent="-411470">
              <a:spcBef>
                <a:spcPts val="1600"/>
              </a:spcBef>
              <a:buSzPct val="100000"/>
            </a:pPr>
            <a:r>
              <a:rPr lang="en"/>
              <a:t>No Dihedral/Straight Wings</a:t>
            </a:r>
            <a:endParaRPr/>
          </a:p>
          <a:p>
            <a:pPr marL="1219170" lvl="1" indent="-387764">
              <a:buSzPct val="100000"/>
            </a:pPr>
            <a:r>
              <a:rPr lang="en"/>
              <a:t>No increase of parasitic drag profile</a:t>
            </a:r>
            <a:endParaRPr/>
          </a:p>
          <a:p>
            <a:pPr marL="1219170" lvl="1" indent="-387764">
              <a:buSzPct val="100000"/>
            </a:pPr>
            <a:r>
              <a:rPr lang="en"/>
              <a:t>No complex additions to customer manufacture process</a:t>
            </a:r>
            <a:endParaRPr/>
          </a:p>
          <a:p>
            <a:pPr marL="0" indent="0">
              <a:spcBef>
                <a:spcPts val="1600"/>
              </a:spcBef>
              <a:buNone/>
            </a:pPr>
            <a:r>
              <a:rPr lang="en"/>
              <a:t>Other Considerations</a:t>
            </a:r>
            <a:endParaRPr/>
          </a:p>
          <a:p>
            <a:pPr marL="609585" indent="-411470">
              <a:spcBef>
                <a:spcPts val="1600"/>
              </a:spcBef>
              <a:buSzPct val="100000"/>
            </a:pPr>
            <a:r>
              <a:rPr lang="en"/>
              <a:t>Positive Dihedral Angle</a:t>
            </a:r>
            <a:endParaRPr/>
          </a:p>
          <a:p>
            <a:pPr marL="1219170" lvl="1" indent="-387764">
              <a:buSzPct val="100000"/>
            </a:pPr>
            <a:r>
              <a:rPr lang="en"/>
              <a:t>Increased natural roll stability of the aircraft</a:t>
            </a:r>
            <a:endParaRPr/>
          </a:p>
          <a:p>
            <a:pPr marL="1219170" lvl="1" indent="-387764">
              <a:buSzPct val="100000"/>
            </a:pPr>
            <a:r>
              <a:rPr lang="en"/>
              <a:t>Slight decrease in lift and ~1% increase in parasite drag</a:t>
            </a:r>
            <a:endParaRPr/>
          </a:p>
        </p:txBody>
      </p:sp>
      <p:sp>
        <p:nvSpPr>
          <p:cNvPr id="2" name="Parallelogram 1">
            <a:extLst>
              <a:ext uri="{FF2B5EF4-FFF2-40B4-BE49-F238E27FC236}">
                <a16:creationId xmlns:a16="http://schemas.microsoft.com/office/drawing/2014/main" id="{D05A8A26-2EF7-3988-25DF-BC221FB1477B}"/>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580C0568-3712-856D-E9DF-3B662B9303A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85C99648-3FC3-67EC-E0E1-1DF429302F43}"/>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E1D083AF-EDC8-C164-60CB-9D32DA6D372F}"/>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6789116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Placement</a:t>
            </a:r>
            <a:endParaRPr/>
          </a:p>
        </p:txBody>
      </p:sp>
      <p:sp>
        <p:nvSpPr>
          <p:cNvPr id="182" name="Google Shape;182;p33"/>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US" sz="2000">
                <a:latin typeface="Arial"/>
                <a:cs typeface="Arial"/>
              </a:rPr>
              <a:t>General Purpose</a:t>
            </a:r>
          </a:p>
          <a:p>
            <a:pPr indent="-433705">
              <a:spcBef>
                <a:spcPts val="1600"/>
              </a:spcBef>
              <a:buSzPct val="100000"/>
            </a:pPr>
            <a:r>
              <a:rPr lang="en-US" sz="2000">
                <a:latin typeface="Arial"/>
                <a:cs typeface="Arial"/>
              </a:rPr>
              <a:t>The placement height of the wings relative to the z-axis center of gravity can affect the aircraft’s natural roll and pitch stability</a:t>
            </a:r>
          </a:p>
          <a:p>
            <a:pPr marL="0" indent="0">
              <a:spcBef>
                <a:spcPts val="1600"/>
              </a:spcBef>
              <a:buNone/>
            </a:pPr>
            <a:r>
              <a:rPr lang="en-US" sz="2000">
                <a:latin typeface="Arial"/>
                <a:cs typeface="Arial"/>
              </a:rPr>
              <a:t>Categories</a:t>
            </a:r>
          </a:p>
          <a:p>
            <a:pPr indent="-433705">
              <a:spcBef>
                <a:spcPts val="1600"/>
              </a:spcBef>
              <a:buSzPct val="100000"/>
            </a:pPr>
            <a:r>
              <a:rPr lang="en-US" sz="2000">
                <a:latin typeface="Arial"/>
                <a:cs typeface="Arial"/>
              </a:rPr>
              <a:t>Stability (20%): Will the wing placement enhance or detract from the aircraft’s natural stability?</a:t>
            </a:r>
          </a:p>
          <a:p>
            <a:pPr indent="-433705">
              <a:buSzPct val="100000"/>
            </a:pPr>
            <a:r>
              <a:rPr lang="en-US" sz="2000">
                <a:latin typeface="Arial"/>
                <a:cs typeface="Arial"/>
              </a:rPr>
              <a:t>Lift to Drag Ratio (40%): Does the wing placement affect the aerodynamic efficiency?</a:t>
            </a:r>
          </a:p>
          <a:p>
            <a:pPr indent="-433705">
              <a:buSzPct val="100000"/>
            </a:pPr>
            <a:r>
              <a:rPr lang="en-US" sz="2000">
                <a:latin typeface="Arial"/>
                <a:cs typeface="Arial"/>
              </a:rPr>
              <a:t>Weight (20%): Is there any added weight due to the wing placement?</a:t>
            </a:r>
          </a:p>
          <a:p>
            <a:pPr indent="-433705">
              <a:buSzPct val="100000"/>
            </a:pPr>
            <a:r>
              <a:rPr lang="en-US" sz="2000">
                <a:latin typeface="Arial"/>
                <a:cs typeface="Arial"/>
              </a:rPr>
              <a:t>Manufacturability (10%): Does implementation of the wing placement complicate the build process?</a:t>
            </a:r>
          </a:p>
          <a:p>
            <a:pPr indent="-433705">
              <a:buSzPct val="100000"/>
            </a:pPr>
            <a:r>
              <a:rPr lang="en-US" sz="2000">
                <a:latin typeface="Arial"/>
                <a:cs typeface="Arial"/>
              </a:rPr>
              <a:t>Strength (10%): Is failure more likely to occur due to the wing placement?</a:t>
            </a:r>
          </a:p>
        </p:txBody>
      </p:sp>
      <p:sp>
        <p:nvSpPr>
          <p:cNvPr id="2" name="Parallelogram 1">
            <a:extLst>
              <a:ext uri="{FF2B5EF4-FFF2-40B4-BE49-F238E27FC236}">
                <a16:creationId xmlns:a16="http://schemas.microsoft.com/office/drawing/2014/main" id="{AF1E8E85-159C-B040-F41D-F11181CBF312}"/>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4DB6BF89-11E4-30D6-49A5-FF17461D7E44}"/>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5EB72867-5E5A-8BA2-32D2-2BF2449F0451}"/>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275ACEF3-D749-3E57-0151-3A1E6415C10D}"/>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333851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Wing Placement Results</a:t>
            </a:r>
            <a:endParaRPr/>
          </a:p>
        </p:txBody>
      </p:sp>
      <p:sp>
        <p:nvSpPr>
          <p:cNvPr id="189" name="Google Shape;189;p34"/>
          <p:cNvSpPr txBox="1">
            <a:spLocks noGrp="1"/>
          </p:cNvSpPr>
          <p:nvPr>
            <p:ph idx="1"/>
          </p:nvPr>
        </p:nvSpPr>
        <p:spPr>
          <a:xfrm>
            <a:off x="0" y="869029"/>
            <a:ext cx="8588829" cy="2559971"/>
          </a:xfrm>
          <a:prstGeom prst="rect">
            <a:avLst/>
          </a:prstGeom>
        </p:spPr>
        <p:txBody>
          <a:bodyPr spcFirstLastPara="1" vert="horz" wrap="square" lIns="121900" tIns="121900" rIns="121900" bIns="121900" rtlCol="0" anchor="t" anchorCtr="0">
            <a:noAutofit/>
          </a:bodyPr>
          <a:lstStyle/>
          <a:p>
            <a:pPr marL="0" indent="0">
              <a:buNone/>
            </a:pPr>
            <a:r>
              <a:rPr lang="en-US" sz="1800">
                <a:latin typeface="Arial"/>
                <a:cs typeface="Arial"/>
              </a:rPr>
              <a:t>Above Z-Axis CG</a:t>
            </a:r>
          </a:p>
          <a:p>
            <a:pPr marL="608965" indent="-410845">
              <a:spcBef>
                <a:spcPts val="1600"/>
              </a:spcBef>
              <a:buSzPct val="100000"/>
            </a:pPr>
            <a:r>
              <a:rPr lang="en-US" sz="1800">
                <a:latin typeface="Arial"/>
                <a:cs typeface="Arial"/>
              </a:rPr>
              <a:t>Provides additional stability to roll and pitch</a:t>
            </a:r>
          </a:p>
          <a:p>
            <a:pPr marL="608965" indent="-410845">
              <a:buSzPct val="100000"/>
            </a:pPr>
            <a:r>
              <a:rPr lang="en-US" sz="1800">
                <a:latin typeface="Arial"/>
                <a:cs typeface="Arial"/>
              </a:rPr>
              <a:t>No losses of efficiency or strength</a:t>
            </a:r>
          </a:p>
          <a:p>
            <a:pPr marL="0" indent="0">
              <a:spcBef>
                <a:spcPts val="1600"/>
              </a:spcBef>
              <a:buNone/>
            </a:pPr>
            <a:r>
              <a:rPr lang="en-US" sz="1800">
                <a:latin typeface="Arial"/>
                <a:cs typeface="Arial"/>
              </a:rPr>
              <a:t>At Z-Axis CG</a:t>
            </a:r>
          </a:p>
          <a:p>
            <a:pPr marL="608965" indent="-410845">
              <a:spcBef>
                <a:spcPts val="1600"/>
              </a:spcBef>
              <a:buSzPct val="100000"/>
            </a:pPr>
            <a:r>
              <a:rPr lang="en-US" sz="1800">
                <a:latin typeface="Arial"/>
                <a:cs typeface="Arial"/>
              </a:rPr>
              <a:t>No natural stability increases</a:t>
            </a:r>
          </a:p>
          <a:p>
            <a:pPr marL="608965" indent="-410845">
              <a:buSzPct val="100000"/>
            </a:pPr>
            <a:r>
              <a:rPr lang="en-US" sz="1800">
                <a:latin typeface="Arial"/>
                <a:cs typeface="Arial"/>
              </a:rPr>
              <a:t>Complex to manufacture due to payload and power systems near mounting point</a:t>
            </a:r>
            <a:endParaRPr lang="en-US" sz="2000"/>
          </a:p>
        </p:txBody>
      </p:sp>
      <p:pic>
        <p:nvPicPr>
          <p:cNvPr id="188" name="Google Shape;188;p34"/>
          <p:cNvPicPr preferRelativeResize="0"/>
          <p:nvPr/>
        </p:nvPicPr>
        <p:blipFill>
          <a:blip r:embed="rId3">
            <a:alphaModFix/>
          </a:blip>
          <a:stretch>
            <a:fillRect/>
          </a:stretch>
        </p:blipFill>
        <p:spPr>
          <a:xfrm>
            <a:off x="203201" y="3715094"/>
            <a:ext cx="11785601" cy="2300716"/>
          </a:xfrm>
          <a:prstGeom prst="rect">
            <a:avLst/>
          </a:prstGeom>
          <a:noFill/>
          <a:ln>
            <a:noFill/>
          </a:ln>
        </p:spPr>
      </p:pic>
      <p:sp>
        <p:nvSpPr>
          <p:cNvPr id="4" name="TextBox 3">
            <a:extLst>
              <a:ext uri="{FF2B5EF4-FFF2-40B4-BE49-F238E27FC236}">
                <a16:creationId xmlns:a16="http://schemas.microsoft.com/office/drawing/2014/main" id="{223AE1E7-EC81-447D-D0CD-C20973CE7F98}"/>
              </a:ext>
            </a:extLst>
          </p:cNvPr>
          <p:cNvSpPr txBox="1"/>
          <p:nvPr/>
        </p:nvSpPr>
        <p:spPr>
          <a:xfrm>
            <a:off x="8588829" y="962526"/>
            <a:ext cx="338927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a:latin typeface="Arial"/>
                <a:ea typeface="Arial"/>
                <a:cs typeface="Arial"/>
              </a:rPr>
              <a:t>Below Z-Axis CG​</a:t>
            </a:r>
          </a:p>
          <a:p>
            <a:pPr lvl="0" rtl="0">
              <a:buChar char="•"/>
            </a:pPr>
            <a:r>
              <a:rPr lang="en-US">
                <a:latin typeface="Arial"/>
                <a:ea typeface="Arial"/>
                <a:cs typeface="Arial"/>
              </a:rPr>
              <a:t>Not as much added roll and pitch control​</a:t>
            </a:r>
          </a:p>
          <a:p>
            <a:pPr lvl="0" rtl="0">
              <a:buChar char="•"/>
            </a:pPr>
            <a:r>
              <a:rPr lang="en-US">
                <a:latin typeface="Arial"/>
                <a:ea typeface="Arial"/>
                <a:cs typeface="Arial"/>
              </a:rPr>
              <a:t>Slightly decreased lift to drag ratio due to dirtier flow at tail section​</a:t>
            </a:r>
            <a:endParaRPr lang="en-US"/>
          </a:p>
        </p:txBody>
      </p:sp>
      <p:sp>
        <p:nvSpPr>
          <p:cNvPr id="2" name="Parallelogram 1">
            <a:extLst>
              <a:ext uri="{FF2B5EF4-FFF2-40B4-BE49-F238E27FC236}">
                <a16:creationId xmlns:a16="http://schemas.microsoft.com/office/drawing/2014/main" id="{4CC05D83-6536-DD39-E69A-D2171D2A94EB}"/>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71C544B3-0992-ED86-A0E7-66616E5C386C}"/>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5" name="Parallelogram 4">
            <a:extLst>
              <a:ext uri="{FF2B5EF4-FFF2-40B4-BE49-F238E27FC236}">
                <a16:creationId xmlns:a16="http://schemas.microsoft.com/office/drawing/2014/main" id="{700C602F-D9F6-FE4F-D571-830C09D2D34E}"/>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6" name="Parallelogram 5">
            <a:extLst>
              <a:ext uri="{FF2B5EF4-FFF2-40B4-BE49-F238E27FC236}">
                <a16:creationId xmlns:a16="http://schemas.microsoft.com/office/drawing/2014/main" id="{0823AC8F-B9EB-03EE-702B-D40F50487181}"/>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504541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Induced Drag</a:t>
            </a:r>
            <a:endParaRPr/>
          </a:p>
        </p:txBody>
      </p:sp>
      <p:sp>
        <p:nvSpPr>
          <p:cNvPr id="195" name="Google Shape;195;p35"/>
          <p:cNvSpPr txBox="1">
            <a:spLocks noGrp="1"/>
          </p:cNvSpPr>
          <p:nvPr>
            <p:ph idx="1"/>
          </p:nvPr>
        </p:nvSpPr>
        <p:spPr>
          <a:xfrm>
            <a:off x="838200" y="1444344"/>
            <a:ext cx="10515600" cy="4351338"/>
          </a:xfrm>
          <a:prstGeom prst="rect">
            <a:avLst/>
          </a:prstGeom>
        </p:spPr>
        <p:txBody>
          <a:bodyPr spcFirstLastPara="1" wrap="square" lIns="121900" tIns="121900" rIns="121900" bIns="121900" anchor="t" anchorCtr="0">
            <a:normAutofit fontScale="77500" lnSpcReduction="20000"/>
          </a:bodyPr>
          <a:lstStyle/>
          <a:p>
            <a:pPr marL="0" indent="0">
              <a:buNone/>
            </a:pPr>
            <a:r>
              <a:rPr lang="en"/>
              <a:t>General Purpose</a:t>
            </a:r>
            <a:endParaRPr/>
          </a:p>
          <a:p>
            <a:pPr indent="-411470">
              <a:spcBef>
                <a:spcPts val="1600"/>
              </a:spcBef>
              <a:buSzPct val="100000"/>
            </a:pPr>
            <a:r>
              <a:rPr lang="en"/>
              <a:t>See the effects of varying AR, TR, twist angle, and adding a winglet on the induced drag of the UAV’s wing</a:t>
            </a:r>
            <a:endParaRPr/>
          </a:p>
          <a:p>
            <a:pPr marL="0" indent="0">
              <a:spcBef>
                <a:spcPts val="1600"/>
              </a:spcBef>
              <a:buNone/>
            </a:pPr>
            <a:r>
              <a:rPr lang="en"/>
              <a:t>Considerations</a:t>
            </a:r>
            <a:endParaRPr/>
          </a:p>
          <a:p>
            <a:pPr indent="-411470">
              <a:spcBef>
                <a:spcPts val="1600"/>
              </a:spcBef>
              <a:buSzPct val="100000"/>
            </a:pPr>
            <a:r>
              <a:rPr lang="en"/>
              <a:t>No tail or body for simplicity</a:t>
            </a:r>
            <a:endParaRPr/>
          </a:p>
          <a:p>
            <a:pPr indent="-411470">
              <a:buSzPct val="100000"/>
            </a:pPr>
            <a:r>
              <a:rPr lang="en"/>
              <a:t>Use fixed-lift analysis when estimating the effect of Aspect Ratio and Taper Ratio for fair comparison (since lift contributes to induced drag)</a:t>
            </a:r>
            <a:endParaRPr/>
          </a:p>
          <a:p>
            <a:pPr marL="0" indent="0">
              <a:spcBef>
                <a:spcPts val="1600"/>
              </a:spcBef>
              <a:buNone/>
            </a:pPr>
            <a:r>
              <a:rPr lang="en"/>
              <a:t>XFLR5 Analysis</a:t>
            </a:r>
            <a:endParaRPr/>
          </a:p>
          <a:p>
            <a:pPr indent="-411470">
              <a:spcBef>
                <a:spcPts val="1600"/>
              </a:spcBef>
              <a:buSzPct val="100000"/>
            </a:pPr>
            <a:r>
              <a:rPr lang="en"/>
              <a:t>Airfoil: NACA 0012, Chord 0.3 meters, Span 2-4 meters</a:t>
            </a:r>
            <a:endParaRPr/>
          </a:p>
          <a:p>
            <a:pPr indent="-411470">
              <a:buSzPct val="100000"/>
            </a:pPr>
            <a:r>
              <a:rPr lang="en"/>
              <a:t>Flight Altitude: 9800 ft</a:t>
            </a:r>
            <a:endParaRPr/>
          </a:p>
          <a:p>
            <a:pPr indent="-411470">
              <a:buSzPct val="100000"/>
            </a:pPr>
            <a:r>
              <a:rPr lang="en"/>
              <a:t>Velocity: 18 m/s</a:t>
            </a:r>
            <a:endParaRPr/>
          </a:p>
          <a:p>
            <a:pPr indent="0">
              <a:spcBef>
                <a:spcPts val="1600"/>
              </a:spcBef>
              <a:spcAft>
                <a:spcPts val="1600"/>
              </a:spcAft>
              <a:buNone/>
            </a:pPr>
            <a:endParaRPr/>
          </a:p>
        </p:txBody>
      </p:sp>
      <p:sp>
        <p:nvSpPr>
          <p:cNvPr id="2" name="Parallelogram 1">
            <a:extLst>
              <a:ext uri="{FF2B5EF4-FFF2-40B4-BE49-F238E27FC236}">
                <a16:creationId xmlns:a16="http://schemas.microsoft.com/office/drawing/2014/main" id="{FADF4B93-0D0F-B249-276F-E541A649910D}"/>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CFF7DDC2-D45D-2C31-E4AB-05AF61F3E89E}"/>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05B6E66E-625D-CCCE-BE87-F34D068DC715}"/>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3ACB6FD4-EC1F-87B1-66BE-CC357FBDBCD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8633384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Airfoil Selection</a:t>
            </a:r>
            <a:endParaRPr/>
          </a:p>
        </p:txBody>
      </p:sp>
      <p:sp>
        <p:nvSpPr>
          <p:cNvPr id="201" name="Google Shape;201;p36"/>
          <p:cNvSpPr txBox="1">
            <a:spLocks noGrp="1"/>
          </p:cNvSpPr>
          <p:nvPr>
            <p:ph idx="1"/>
          </p:nvPr>
        </p:nvSpPr>
        <p:spPr>
          <a:xfrm>
            <a:off x="838200" y="1253331"/>
            <a:ext cx="10515600" cy="4351338"/>
          </a:xfrm>
          <a:prstGeom prst="rect">
            <a:avLst/>
          </a:prstGeom>
        </p:spPr>
        <p:txBody>
          <a:bodyPr spcFirstLastPara="1" vert="horz" wrap="square" lIns="121900" tIns="121900" rIns="121900" bIns="121900" rtlCol="0" anchor="t" anchorCtr="0">
            <a:noAutofit/>
          </a:bodyPr>
          <a:lstStyle/>
          <a:p>
            <a:pPr marL="0" indent="0">
              <a:buNone/>
            </a:pPr>
            <a:r>
              <a:rPr lang="en-US" sz="1800">
                <a:latin typeface="Arial"/>
                <a:cs typeface="Arial"/>
              </a:rPr>
              <a:t>NACA XXXX series airfoils analyzed</a:t>
            </a:r>
          </a:p>
          <a:p>
            <a:pPr indent="-433705">
              <a:spcBef>
                <a:spcPts val="1600"/>
              </a:spcBef>
              <a:buSzPct val="100000"/>
            </a:pPr>
            <a:r>
              <a:rPr lang="en-US" sz="1800">
                <a:latin typeface="Arial"/>
                <a:cs typeface="Arial"/>
              </a:rPr>
              <a:t>Airfoil selection based on minimizing Induced Drag with sufficient lift implied</a:t>
            </a:r>
          </a:p>
          <a:p>
            <a:pPr indent="-433705">
              <a:buSzPct val="100000"/>
            </a:pPr>
            <a:r>
              <a:rPr lang="en-US" sz="1800">
                <a:latin typeface="Arial"/>
                <a:cs typeface="Arial"/>
              </a:rPr>
              <a:t>Cambered at root with linear regression to symmetric at wing tips</a:t>
            </a:r>
          </a:p>
          <a:p>
            <a:pPr indent="-433705">
              <a:buSzPct val="100000"/>
            </a:pPr>
            <a:r>
              <a:rPr lang="en-US" sz="1800">
                <a:latin typeface="Arial"/>
                <a:cs typeface="Arial"/>
              </a:rPr>
              <a:t>Geometric twist of AoA = 1 [deg] at wing root reducing linearly to AoA = 0 [deg] at wing tip</a:t>
            </a:r>
          </a:p>
          <a:p>
            <a:pPr indent="-433705">
              <a:buSzPct val="100000"/>
            </a:pPr>
            <a:r>
              <a:rPr lang="en-US" sz="1800">
                <a:latin typeface="Arial"/>
                <a:cs typeface="Arial"/>
              </a:rPr>
              <a:t>Variance of 1-8 % camber</a:t>
            </a:r>
          </a:p>
          <a:p>
            <a:pPr indent="-433705">
              <a:buSzPct val="100000"/>
            </a:pPr>
            <a:r>
              <a:rPr lang="en-US" sz="1800">
                <a:latin typeface="Arial"/>
                <a:cs typeface="Arial"/>
              </a:rPr>
              <a:t>Variance of 1-24 % thickness</a:t>
            </a:r>
          </a:p>
          <a:p>
            <a:pPr marL="0" indent="0">
              <a:spcBef>
                <a:spcPts val="1600"/>
              </a:spcBef>
              <a:buNone/>
            </a:pPr>
            <a:r>
              <a:rPr lang="en-US" sz="1800">
                <a:latin typeface="Arial"/>
                <a:cs typeface="Arial"/>
              </a:rPr>
              <a:t>Analysis Parameters</a:t>
            </a:r>
          </a:p>
          <a:p>
            <a:pPr indent="-433705">
              <a:spcBef>
                <a:spcPts val="1600"/>
              </a:spcBef>
              <a:buSzPct val="100000"/>
            </a:pPr>
            <a:r>
              <a:rPr lang="en-US" sz="1800">
                <a:latin typeface="Arial"/>
                <a:cs typeface="Arial"/>
              </a:rPr>
              <a:t>Lift Slope and Zero Lift Angle of Attack calculated with Vortex Panel Method</a:t>
            </a:r>
          </a:p>
          <a:p>
            <a:pPr indent="-433705">
              <a:buSzPct val="100000"/>
            </a:pPr>
            <a:r>
              <a:rPr lang="en-US" sz="1800">
                <a:latin typeface="Arial"/>
                <a:cs typeface="Arial"/>
              </a:rPr>
              <a:t>Coefficients of Lift and Induced Drag calculated with Prandtl Lifting Line Theory</a:t>
            </a:r>
          </a:p>
          <a:p>
            <a:pPr indent="-433705">
              <a:buSzPct val="100000"/>
            </a:pPr>
            <a:r>
              <a:rPr lang="en-US" sz="1800">
                <a:latin typeface="Arial"/>
                <a:cs typeface="Arial"/>
              </a:rPr>
              <a:t>Lift and Drag considered for b = 10 [ft], </a:t>
            </a:r>
            <a:r>
              <a:rPr lang="en-US" sz="1800" err="1">
                <a:latin typeface="Arial"/>
                <a:cs typeface="Arial"/>
              </a:rPr>
              <a:t>c</a:t>
            </a:r>
            <a:r>
              <a:rPr lang="en-US" sz="1800" baseline="-25000" err="1">
                <a:latin typeface="Arial"/>
                <a:cs typeface="Arial"/>
              </a:rPr>
              <a:t>root</a:t>
            </a:r>
            <a:r>
              <a:rPr lang="en-US" sz="1800">
                <a:latin typeface="Arial"/>
                <a:cs typeface="Arial"/>
              </a:rPr>
              <a:t>= 1.5 [ft], </a:t>
            </a:r>
            <a:r>
              <a:rPr lang="en-US" sz="1800" err="1">
                <a:latin typeface="Arial"/>
                <a:cs typeface="Arial"/>
              </a:rPr>
              <a:t>c</a:t>
            </a:r>
            <a:r>
              <a:rPr lang="en-US" sz="1800" baseline="-25000" err="1">
                <a:latin typeface="Arial"/>
                <a:cs typeface="Arial"/>
              </a:rPr>
              <a:t>tip</a:t>
            </a:r>
            <a:r>
              <a:rPr lang="en-US" sz="1800">
                <a:latin typeface="Arial"/>
                <a:cs typeface="Arial"/>
              </a:rPr>
              <a:t>= 0.5 [ft]</a:t>
            </a:r>
          </a:p>
          <a:p>
            <a:pPr indent="-433705">
              <a:buSzPct val="100000"/>
            </a:pPr>
            <a:r>
              <a:rPr lang="en-US" sz="1800">
                <a:latin typeface="Arial"/>
                <a:cs typeface="Arial"/>
              </a:rPr>
              <a:t>Velocity V = 100 [ft/s] for all calculations at 8,000 [ft] Standard Atmosphere (slightly greater than half maximum altitude for desired flight regime)</a:t>
            </a:r>
            <a:endParaRPr lang="en-US" sz="1800">
              <a:cs typeface="Arial"/>
            </a:endParaRPr>
          </a:p>
        </p:txBody>
      </p:sp>
      <p:sp>
        <p:nvSpPr>
          <p:cNvPr id="2" name="Parallelogram 1">
            <a:extLst>
              <a:ext uri="{FF2B5EF4-FFF2-40B4-BE49-F238E27FC236}">
                <a16:creationId xmlns:a16="http://schemas.microsoft.com/office/drawing/2014/main" id="{BB1BE47C-4C17-5836-FFD8-70D4AD72D065}"/>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C2FC7338-ADCB-5524-8E5F-6A23E4FD4EBF}"/>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9B8C97D5-E7BB-22EE-0FFE-24F276F74C46}"/>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4E770E08-8FA9-B4FA-7B84-A5A043E31F7C}"/>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156033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Coefficient of Lift</a:t>
            </a:r>
            <a:endParaRPr/>
          </a:p>
        </p:txBody>
      </p:sp>
      <p:sp>
        <p:nvSpPr>
          <p:cNvPr id="207" name="Google Shape;207;p37"/>
          <p:cNvSpPr txBox="1">
            <a:spLocks noGrp="1"/>
          </p:cNvSpPr>
          <p:nvPr>
            <p:ph idx="1"/>
          </p:nvPr>
        </p:nvSpPr>
        <p:spPr>
          <a:xfrm>
            <a:off x="838200" y="1644870"/>
            <a:ext cx="4740443" cy="4351338"/>
          </a:xfrm>
          <a:prstGeom prst="rect">
            <a:avLst/>
          </a:prstGeom>
        </p:spPr>
        <p:txBody>
          <a:bodyPr spcFirstLastPara="1" wrap="square" lIns="121900" tIns="121900" rIns="121900" bIns="121900" anchor="t" anchorCtr="0">
            <a:normAutofit lnSpcReduction="10000"/>
          </a:bodyPr>
          <a:lstStyle/>
          <a:p>
            <a:r>
              <a:rPr lang="en"/>
              <a:t>Non-dimensionalized lift applicable to multiple configurations and flight regimes</a:t>
            </a:r>
            <a:endParaRPr/>
          </a:p>
          <a:p>
            <a:r>
              <a:rPr lang="en"/>
              <a:t>Strength of Lift must be considered in conjunction with minimal Induced Drag values</a:t>
            </a:r>
            <a:endParaRPr/>
          </a:p>
          <a:p>
            <a:r>
              <a:rPr lang="en"/>
              <a:t>Optimal values from 6 % camber and up</a:t>
            </a:r>
            <a:endParaRPr/>
          </a:p>
        </p:txBody>
      </p:sp>
      <p:pic>
        <p:nvPicPr>
          <p:cNvPr id="208" name="Google Shape;208;p37"/>
          <p:cNvPicPr preferRelativeResize="0"/>
          <p:nvPr/>
        </p:nvPicPr>
        <p:blipFill>
          <a:blip r:embed="rId3">
            <a:alphaModFix/>
          </a:blip>
          <a:stretch>
            <a:fillRect/>
          </a:stretch>
        </p:blipFill>
        <p:spPr>
          <a:xfrm>
            <a:off x="5655092" y="251687"/>
            <a:ext cx="6538065" cy="5751700"/>
          </a:xfrm>
          <a:prstGeom prst="rect">
            <a:avLst/>
          </a:prstGeom>
          <a:noFill/>
          <a:ln>
            <a:noFill/>
          </a:ln>
        </p:spPr>
      </p:pic>
      <p:sp>
        <p:nvSpPr>
          <p:cNvPr id="2" name="Parallelogram 1">
            <a:extLst>
              <a:ext uri="{FF2B5EF4-FFF2-40B4-BE49-F238E27FC236}">
                <a16:creationId xmlns:a16="http://schemas.microsoft.com/office/drawing/2014/main" id="{F0B3DB64-1E62-3408-2804-4E1FCC273254}"/>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A3A13531-8EA8-7C8A-EC55-7B2DFE809B95}"/>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B2F84BFA-B7F4-A691-F407-7E4553769A1D}"/>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14F8D2D0-F6EE-9D15-0A42-90DF86E45EE5}"/>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70302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AC56-88E5-5C8D-20E2-44EDAEBDE20A}"/>
              </a:ext>
            </a:extLst>
          </p:cNvPr>
          <p:cNvSpPr>
            <a:spLocks noGrp="1"/>
          </p:cNvSpPr>
          <p:nvPr>
            <p:ph type="title"/>
          </p:nvPr>
        </p:nvSpPr>
        <p:spPr>
          <a:xfrm>
            <a:off x="244784" y="36016"/>
            <a:ext cx="8209370" cy="1406484"/>
          </a:xfrm>
        </p:spPr>
        <p:txBody>
          <a:bodyPr>
            <a:normAutofit/>
          </a:bodyPr>
          <a:lstStyle/>
          <a:p>
            <a:r>
              <a:rPr lang="en-US">
                <a:latin typeface="Arial"/>
                <a:cs typeface="Arial"/>
              </a:rPr>
              <a:t>Trades List</a:t>
            </a:r>
            <a:endParaRPr lang="en-US"/>
          </a:p>
        </p:txBody>
      </p:sp>
      <p:sp>
        <p:nvSpPr>
          <p:cNvPr id="4" name="Slide Number Placeholder 3">
            <a:extLst>
              <a:ext uri="{FF2B5EF4-FFF2-40B4-BE49-F238E27FC236}">
                <a16:creationId xmlns:a16="http://schemas.microsoft.com/office/drawing/2014/main" id="{F124934B-DFB6-9749-55F8-3477E3647892}"/>
              </a:ext>
            </a:extLst>
          </p:cNvPr>
          <p:cNvSpPr>
            <a:spLocks noGrp="1"/>
          </p:cNvSpPr>
          <p:nvPr>
            <p:ph type="sldNum" sz="quarter" idx="12"/>
          </p:nvPr>
        </p:nvSpPr>
        <p:spPr/>
        <p:txBody>
          <a:bodyPr/>
          <a:lstStyle/>
          <a:p>
            <a:fld id="{A4DAB268-5651-8449-B4FF-0C1906E4DCE1}" type="slidenum">
              <a:rPr lang="en-US" smtClean="0"/>
              <a:t>9</a:t>
            </a:fld>
            <a:endParaRPr lang="en-US"/>
          </a:p>
        </p:txBody>
      </p:sp>
      <p:sp>
        <p:nvSpPr>
          <p:cNvPr id="13" name="Parallelogram 12">
            <a:extLst>
              <a:ext uri="{FF2B5EF4-FFF2-40B4-BE49-F238E27FC236}">
                <a16:creationId xmlns:a16="http://schemas.microsoft.com/office/drawing/2014/main" id="{A74AD693-C39C-62B6-C841-3BEF89FFC7E8}"/>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14" name="Parallelogram 13">
            <a:extLst>
              <a:ext uri="{FF2B5EF4-FFF2-40B4-BE49-F238E27FC236}">
                <a16:creationId xmlns:a16="http://schemas.microsoft.com/office/drawing/2014/main" id="{CF106677-7ACF-EA14-F7D9-63972FA77F86}"/>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Trades</a:t>
            </a:r>
          </a:p>
        </p:txBody>
      </p:sp>
      <p:sp>
        <p:nvSpPr>
          <p:cNvPr id="15" name="Parallelogram 14">
            <a:extLst>
              <a:ext uri="{FF2B5EF4-FFF2-40B4-BE49-F238E27FC236}">
                <a16:creationId xmlns:a16="http://schemas.microsoft.com/office/drawing/2014/main" id="{DEC11E87-F67A-0D18-1B1B-0B6492172ED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16" name="Parallelogram 15">
            <a:extLst>
              <a:ext uri="{FF2B5EF4-FFF2-40B4-BE49-F238E27FC236}">
                <a16:creationId xmlns:a16="http://schemas.microsoft.com/office/drawing/2014/main" id="{28485399-2B11-3627-4D43-5FC417996EC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graphicFrame>
        <p:nvGraphicFramePr>
          <p:cNvPr id="3" name="Table 4">
            <a:extLst>
              <a:ext uri="{FF2B5EF4-FFF2-40B4-BE49-F238E27FC236}">
                <a16:creationId xmlns:a16="http://schemas.microsoft.com/office/drawing/2014/main" id="{8E229838-D6E7-E842-A369-EF802E6DBDA5}"/>
              </a:ext>
            </a:extLst>
          </p:cNvPr>
          <p:cNvGraphicFramePr>
            <a:graphicFrameLocks noGrp="1"/>
          </p:cNvGraphicFramePr>
          <p:nvPr>
            <p:extLst>
              <p:ext uri="{D42A27DB-BD31-4B8C-83A1-F6EECF244321}">
                <p14:modId xmlns:p14="http://schemas.microsoft.com/office/powerpoint/2010/main" val="2849939592"/>
              </p:ext>
            </p:extLst>
          </p:nvPr>
        </p:nvGraphicFramePr>
        <p:xfrm>
          <a:off x="1356883" y="1677336"/>
          <a:ext cx="8951693" cy="3068174"/>
        </p:xfrm>
        <a:graphic>
          <a:graphicData uri="http://schemas.openxmlformats.org/drawingml/2006/table">
            <a:tbl>
              <a:tblPr firstRow="1" bandRow="1">
                <a:tableStyleId>{5C22544A-7EE6-4342-B048-85BDC9FD1C3A}</a:tableStyleId>
              </a:tblPr>
              <a:tblGrid>
                <a:gridCol w="1973910">
                  <a:extLst>
                    <a:ext uri="{9D8B030D-6E8A-4147-A177-3AD203B41FA5}">
                      <a16:colId xmlns:a16="http://schemas.microsoft.com/office/drawing/2014/main" val="1184819293"/>
                    </a:ext>
                  </a:extLst>
                </a:gridCol>
                <a:gridCol w="1920655">
                  <a:extLst>
                    <a:ext uri="{9D8B030D-6E8A-4147-A177-3AD203B41FA5}">
                      <a16:colId xmlns:a16="http://schemas.microsoft.com/office/drawing/2014/main" val="3467634334"/>
                    </a:ext>
                  </a:extLst>
                </a:gridCol>
                <a:gridCol w="1354006">
                  <a:extLst>
                    <a:ext uri="{9D8B030D-6E8A-4147-A177-3AD203B41FA5}">
                      <a16:colId xmlns:a16="http://schemas.microsoft.com/office/drawing/2014/main" val="286064975"/>
                    </a:ext>
                  </a:extLst>
                </a:gridCol>
                <a:gridCol w="1027738">
                  <a:extLst>
                    <a:ext uri="{9D8B030D-6E8A-4147-A177-3AD203B41FA5}">
                      <a16:colId xmlns:a16="http://schemas.microsoft.com/office/drawing/2014/main" val="1709138518"/>
                    </a:ext>
                  </a:extLst>
                </a:gridCol>
                <a:gridCol w="1239812">
                  <a:extLst>
                    <a:ext uri="{9D8B030D-6E8A-4147-A177-3AD203B41FA5}">
                      <a16:colId xmlns:a16="http://schemas.microsoft.com/office/drawing/2014/main" val="3208519545"/>
                    </a:ext>
                  </a:extLst>
                </a:gridCol>
                <a:gridCol w="1435572">
                  <a:extLst>
                    <a:ext uri="{9D8B030D-6E8A-4147-A177-3AD203B41FA5}">
                      <a16:colId xmlns:a16="http://schemas.microsoft.com/office/drawing/2014/main" val="124715727"/>
                    </a:ext>
                  </a:extLst>
                </a:gridCol>
              </a:tblGrid>
              <a:tr h="971044">
                <a:tc>
                  <a:txBody>
                    <a:bodyPr/>
                    <a:lstStyle/>
                    <a:p>
                      <a:pPr lvl="0">
                        <a:buNone/>
                      </a:pPr>
                      <a:r>
                        <a:rPr lang="en-US" b="1">
                          <a:solidFill>
                            <a:schemeClr val="tx1"/>
                          </a:solidFill>
                        </a:rPr>
                        <a:t>Structures</a:t>
                      </a:r>
                      <a:endParaRPr lang="en-US">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FB87C"/>
                    </a:solidFill>
                  </a:tcPr>
                </a:tc>
                <a:tc>
                  <a:txBody>
                    <a:bodyPr/>
                    <a:lstStyle/>
                    <a:p>
                      <a:pPr lvl="0">
                        <a:buNone/>
                      </a:pPr>
                      <a:r>
                        <a:rPr lang="en-US" b="0">
                          <a:solidFill>
                            <a:schemeClr val="tx1"/>
                          </a:solidFill>
                        </a:rPr>
                        <a:t>Manufacturing Methods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r>
                        <a:rPr lang="en-US" b="0">
                          <a:solidFill>
                            <a:srgbClr val="FF0000"/>
                          </a:solidFill>
                        </a:rPr>
                        <a:t>Materials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extLst>
                  <a:ext uri="{0D108BD9-81ED-4DB2-BD59-A6C34878D82A}">
                    <a16:rowId xmlns:a16="http://schemas.microsoft.com/office/drawing/2014/main" val="1668830238"/>
                  </a:ext>
                </a:extLst>
              </a:tr>
              <a:tr h="1048565">
                <a:tc>
                  <a:txBody>
                    <a:bodyPr/>
                    <a:lstStyle/>
                    <a:p>
                      <a:pPr lvl="0">
                        <a:buNone/>
                      </a:pPr>
                      <a:r>
                        <a:rPr lang="en-US" b="1"/>
                        <a:t>Propulsion</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CFB87C"/>
                    </a:solidFill>
                  </a:tcPr>
                </a:tc>
                <a:tc>
                  <a:txBody>
                    <a:bodyPr/>
                    <a:lstStyle/>
                    <a:p>
                      <a:pPr lvl="0">
                        <a:buNone/>
                      </a:pPr>
                      <a:r>
                        <a:rPr lang="en-US">
                          <a:solidFill>
                            <a:schemeClr val="tx1"/>
                          </a:solidFill>
                        </a:rPr>
                        <a:t>Endurance Power and Energy</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r>
                        <a:rPr lang="en-US">
                          <a:solidFill>
                            <a:schemeClr val="tx1"/>
                          </a:solidFill>
                        </a:rPr>
                        <a:t>Climbing Power and Energy</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r>
                        <a:rPr lang="en-US">
                          <a:solidFill>
                            <a:srgbClr val="FF0000"/>
                          </a:solidFill>
                        </a:rPr>
                        <a:t>Motor Type</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r>
                        <a:rPr lang="en-US"/>
                        <a:t>Number of Motors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tc>
                  <a:txBody>
                    <a:bodyPr/>
                    <a:lstStyle/>
                    <a:p>
                      <a:pPr lvl="0">
                        <a:buNone/>
                      </a:pPr>
                      <a:r>
                        <a:rPr lang="en-US"/>
                        <a:t>Motor Placement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40000"/>
                        <a:lumOff val="60000"/>
                      </a:schemeClr>
                    </a:solidFill>
                  </a:tcPr>
                </a:tc>
                <a:extLst>
                  <a:ext uri="{0D108BD9-81ED-4DB2-BD59-A6C34878D82A}">
                    <a16:rowId xmlns:a16="http://schemas.microsoft.com/office/drawing/2014/main" val="4051899600"/>
                  </a:ext>
                </a:extLst>
              </a:tr>
              <a:tr h="1048565">
                <a:tc>
                  <a:txBody>
                    <a:bodyPr/>
                    <a:lstStyle/>
                    <a:p>
                      <a:pPr lvl="0">
                        <a:buNone/>
                      </a:pPr>
                      <a:r>
                        <a:rPr lang="en-US" b="1">
                          <a:solidFill>
                            <a:schemeClr val="tx1"/>
                          </a:solidFill>
                        </a:rPr>
                        <a:t>Aerodynamics</a:t>
                      </a:r>
                      <a:endParaRPr lang="en-US"/>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CFB87C"/>
                    </a:solidFill>
                  </a:tcPr>
                </a:tc>
                <a:tc>
                  <a:txBody>
                    <a:bodyPr/>
                    <a:lstStyle/>
                    <a:p>
                      <a:pPr lvl="0">
                        <a:buNone/>
                      </a:pPr>
                      <a:r>
                        <a:rPr lang="en-US" b="0" i="0">
                          <a:solidFill>
                            <a:srgbClr val="FF0000"/>
                          </a:solidFill>
                        </a:rPr>
                        <a:t>Aircraft Configuration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lvl="0">
                        <a:buNone/>
                      </a:pPr>
                      <a:r>
                        <a:rPr lang="en-US" b="0">
                          <a:solidFill>
                            <a:schemeClr val="tx1"/>
                          </a:solidFill>
                        </a:rPr>
                        <a:t>Parasite Drag</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lvl="0">
                        <a:buNone/>
                      </a:pPr>
                      <a:r>
                        <a:rPr lang="en-US" b="0">
                          <a:solidFill>
                            <a:schemeClr val="tx1"/>
                          </a:solidFill>
                        </a:rPr>
                        <a:t>Induced Drag</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lvl="0">
                        <a:buNone/>
                      </a:pPr>
                      <a:r>
                        <a:rPr lang="en-US" b="0">
                          <a:solidFill>
                            <a:srgbClr val="FF0000"/>
                          </a:solidFill>
                        </a:rPr>
                        <a:t>PLLT Finite Wing Selection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tc>
                  <a:txBody>
                    <a:bodyPr/>
                    <a:lstStyle/>
                    <a:p>
                      <a:pPr lvl="0">
                        <a:buNone/>
                      </a:pP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40000"/>
                        <a:lumOff val="60000"/>
                      </a:schemeClr>
                    </a:solidFill>
                  </a:tcPr>
                </a:tc>
                <a:extLst>
                  <a:ext uri="{0D108BD9-81ED-4DB2-BD59-A6C34878D82A}">
                    <a16:rowId xmlns:a16="http://schemas.microsoft.com/office/drawing/2014/main" val="280353965"/>
                  </a:ext>
                </a:extLst>
              </a:tr>
            </a:tbl>
          </a:graphicData>
        </a:graphic>
      </p:graphicFrame>
    </p:spTree>
    <p:extLst>
      <p:ext uri="{BB962C8B-B14F-4D97-AF65-F5344CB8AC3E}">
        <p14:creationId xmlns:p14="http://schemas.microsoft.com/office/powerpoint/2010/main" val="25854150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Coefficient of Induced Drag</a:t>
            </a:r>
            <a:endParaRPr/>
          </a:p>
        </p:txBody>
      </p:sp>
      <p:sp>
        <p:nvSpPr>
          <p:cNvPr id="214" name="Google Shape;214;p38"/>
          <p:cNvSpPr txBox="1">
            <a:spLocks noGrp="1"/>
          </p:cNvSpPr>
          <p:nvPr>
            <p:ph idx="1"/>
          </p:nvPr>
        </p:nvSpPr>
        <p:spPr>
          <a:xfrm>
            <a:off x="838200" y="1644870"/>
            <a:ext cx="4767179" cy="4351338"/>
          </a:xfrm>
          <a:prstGeom prst="rect">
            <a:avLst/>
          </a:prstGeom>
        </p:spPr>
        <p:txBody>
          <a:bodyPr spcFirstLastPara="1" wrap="square" lIns="121900" tIns="121900" rIns="121900" bIns="121900" anchor="t" anchorCtr="0">
            <a:normAutofit lnSpcReduction="10000"/>
          </a:bodyPr>
          <a:lstStyle/>
          <a:p>
            <a:pPr marL="0" indent="0">
              <a:buNone/>
            </a:pPr>
            <a:r>
              <a:rPr lang="en"/>
              <a:t>Considerations</a:t>
            </a:r>
            <a:endParaRPr/>
          </a:p>
          <a:p>
            <a:pPr>
              <a:spcBef>
                <a:spcPts val="1600"/>
              </a:spcBef>
            </a:pPr>
            <a:r>
              <a:rPr lang="en"/>
              <a:t>Non-dimensionalized Induced Drag applicable to multiple configurations and flight conditions</a:t>
            </a:r>
            <a:endParaRPr/>
          </a:p>
          <a:p>
            <a:r>
              <a:rPr lang="en"/>
              <a:t>Drag must be considered for values coinciding with sufficient lift</a:t>
            </a:r>
            <a:endParaRPr/>
          </a:p>
          <a:p>
            <a:r>
              <a:rPr lang="en"/>
              <a:t>Optimal values between 6-7%</a:t>
            </a:r>
            <a:endParaRPr/>
          </a:p>
        </p:txBody>
      </p:sp>
      <p:pic>
        <p:nvPicPr>
          <p:cNvPr id="215" name="Google Shape;215;p38"/>
          <p:cNvPicPr preferRelativeResize="0"/>
          <p:nvPr/>
        </p:nvPicPr>
        <p:blipFill>
          <a:blip r:embed="rId3">
            <a:alphaModFix/>
          </a:blip>
          <a:stretch>
            <a:fillRect/>
          </a:stretch>
        </p:blipFill>
        <p:spPr>
          <a:xfrm>
            <a:off x="5839297" y="953455"/>
            <a:ext cx="6356069" cy="5149557"/>
          </a:xfrm>
          <a:prstGeom prst="rect">
            <a:avLst/>
          </a:prstGeom>
          <a:noFill/>
          <a:ln>
            <a:noFill/>
          </a:ln>
        </p:spPr>
      </p:pic>
      <p:sp>
        <p:nvSpPr>
          <p:cNvPr id="2" name="Parallelogram 1">
            <a:extLst>
              <a:ext uri="{FF2B5EF4-FFF2-40B4-BE49-F238E27FC236}">
                <a16:creationId xmlns:a16="http://schemas.microsoft.com/office/drawing/2014/main" id="{A409DF5F-4C1A-4DAD-1CBF-CA8C3AD6B5AD}"/>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DD389EFF-3F74-2F86-8E6A-55848EC4D677}"/>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A2696D47-A734-24D9-EB11-BF49018BB6D6}"/>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57F5380F-2F51-3C44-7B4C-288A6954C95B}"/>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209674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Lift over Induced Drag Ratio</a:t>
            </a:r>
            <a:endParaRPr/>
          </a:p>
        </p:txBody>
      </p:sp>
      <p:sp>
        <p:nvSpPr>
          <p:cNvPr id="235" name="Google Shape;235;p41"/>
          <p:cNvSpPr txBox="1">
            <a:spLocks noGrp="1"/>
          </p:cNvSpPr>
          <p:nvPr>
            <p:ph idx="1"/>
          </p:nvPr>
        </p:nvSpPr>
        <p:spPr>
          <a:xfrm>
            <a:off x="838200" y="1644870"/>
            <a:ext cx="4526548" cy="4351338"/>
          </a:xfrm>
          <a:prstGeom prst="rect">
            <a:avLst/>
          </a:prstGeom>
        </p:spPr>
        <p:txBody>
          <a:bodyPr spcFirstLastPara="1" wrap="square" lIns="121900" tIns="121900" rIns="121900" bIns="121900" anchor="t" anchorCtr="0">
            <a:normAutofit/>
          </a:bodyPr>
          <a:lstStyle/>
          <a:p>
            <a:pPr marL="0" indent="0">
              <a:buNone/>
            </a:pPr>
            <a:r>
              <a:rPr lang="en"/>
              <a:t>Considerations</a:t>
            </a:r>
            <a:endParaRPr/>
          </a:p>
          <a:p>
            <a:pPr>
              <a:spcBef>
                <a:spcPts val="1600"/>
              </a:spcBef>
            </a:pPr>
            <a:r>
              <a:rPr lang="en"/>
              <a:t>Highest values of lift over drag not realistic for design requirements</a:t>
            </a:r>
            <a:endParaRPr/>
          </a:p>
          <a:p>
            <a:r>
              <a:rPr lang="en"/>
              <a:t>Optimal range of L/D between 45 and 60</a:t>
            </a:r>
            <a:endParaRPr/>
          </a:p>
          <a:p>
            <a:r>
              <a:rPr lang="en"/>
              <a:t>Trend suggest camber between 6-7%</a:t>
            </a:r>
            <a:endParaRPr/>
          </a:p>
          <a:p>
            <a:pPr indent="0">
              <a:spcBef>
                <a:spcPts val="1600"/>
              </a:spcBef>
              <a:spcAft>
                <a:spcPts val="1600"/>
              </a:spcAft>
              <a:buNone/>
            </a:pPr>
            <a:endParaRPr/>
          </a:p>
        </p:txBody>
      </p:sp>
      <p:pic>
        <p:nvPicPr>
          <p:cNvPr id="236" name="Google Shape;236;p41"/>
          <p:cNvPicPr preferRelativeResize="0"/>
          <p:nvPr/>
        </p:nvPicPr>
        <p:blipFill>
          <a:blip r:embed="rId3">
            <a:alphaModFix/>
          </a:blip>
          <a:stretch>
            <a:fillRect/>
          </a:stretch>
        </p:blipFill>
        <p:spPr>
          <a:xfrm>
            <a:off x="5364748" y="1023257"/>
            <a:ext cx="6676533" cy="5109940"/>
          </a:xfrm>
          <a:prstGeom prst="rect">
            <a:avLst/>
          </a:prstGeom>
          <a:noFill/>
          <a:ln>
            <a:noFill/>
          </a:ln>
        </p:spPr>
      </p:pic>
      <p:sp>
        <p:nvSpPr>
          <p:cNvPr id="2" name="Parallelogram 1">
            <a:extLst>
              <a:ext uri="{FF2B5EF4-FFF2-40B4-BE49-F238E27FC236}">
                <a16:creationId xmlns:a16="http://schemas.microsoft.com/office/drawing/2014/main" id="{DBEFFF86-5B82-F908-1E0E-867640C86D2D}"/>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7E5B6926-1936-04E4-F061-2C8357FF7604}"/>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9BD845A9-4E6F-C1A6-BAD7-E3220A7D4AAB}"/>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A4ABF885-3A4D-E45C-20DE-9B75E05E2C0B}"/>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911265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prstGeom prst="rect">
            <a:avLst/>
          </a:prstGeom>
        </p:spPr>
        <p:txBody>
          <a:bodyPr spcFirstLastPara="1" wrap="square" lIns="121900" tIns="121900" rIns="121900" bIns="121900" anchor="t" anchorCtr="0">
            <a:normAutofit/>
          </a:bodyPr>
          <a:lstStyle/>
          <a:p>
            <a:r>
              <a:rPr lang="en"/>
              <a:t>Airfoil Preliminary Design Space</a:t>
            </a:r>
            <a:endParaRPr/>
          </a:p>
        </p:txBody>
      </p:sp>
      <p:sp>
        <p:nvSpPr>
          <p:cNvPr id="242" name="Google Shape;242;p42"/>
          <p:cNvSpPr txBox="1">
            <a:spLocks noGrp="1"/>
          </p:cNvSpPr>
          <p:nvPr>
            <p:ph idx="1"/>
          </p:nvPr>
        </p:nvSpPr>
        <p:spPr>
          <a:prstGeom prst="rect">
            <a:avLst/>
          </a:prstGeom>
        </p:spPr>
        <p:txBody>
          <a:bodyPr spcFirstLastPara="1" wrap="square" lIns="121900" tIns="121900" rIns="121900" bIns="121900" anchor="t" anchorCtr="0">
            <a:normAutofit/>
          </a:bodyPr>
          <a:lstStyle/>
          <a:p>
            <a:pPr marL="0" indent="0">
              <a:buNone/>
            </a:pPr>
            <a:r>
              <a:rPr lang="en"/>
              <a:t>Results</a:t>
            </a:r>
            <a:endParaRPr/>
          </a:p>
          <a:p>
            <a:pPr>
              <a:spcBef>
                <a:spcPts val="1600"/>
              </a:spcBef>
            </a:pPr>
            <a:r>
              <a:rPr lang="en"/>
              <a:t>NACA XXXX series airfoil</a:t>
            </a:r>
            <a:endParaRPr/>
          </a:p>
          <a:p>
            <a:r>
              <a:rPr lang="en"/>
              <a:t>Maximum camber m = 6-7% </a:t>
            </a:r>
            <a:endParaRPr/>
          </a:p>
          <a:p>
            <a:r>
              <a:rPr lang="en"/>
              <a:t>Maximum thickness t = 12-18%</a:t>
            </a:r>
            <a:endParaRPr/>
          </a:p>
          <a:p>
            <a:r>
              <a:rPr lang="en"/>
              <a:t>Immediate modeling with NACA 7414</a:t>
            </a:r>
            <a:endParaRPr/>
          </a:p>
        </p:txBody>
      </p:sp>
      <p:sp>
        <p:nvSpPr>
          <p:cNvPr id="2" name="Parallelogram 1">
            <a:extLst>
              <a:ext uri="{FF2B5EF4-FFF2-40B4-BE49-F238E27FC236}">
                <a16:creationId xmlns:a16="http://schemas.microsoft.com/office/drawing/2014/main" id="{DE6872FA-E507-0C4E-9E84-979521636EE1}"/>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B239EF6E-18BA-B040-FE24-7F6436DCC7E7}"/>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8529AE31-8512-B7DE-989D-6F726C0DF8A8}"/>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A1CFCCE8-4B27-3572-72DA-D50FA71DA1B6}"/>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5129000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r>
              <a:rPr lang="en"/>
              <a:t>Aspect Ratio and Taper Ratio Influence on Induced Drag</a:t>
            </a:r>
            <a:endParaRPr/>
          </a:p>
        </p:txBody>
      </p:sp>
      <p:sp>
        <p:nvSpPr>
          <p:cNvPr id="250" name="Google Shape;250;p43"/>
          <p:cNvSpPr txBox="1">
            <a:spLocks noGrp="1"/>
          </p:cNvSpPr>
          <p:nvPr>
            <p:ph idx="1"/>
          </p:nvPr>
        </p:nvSpPr>
        <p:spPr>
          <a:prstGeom prst="rect">
            <a:avLst/>
          </a:prstGeom>
        </p:spPr>
        <p:txBody>
          <a:bodyPr spcFirstLastPara="1" wrap="square" lIns="121900" tIns="121900" rIns="121900" bIns="121900" anchor="t" anchorCtr="0">
            <a:normAutofit fontScale="77500" lnSpcReduction="20000"/>
          </a:bodyPr>
          <a:lstStyle/>
          <a:p>
            <a:pPr marL="0" indent="0">
              <a:buNone/>
            </a:pPr>
            <a:r>
              <a:rPr lang="en"/>
              <a:t>Analysis parameters</a:t>
            </a:r>
            <a:endParaRPr/>
          </a:p>
          <a:p>
            <a:pPr indent="-411470">
              <a:spcBef>
                <a:spcPts val="1600"/>
              </a:spcBef>
              <a:buSzPct val="100000"/>
            </a:pPr>
            <a:r>
              <a:rPr lang="en"/>
              <a:t>For this analysis, we are using constant lift and assuming a 20 kg aircraft</a:t>
            </a:r>
            <a:endParaRPr/>
          </a:p>
          <a:p>
            <a:pPr indent="-411470">
              <a:buSzPct val="100000"/>
            </a:pPr>
            <a:r>
              <a:rPr lang="en"/>
              <a:t>For TR analysis, we are using a chord of 0.3 m</a:t>
            </a:r>
            <a:endParaRPr/>
          </a:p>
          <a:p>
            <a:pPr marL="0" indent="0">
              <a:spcBef>
                <a:spcPts val="1600"/>
              </a:spcBef>
              <a:buNone/>
            </a:pPr>
            <a:endParaRPr/>
          </a:p>
          <a:p>
            <a:pPr marL="0" indent="0">
              <a:spcBef>
                <a:spcPts val="1600"/>
              </a:spcBef>
              <a:buNone/>
            </a:pPr>
            <a:endParaRPr/>
          </a:p>
          <a:p>
            <a:pPr marL="0" indent="0">
              <a:spcBef>
                <a:spcPts val="1600"/>
              </a:spcBef>
              <a:buNone/>
            </a:pPr>
            <a:r>
              <a:rPr lang="en"/>
              <a:t>Results</a:t>
            </a:r>
            <a:endParaRPr/>
          </a:p>
          <a:p>
            <a:pPr indent="-411470">
              <a:spcBef>
                <a:spcPts val="1600"/>
              </a:spcBef>
              <a:buSzPct val="100000"/>
            </a:pPr>
            <a:r>
              <a:rPr lang="en"/>
              <a:t>AR: as we increase the aspect ratio, it decreases induced drag</a:t>
            </a:r>
            <a:endParaRPr/>
          </a:p>
          <a:p>
            <a:pPr marL="0" indent="0">
              <a:spcBef>
                <a:spcPts val="1600"/>
              </a:spcBef>
              <a:buNone/>
            </a:pPr>
            <a:endParaRPr/>
          </a:p>
          <a:p>
            <a:pPr indent="-411470">
              <a:spcBef>
                <a:spcPts val="1600"/>
              </a:spcBef>
              <a:buSzPct val="100000"/>
            </a:pPr>
            <a:r>
              <a:rPr lang="en"/>
              <a:t>TR: as we decrease the taper ratio, it decreases the overall induced drag, although it becomes higher at the wing root</a:t>
            </a:r>
            <a:endParaRPr/>
          </a:p>
          <a:p>
            <a:pPr indent="0">
              <a:spcBef>
                <a:spcPts val="1600"/>
              </a:spcBef>
              <a:spcAft>
                <a:spcPts val="1600"/>
              </a:spcAft>
              <a:buNone/>
            </a:pPr>
            <a:endParaRPr/>
          </a:p>
        </p:txBody>
      </p:sp>
      <p:sp>
        <p:nvSpPr>
          <p:cNvPr id="2" name="Parallelogram 1">
            <a:extLst>
              <a:ext uri="{FF2B5EF4-FFF2-40B4-BE49-F238E27FC236}">
                <a16:creationId xmlns:a16="http://schemas.microsoft.com/office/drawing/2014/main" id="{955D7725-003E-17DD-A962-D0A9642E763B}"/>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3" name="Parallelogram 2">
            <a:extLst>
              <a:ext uri="{FF2B5EF4-FFF2-40B4-BE49-F238E27FC236}">
                <a16:creationId xmlns:a16="http://schemas.microsoft.com/office/drawing/2014/main" id="{7B317AAA-33E1-88A4-72A4-AD35A477A269}"/>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4" name="Parallelogram 3">
            <a:extLst>
              <a:ext uri="{FF2B5EF4-FFF2-40B4-BE49-F238E27FC236}">
                <a16:creationId xmlns:a16="http://schemas.microsoft.com/office/drawing/2014/main" id="{6724DF36-6D78-89F7-6F73-C14950A090C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5" name="Parallelogram 4">
            <a:extLst>
              <a:ext uri="{FF2B5EF4-FFF2-40B4-BE49-F238E27FC236}">
                <a16:creationId xmlns:a16="http://schemas.microsoft.com/office/drawing/2014/main" id="{9D9930BB-3054-AF94-5F0E-DCB0A000962E}"/>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16911180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8EE8-1A26-B49C-A84A-B17BEEEB791A}"/>
              </a:ext>
            </a:extLst>
          </p:cNvPr>
          <p:cNvSpPr>
            <a:spLocks noGrp="1"/>
          </p:cNvSpPr>
          <p:nvPr>
            <p:ph type="title"/>
          </p:nvPr>
        </p:nvSpPr>
        <p:spPr/>
        <p:txBody>
          <a:bodyPr/>
          <a:lstStyle/>
          <a:p>
            <a:r>
              <a:rPr lang="en">
                <a:latin typeface="Arial"/>
                <a:cs typeface="Arial"/>
              </a:rPr>
              <a:t>Aspect Ratio and Taper Ratio Influence on Induced Drag Figures</a:t>
            </a:r>
            <a:endParaRPr lang="en-US"/>
          </a:p>
        </p:txBody>
      </p:sp>
      <p:sp>
        <p:nvSpPr>
          <p:cNvPr id="4" name="Slide Number Placeholder 3">
            <a:extLst>
              <a:ext uri="{FF2B5EF4-FFF2-40B4-BE49-F238E27FC236}">
                <a16:creationId xmlns:a16="http://schemas.microsoft.com/office/drawing/2014/main" id="{75A8C26C-52D0-FB6C-EA3D-39D52630C942}"/>
              </a:ext>
            </a:extLst>
          </p:cNvPr>
          <p:cNvSpPr>
            <a:spLocks noGrp="1"/>
          </p:cNvSpPr>
          <p:nvPr>
            <p:ph type="sldNum" sz="quarter" idx="12"/>
          </p:nvPr>
        </p:nvSpPr>
        <p:spPr/>
        <p:txBody>
          <a:bodyPr/>
          <a:lstStyle/>
          <a:p>
            <a:fld id="{A4DAB268-5651-8449-B4FF-0C1906E4DCE1}" type="slidenum">
              <a:rPr lang="en-US" smtClean="0"/>
              <a:t>94</a:t>
            </a:fld>
            <a:endParaRPr lang="en-US"/>
          </a:p>
        </p:txBody>
      </p:sp>
      <p:pic>
        <p:nvPicPr>
          <p:cNvPr id="6" name="Google Shape;248;p43" descr="Diagram&#10;&#10;Description automatically generated">
            <a:extLst>
              <a:ext uri="{FF2B5EF4-FFF2-40B4-BE49-F238E27FC236}">
                <a16:creationId xmlns:a16="http://schemas.microsoft.com/office/drawing/2014/main" id="{1468AA0B-2777-2334-1B0E-C0FF797ABA44}"/>
              </a:ext>
            </a:extLst>
          </p:cNvPr>
          <p:cNvPicPr preferRelativeResize="0"/>
          <p:nvPr/>
        </p:nvPicPr>
        <p:blipFill>
          <a:blip r:embed="rId3">
            <a:alphaModFix/>
          </a:blip>
          <a:stretch>
            <a:fillRect/>
          </a:stretch>
        </p:blipFill>
        <p:spPr>
          <a:xfrm>
            <a:off x="224093" y="1719826"/>
            <a:ext cx="5344659" cy="4074116"/>
          </a:xfrm>
          <a:prstGeom prst="rect">
            <a:avLst/>
          </a:prstGeom>
          <a:noFill/>
          <a:ln>
            <a:noFill/>
          </a:ln>
        </p:spPr>
      </p:pic>
      <p:pic>
        <p:nvPicPr>
          <p:cNvPr id="8" name="Google Shape;249;p43" descr="Chart, line chart&#10;&#10;Description automatically generated">
            <a:extLst>
              <a:ext uri="{FF2B5EF4-FFF2-40B4-BE49-F238E27FC236}">
                <a16:creationId xmlns:a16="http://schemas.microsoft.com/office/drawing/2014/main" id="{348AD3E1-E4C4-0A18-9840-67C47F900A32}"/>
              </a:ext>
            </a:extLst>
          </p:cNvPr>
          <p:cNvPicPr preferRelativeResize="0"/>
          <p:nvPr/>
        </p:nvPicPr>
        <p:blipFill>
          <a:blip r:embed="rId4">
            <a:alphaModFix/>
          </a:blip>
          <a:stretch>
            <a:fillRect/>
          </a:stretch>
        </p:blipFill>
        <p:spPr>
          <a:xfrm>
            <a:off x="5402440" y="1714295"/>
            <a:ext cx="6629138" cy="4075310"/>
          </a:xfrm>
          <a:prstGeom prst="rect">
            <a:avLst/>
          </a:prstGeom>
          <a:noFill/>
          <a:ln>
            <a:noFill/>
          </a:ln>
        </p:spPr>
      </p:pic>
      <p:sp>
        <p:nvSpPr>
          <p:cNvPr id="3" name="Parallelogram 2">
            <a:extLst>
              <a:ext uri="{FF2B5EF4-FFF2-40B4-BE49-F238E27FC236}">
                <a16:creationId xmlns:a16="http://schemas.microsoft.com/office/drawing/2014/main" id="{E17F96B3-6B1D-0B1F-1422-DDB1FB3E3D5C}"/>
              </a:ext>
            </a:extLst>
          </p:cNvPr>
          <p:cNvSpPr/>
          <p:nvPr/>
        </p:nvSpPr>
        <p:spPr>
          <a:xfrm flipH="1">
            <a:off x="30480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Overview</a:t>
            </a:r>
          </a:p>
        </p:txBody>
      </p:sp>
      <p:sp>
        <p:nvSpPr>
          <p:cNvPr id="5" name="Parallelogram 4">
            <a:extLst>
              <a:ext uri="{FF2B5EF4-FFF2-40B4-BE49-F238E27FC236}">
                <a16:creationId xmlns:a16="http://schemas.microsoft.com/office/drawing/2014/main" id="{878B1387-2AFF-9E0D-96E0-1C90DCC3B40D}"/>
              </a:ext>
            </a:extLst>
          </p:cNvPr>
          <p:cNvSpPr/>
          <p:nvPr/>
        </p:nvSpPr>
        <p:spPr>
          <a:xfrm flipH="1">
            <a:off x="47244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Trades</a:t>
            </a:r>
          </a:p>
        </p:txBody>
      </p:sp>
      <p:sp>
        <p:nvSpPr>
          <p:cNvPr id="7" name="Parallelogram 6">
            <a:extLst>
              <a:ext uri="{FF2B5EF4-FFF2-40B4-BE49-F238E27FC236}">
                <a16:creationId xmlns:a16="http://schemas.microsoft.com/office/drawing/2014/main" id="{5262CC8A-F198-261A-00C4-4DCD56798E5F}"/>
              </a:ext>
            </a:extLst>
          </p:cNvPr>
          <p:cNvSpPr/>
          <p:nvPr/>
        </p:nvSpPr>
        <p:spPr>
          <a:xfrm flipH="1">
            <a:off x="64008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Design</a:t>
            </a:r>
          </a:p>
        </p:txBody>
      </p:sp>
      <p:sp>
        <p:nvSpPr>
          <p:cNvPr id="9" name="Parallelogram 8">
            <a:extLst>
              <a:ext uri="{FF2B5EF4-FFF2-40B4-BE49-F238E27FC236}">
                <a16:creationId xmlns:a16="http://schemas.microsoft.com/office/drawing/2014/main" id="{32FF4035-858A-C10E-60D7-08AD78C46999}"/>
              </a:ext>
            </a:extLst>
          </p:cNvPr>
          <p:cNvSpPr/>
          <p:nvPr/>
        </p:nvSpPr>
        <p:spPr>
          <a:xfrm flipH="1">
            <a:off x="8077200" y="6285161"/>
            <a:ext cx="1676400" cy="449014"/>
          </a:xfrm>
          <a:prstGeom prst="parallelogram">
            <a:avLst/>
          </a:prstGeom>
          <a:solidFill>
            <a:srgbClr val="CFB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lumMod val="50000"/>
                  </a:schemeClr>
                </a:solidFill>
              </a:rPr>
              <a:t>Next Steps</a:t>
            </a:r>
          </a:p>
        </p:txBody>
      </p:sp>
    </p:spTree>
    <p:extLst>
      <p:ext uri="{BB962C8B-B14F-4D97-AF65-F5344CB8AC3E}">
        <p14:creationId xmlns:p14="http://schemas.microsoft.com/office/powerpoint/2010/main" val="3216332793"/>
      </p:ext>
    </p:extLst>
  </p:cSld>
  <p:clrMapOvr>
    <a:masterClrMapping/>
  </p:clrMapOvr>
  <p:extLst>
    <p:ext uri="{6950BFC3-D8DA-4A85-94F7-54DA5524770B}">
      <p188:commentRel xmlns:p188="http://schemas.microsoft.com/office/powerpoint/2018/8/main" r:id="rId2"/>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BE19-A485-6D7B-3DB7-3DE5E57D924F}"/>
              </a:ext>
            </a:extLst>
          </p:cNvPr>
          <p:cNvSpPr>
            <a:spLocks noGrp="1"/>
          </p:cNvSpPr>
          <p:nvPr>
            <p:ph type="title"/>
          </p:nvPr>
        </p:nvSpPr>
        <p:spPr/>
        <p:txBody>
          <a:bodyPr/>
          <a:lstStyle/>
          <a:p>
            <a:r>
              <a:rPr lang="en-US">
                <a:latin typeface="Arial"/>
                <a:cs typeface="Arial"/>
              </a:rPr>
              <a:t>Sources</a:t>
            </a:r>
            <a:endParaRPr lang="en-US"/>
          </a:p>
        </p:txBody>
      </p:sp>
      <p:sp>
        <p:nvSpPr>
          <p:cNvPr id="3" name="Text Placeholder 2">
            <a:extLst>
              <a:ext uri="{FF2B5EF4-FFF2-40B4-BE49-F238E27FC236}">
                <a16:creationId xmlns:a16="http://schemas.microsoft.com/office/drawing/2014/main" id="{D29A5439-01C9-A0D0-E317-5D82C6CBDA4E}"/>
              </a:ext>
            </a:extLst>
          </p:cNvPr>
          <p:cNvSpPr>
            <a:spLocks noGrp="1"/>
          </p:cNvSpPr>
          <p:nvPr>
            <p:ph idx="1"/>
          </p:nvPr>
        </p:nvSpPr>
        <p:spPr/>
        <p:txBody>
          <a:bodyPr vert="horz" lIns="91440" tIns="45720" rIns="91440" bIns="45720" rtlCol="0" anchor="t">
            <a:normAutofit fontScale="92500" lnSpcReduction="20000"/>
          </a:bodyPr>
          <a:lstStyle/>
          <a:p>
            <a:r>
              <a:rPr lang="en-US" sz="2000" u="sng">
                <a:latin typeface="Arial"/>
                <a:cs typeface="Arial"/>
                <a:hlinkClick r:id="rId2"/>
              </a:rPr>
              <a:t>https://www.simplify3d.com/support/materials-guide/properties-table/</a:t>
            </a:r>
            <a:endParaRPr lang="en-US" sz="2000">
              <a:latin typeface="Arial"/>
              <a:cs typeface="Arial"/>
            </a:endParaRPr>
          </a:p>
          <a:p>
            <a:r>
              <a:rPr lang="en-US" sz="2000" u="sng">
                <a:latin typeface="Arial"/>
                <a:cs typeface="Arial"/>
                <a:hlinkClick r:id="rId3"/>
              </a:rPr>
              <a:t>https://www.matterhackers.com/</a:t>
            </a:r>
            <a:endParaRPr lang="en-US" sz="2000">
              <a:latin typeface="Arial"/>
              <a:cs typeface="Arial"/>
            </a:endParaRPr>
          </a:p>
          <a:p>
            <a:r>
              <a:rPr lang="en-US" sz="2000" u="sng">
                <a:latin typeface="Arial"/>
                <a:cs typeface="Arial"/>
                <a:hlinkClick r:id="rId4"/>
              </a:rPr>
              <a:t>https://www.eclipson-airplanes.com/optimized-design</a:t>
            </a:r>
            <a:endParaRPr lang="en-US" sz="2000">
              <a:latin typeface="Arial"/>
              <a:cs typeface="Arial"/>
            </a:endParaRPr>
          </a:p>
          <a:p>
            <a:r>
              <a:rPr lang="en-US" sz="2000" u="sng">
                <a:latin typeface="Arial"/>
                <a:cs typeface="Arial"/>
                <a:hlinkClick r:id="rId5"/>
              </a:rPr>
              <a:t>https://colorfabb.com/rc-planes</a:t>
            </a:r>
            <a:endParaRPr lang="en-US" sz="2000">
              <a:latin typeface="Arial"/>
              <a:cs typeface="Arial"/>
            </a:endParaRPr>
          </a:p>
          <a:p>
            <a:r>
              <a:rPr lang="en-US" sz="2000" u="sng">
                <a:latin typeface="Arial"/>
                <a:cs typeface="Arial"/>
                <a:hlinkClick r:id="rId6"/>
              </a:rPr>
              <a:t>https://3dlabprint.com/faq/materials-for-3d-printing-planes/#lwasa</a:t>
            </a:r>
            <a:endParaRPr lang="en-US" sz="2000">
              <a:latin typeface="Arial"/>
              <a:cs typeface="Arial"/>
            </a:endParaRPr>
          </a:p>
          <a:p>
            <a:r>
              <a:rPr lang="en-US" sz="2000">
                <a:latin typeface="Arial"/>
                <a:cs typeface="Arial"/>
                <a:hlinkClick r:id="rId7"/>
              </a:rPr>
              <a:t>https://www.cnckitchen.com/blog/colorfabb-lw-pla-testing-foaming-pla</a:t>
            </a:r>
            <a:endParaRPr lang="en-US" sz="2000">
              <a:latin typeface="Arial"/>
              <a:cs typeface="Arial"/>
            </a:endParaRPr>
          </a:p>
          <a:p>
            <a:r>
              <a:rPr lang="en-US" sz="2000">
                <a:latin typeface="Arial"/>
                <a:cs typeface="Arial"/>
                <a:hlinkClick r:id="rId8"/>
              </a:rPr>
              <a:t>https://www.eclipson-airplanes.com/plavspetg</a:t>
            </a:r>
            <a:endParaRPr lang="en-US" sz="2000">
              <a:latin typeface="Arial"/>
              <a:cs typeface="Arial"/>
            </a:endParaRPr>
          </a:p>
          <a:p>
            <a:r>
              <a:rPr lang="en-US" sz="2000">
                <a:latin typeface="Arial"/>
                <a:cs typeface="Arial"/>
              </a:rPr>
              <a:t>ASEN 3112 PDFs (Prof. Carlos </a:t>
            </a:r>
            <a:r>
              <a:rPr lang="en-US" sz="2000" err="1">
                <a:latin typeface="Arial"/>
                <a:cs typeface="Arial"/>
              </a:rPr>
              <a:t>Felippa</a:t>
            </a:r>
            <a:r>
              <a:rPr lang="en-US" sz="2000">
                <a:latin typeface="Arial"/>
                <a:cs typeface="Arial"/>
              </a:rPr>
              <a:t> &amp; Prof. Kurt </a:t>
            </a:r>
            <a:r>
              <a:rPr lang="en-US" sz="2000" err="1">
                <a:latin typeface="Arial"/>
                <a:cs typeface="Arial"/>
              </a:rPr>
              <a:t>Maute</a:t>
            </a:r>
            <a:r>
              <a:rPr lang="en-US" sz="2000">
                <a:latin typeface="Arial"/>
                <a:cs typeface="Arial"/>
              </a:rPr>
              <a:t>)</a:t>
            </a:r>
            <a:endParaRPr lang="en-US" sz="2000"/>
          </a:p>
          <a:p>
            <a:r>
              <a:rPr lang="en-US">
                <a:hlinkClick r:id="rId9"/>
              </a:rPr>
              <a:t>http://</a:t>
            </a:r>
            <a:r>
              <a:rPr lang="en-US" err="1">
                <a:hlinkClick r:id="rId9"/>
              </a:rPr>
              <a:t>www.epi-eng.com</a:t>
            </a:r>
            <a:r>
              <a:rPr lang="en-US">
                <a:hlinkClick r:id="rId9"/>
              </a:rPr>
              <a:t>/</a:t>
            </a:r>
            <a:r>
              <a:rPr lang="en-US" err="1">
                <a:hlinkClick r:id="rId9"/>
              </a:rPr>
              <a:t>propeller_technology</a:t>
            </a:r>
            <a:r>
              <a:rPr lang="en-US">
                <a:hlinkClick r:id="rId9"/>
              </a:rPr>
              <a:t>/</a:t>
            </a:r>
            <a:r>
              <a:rPr lang="en-US" err="1">
                <a:hlinkClick r:id="rId9"/>
              </a:rPr>
              <a:t>selecting_a_propeller.htm</a:t>
            </a:r>
            <a:r>
              <a:rPr lang="en-US">
                <a:hlinkClick r:id="rId9"/>
              </a:rPr>
              <a:t>#:~:text=Propeller%20efficiency%20is%20defined%20as,power%20applied%20(engine%20power).&amp;text=In%20case%20you%20are%20wondering,equation%20(8th%20grade%20algebra).</a:t>
            </a:r>
            <a:endParaRPr lang="en-US"/>
          </a:p>
        </p:txBody>
      </p:sp>
      <p:sp>
        <p:nvSpPr>
          <p:cNvPr id="4" name="Slide Number Placeholder 3">
            <a:extLst>
              <a:ext uri="{FF2B5EF4-FFF2-40B4-BE49-F238E27FC236}">
                <a16:creationId xmlns:a16="http://schemas.microsoft.com/office/drawing/2014/main" id="{71B3960F-67D3-9A27-154B-6803A6DD9BD7}"/>
              </a:ext>
            </a:extLst>
          </p:cNvPr>
          <p:cNvSpPr>
            <a:spLocks noGrp="1"/>
          </p:cNvSpPr>
          <p:nvPr>
            <p:ph type="sldNum" sz="quarter" idx="12"/>
          </p:nvPr>
        </p:nvSpPr>
        <p:spPr/>
        <p:txBody>
          <a:bodyPr/>
          <a:lstStyle/>
          <a:p>
            <a:fld id="{A4DAB268-5651-8449-B4FF-0C1906E4DCE1}" type="slidenum">
              <a:rPr lang="en-US" smtClean="0"/>
              <a:t>95</a:t>
            </a:fld>
            <a:endParaRPr lang="en-US"/>
          </a:p>
        </p:txBody>
      </p:sp>
    </p:spTree>
    <p:extLst>
      <p:ext uri="{BB962C8B-B14F-4D97-AF65-F5344CB8AC3E}">
        <p14:creationId xmlns:p14="http://schemas.microsoft.com/office/powerpoint/2010/main" val="2507723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164C-B18D-B159-3029-EADEA48DECFA}"/>
              </a:ext>
            </a:extLst>
          </p:cNvPr>
          <p:cNvSpPr>
            <a:spLocks noGrp="1"/>
          </p:cNvSpPr>
          <p:nvPr>
            <p:ph type="title"/>
          </p:nvPr>
        </p:nvSpPr>
        <p:spPr/>
        <p:txBody>
          <a:bodyPr/>
          <a:lstStyle/>
          <a:p>
            <a:r>
              <a:rPr lang="en-US">
                <a:latin typeface="Arial"/>
                <a:cs typeface="Arial"/>
              </a:rPr>
              <a:t>Sources</a:t>
            </a:r>
            <a:endParaRPr lang="en-US"/>
          </a:p>
        </p:txBody>
      </p:sp>
      <p:sp>
        <p:nvSpPr>
          <p:cNvPr id="3" name="Content Placeholder 2">
            <a:extLst>
              <a:ext uri="{FF2B5EF4-FFF2-40B4-BE49-F238E27FC236}">
                <a16:creationId xmlns:a16="http://schemas.microsoft.com/office/drawing/2014/main" id="{67C37F31-F8E7-E586-55EB-CA96AE35CB19}"/>
              </a:ext>
            </a:extLst>
          </p:cNvPr>
          <p:cNvSpPr>
            <a:spLocks noGrp="1"/>
          </p:cNvSpPr>
          <p:nvPr>
            <p:ph idx="1"/>
          </p:nvPr>
        </p:nvSpPr>
        <p:spPr/>
        <p:txBody>
          <a:bodyPr vert="horz" lIns="91440" tIns="45720" rIns="91440" bIns="45720" rtlCol="0" anchor="t">
            <a:normAutofit fontScale="92500"/>
          </a:bodyPr>
          <a:lstStyle/>
          <a:p>
            <a:r>
              <a:rPr lang="en-US">
                <a:hlinkClick r:id="rId2"/>
              </a:rPr>
              <a:t>https://www.simplify3d.com/support/materials-guide/properties-table/?highlight=nylon</a:t>
            </a:r>
            <a:endParaRPr lang="en-US"/>
          </a:p>
          <a:p>
            <a:r>
              <a:rPr lang="en-US">
                <a:hlinkClick r:id="rId3"/>
              </a:rPr>
              <a:t>https://formlabs.com/blog/3d-printing-materials/</a:t>
            </a:r>
            <a:endParaRPr lang="en-US"/>
          </a:p>
          <a:p>
            <a:r>
              <a:rPr lang="en-US">
                <a:hlinkClick r:id="rId4"/>
              </a:rPr>
              <a:t>https://markforged.com/resources/learn/design-for-additive-manufacturing-metals/metal-additive-manufacturing-introduction/3d-printing-metal-filaments-powders</a:t>
            </a:r>
            <a:endParaRPr lang="en-US"/>
          </a:p>
          <a:p>
            <a:r>
              <a:rPr lang="en-US">
                <a:hlinkClick r:id="rId5"/>
              </a:rPr>
              <a:t>https://4dfiltration.com/resources/3d/resin-vs-filament-strength-quality-cost.html</a:t>
            </a:r>
            <a:endParaRPr lang="en-US"/>
          </a:p>
          <a:p>
            <a:r>
              <a:rPr lang="en-US">
                <a:hlinkClick r:id="rId6"/>
              </a:rPr>
              <a:t>https://all3dp.com/2/3d-printer-metal-filament-for-real-metal-parts/</a:t>
            </a:r>
            <a:endParaRPr lang="en-US"/>
          </a:p>
          <a:p>
            <a:r>
              <a:rPr lang="en-US">
                <a:hlinkClick r:id="rId7"/>
              </a:rPr>
              <a:t>https://imaterialise.helpjuice.com/materials/density</a:t>
            </a:r>
            <a:endParaRPr lang="en-US"/>
          </a:p>
          <a:p>
            <a:endParaRPr lang="en-US"/>
          </a:p>
        </p:txBody>
      </p:sp>
      <p:sp>
        <p:nvSpPr>
          <p:cNvPr id="4" name="Slide Number Placeholder 3">
            <a:extLst>
              <a:ext uri="{FF2B5EF4-FFF2-40B4-BE49-F238E27FC236}">
                <a16:creationId xmlns:a16="http://schemas.microsoft.com/office/drawing/2014/main" id="{C2CB406E-7F67-E0A5-4846-F66F19D161D9}"/>
              </a:ext>
            </a:extLst>
          </p:cNvPr>
          <p:cNvSpPr>
            <a:spLocks noGrp="1"/>
          </p:cNvSpPr>
          <p:nvPr>
            <p:ph type="sldNum" sz="quarter" idx="12"/>
          </p:nvPr>
        </p:nvSpPr>
        <p:spPr/>
        <p:txBody>
          <a:bodyPr/>
          <a:lstStyle/>
          <a:p>
            <a:fld id="{A4DAB268-5651-8449-B4FF-0C1906E4DCE1}" type="slidenum">
              <a:rPr lang="en-US" smtClean="0"/>
              <a:t>96</a:t>
            </a:fld>
            <a:endParaRPr lang="en-US"/>
          </a:p>
        </p:txBody>
      </p:sp>
    </p:spTree>
    <p:extLst>
      <p:ext uri="{BB962C8B-B14F-4D97-AF65-F5344CB8AC3E}">
        <p14:creationId xmlns:p14="http://schemas.microsoft.com/office/powerpoint/2010/main" val="1386040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6886C-690D-4B99-B3A5-3E2C0EA72123}">
  <ds:schemaRefs>
    <ds:schemaRef ds:uri="b285b127-6d5b-4b06-ad77-14821f59c97d"/>
    <ds:schemaRef ds:uri="e16125fc-7b4c-4800-a469-6989efb2a6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EC81340-B74D-4A02-89C2-A6F92E60B631}"/>
</file>

<file path=customXml/itemProps3.xml><?xml version="1.0" encoding="utf-8"?>
<ds:datastoreItem xmlns:ds="http://schemas.openxmlformats.org/officeDocument/2006/customXml" ds:itemID="{E88EDB5B-0342-4978-A26F-AC03F4507D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10462</Words>
  <Application>Microsoft Office PowerPoint</Application>
  <PresentationFormat>Widescreen</PresentationFormat>
  <Paragraphs>1729</Paragraphs>
  <Slides>96</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96</vt:i4>
      </vt:variant>
    </vt:vector>
  </HeadingPairs>
  <TitlesOfParts>
    <vt:vector size="104" baseType="lpstr">
      <vt:lpstr>Arial</vt:lpstr>
      <vt:lpstr>Calibri</vt:lpstr>
      <vt:lpstr>Calibri Light</vt:lpstr>
      <vt:lpstr>Cambria Math</vt:lpstr>
      <vt:lpstr>Oswald</vt:lpstr>
      <vt:lpstr>Roboto</vt:lpstr>
      <vt:lpstr>Office Theme</vt:lpstr>
      <vt:lpstr>Office Theme</vt:lpstr>
      <vt:lpstr>Additively Manufactured Aerial Drone for Emergency Unmanned Surveillance (HERD-CU)  </vt:lpstr>
      <vt:lpstr>Team Org Chart</vt:lpstr>
      <vt:lpstr>Project Description</vt:lpstr>
      <vt:lpstr>Functional Requirements</vt:lpstr>
      <vt:lpstr>PowerPoint Presentation</vt:lpstr>
      <vt:lpstr>Critical Project Elements</vt:lpstr>
      <vt:lpstr>Critical Project Elements</vt:lpstr>
      <vt:lpstr>Functional Block Diagram</vt:lpstr>
      <vt:lpstr>Trades List</vt:lpstr>
      <vt:lpstr>Structures/Material Selection Space</vt:lpstr>
      <vt:lpstr>Wing Loading Assumptions</vt:lpstr>
      <vt:lpstr>Wing Bending</vt:lpstr>
      <vt:lpstr>Wing Bending</vt:lpstr>
      <vt:lpstr>Wing Torsion</vt:lpstr>
      <vt:lpstr>Wing Conclusions</vt:lpstr>
      <vt:lpstr>Firewall - Assumptions</vt:lpstr>
      <vt:lpstr>Firewall Feasibility</vt:lpstr>
      <vt:lpstr>Firewall Conclusions</vt:lpstr>
      <vt:lpstr>Material Trade Study Weighting</vt:lpstr>
      <vt:lpstr>Material Trade Study Weighting</vt:lpstr>
      <vt:lpstr>Material Trade Study</vt:lpstr>
      <vt:lpstr>Material Comparison – Spar Beam</vt:lpstr>
      <vt:lpstr>Material Comparison – Wing Surface </vt:lpstr>
      <vt:lpstr>Material Comparison – Firewall </vt:lpstr>
      <vt:lpstr>Materials Summary</vt:lpstr>
      <vt:lpstr>Propulsion – Motor Selection Space</vt:lpstr>
      <vt:lpstr>Propulsion – Power Requirements</vt:lpstr>
      <vt:lpstr>Propulsion – Power Requirements</vt:lpstr>
      <vt:lpstr>Motor Type – Electric vs Gas</vt:lpstr>
      <vt:lpstr>Motor Type – Electric vs Gas</vt:lpstr>
      <vt:lpstr>Propulsion – Summary </vt:lpstr>
      <vt:lpstr>Aerodynamic Efficiency Study</vt:lpstr>
      <vt:lpstr>Evaluation of Aerodynamic Efficiency</vt:lpstr>
      <vt:lpstr>Study Methodology</vt:lpstr>
      <vt:lpstr>UAV Configuration</vt:lpstr>
      <vt:lpstr>UAV Configuration Results</vt:lpstr>
      <vt:lpstr>Wing Planform</vt:lpstr>
      <vt:lpstr>Wing Planform Results</vt:lpstr>
      <vt:lpstr>Tail and Stability</vt:lpstr>
      <vt:lpstr>Tail and Stability Results</vt:lpstr>
      <vt:lpstr>Airfoil Design Selection</vt:lpstr>
      <vt:lpstr>Airfoil Design Selection</vt:lpstr>
      <vt:lpstr>Airfoil Design Selection</vt:lpstr>
      <vt:lpstr>Airfoil Design Selection</vt:lpstr>
      <vt:lpstr>Aerodynamic Efficiency Summary</vt:lpstr>
      <vt:lpstr>Structures Design Space</vt:lpstr>
      <vt:lpstr>Propulsion Design Space</vt:lpstr>
      <vt:lpstr>Aerodynamics Design Space</vt:lpstr>
      <vt:lpstr>Next Steps - Structures</vt:lpstr>
      <vt:lpstr>Next Steps - Propulsion</vt:lpstr>
      <vt:lpstr>Next Steps - Aerodynamics</vt:lpstr>
      <vt:lpstr>Thank you </vt:lpstr>
      <vt:lpstr>Backup Slides After This</vt:lpstr>
      <vt:lpstr>System Risk Analysis --&gt; CPEs</vt:lpstr>
      <vt:lpstr>System Risk Analysis</vt:lpstr>
      <vt:lpstr>System Risk Analysis</vt:lpstr>
      <vt:lpstr>System Risk Analysis</vt:lpstr>
      <vt:lpstr>Mass Budget</vt:lpstr>
      <vt:lpstr>Cantilever Beam Calculations</vt:lpstr>
      <vt:lpstr>Torsion Calculations</vt:lpstr>
      <vt:lpstr>3D Printed Material Qualities</vt:lpstr>
      <vt:lpstr>3D Printed Material Qualities</vt:lpstr>
      <vt:lpstr>3D Printed Material Qualities</vt:lpstr>
      <vt:lpstr>Trade Study Rationale (Quantitative)</vt:lpstr>
      <vt:lpstr>Propulsion – Number of Motors</vt:lpstr>
      <vt:lpstr>Propulsion – Push vs Pull Configuration</vt:lpstr>
      <vt:lpstr>UAV Configuration</vt:lpstr>
      <vt:lpstr>UAV Configuration Trade Studies Results</vt:lpstr>
      <vt:lpstr>UAV Configuration Choice Rationale</vt:lpstr>
      <vt:lpstr>Wing Planform Shape</vt:lpstr>
      <vt:lpstr>Wing Planform Shape Results</vt:lpstr>
      <vt:lpstr>Wing Planform Shape Design Space Rationale</vt:lpstr>
      <vt:lpstr>Tail Type</vt:lpstr>
      <vt:lpstr>Tail Type Results</vt:lpstr>
      <vt:lpstr>Tail Type Design Space Rationale</vt:lpstr>
      <vt:lpstr>Parasite Drag</vt:lpstr>
      <vt:lpstr>Parasite Drag: OpenVSP</vt:lpstr>
      <vt:lpstr>Parasite Drag: OpenVSP Findings</vt:lpstr>
      <vt:lpstr>Parasite Drag OpenVSP to Drag Polar</vt:lpstr>
      <vt:lpstr>STOL Strategy</vt:lpstr>
      <vt:lpstr>STOL Strategy Results</vt:lpstr>
      <vt:lpstr>STOL Strategy Design Space Rationale</vt:lpstr>
      <vt:lpstr>Wing Dihedral</vt:lpstr>
      <vt:lpstr>Wing Dihedral Results</vt:lpstr>
      <vt:lpstr>Wing Placement</vt:lpstr>
      <vt:lpstr>Wing Placement Results</vt:lpstr>
      <vt:lpstr>Induced Drag</vt:lpstr>
      <vt:lpstr>Airfoil Selection</vt:lpstr>
      <vt:lpstr>Coefficient of Lift</vt:lpstr>
      <vt:lpstr>Coefficient of Induced Drag</vt:lpstr>
      <vt:lpstr>Lift over Induced Drag Ratio</vt:lpstr>
      <vt:lpstr>Airfoil Preliminary Design Space</vt:lpstr>
      <vt:lpstr>Aspect Ratio and Taper Ratio Influence on Induced Drag</vt:lpstr>
      <vt:lpstr>Aspect Ratio and Taper Ratio Influence on Induced Drag Figures</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Groswald</dc:creator>
  <cp:lastModifiedBy>Linus Schmitz</cp:lastModifiedBy>
  <cp:revision>1</cp:revision>
  <dcterms:created xsi:type="dcterms:W3CDTF">2017-08-18T02:11:48Z</dcterms:created>
  <dcterms:modified xsi:type="dcterms:W3CDTF">2022-10-03T15:36:03Z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y fmtid="{D5CDD505-2E9C-101B-9397-08002B2CF9AE}" pid="3" name="MediaServiceImageTags">
    <vt:lpwstr/>
  </property>
</Properties>
</file>