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02"/>
  </p:normalViewPr>
  <p:slideViewPr>
    <p:cSldViewPr snapToGrid="0" snapToObjects="1">
      <p:cViewPr varScale="1">
        <p:scale>
          <a:sx n="115" d="100"/>
          <a:sy n="115" d="100"/>
        </p:scale>
        <p:origin x="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CA02-FF27-4D43-8661-6C8E45B16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92B97-30FD-1048-9CE6-FE7AF2DD3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2D439-1B1A-084A-B5AE-60D1DC7A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31D85-2B44-7349-B03F-990FD61E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9FB23-4191-F24C-973D-32A382BC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9633-355F-0F4E-BC1D-FB516143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DF318-67EB-3C43-B24F-7BDAC6FA3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AD656-7AFC-5C43-99CC-830CBCA3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70926-FBCB-3A43-A180-1B5A3D6D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B8010-BD88-D44A-A46F-C8CC6065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956563-7FF5-AE43-AF31-620BE6936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C38B0-CA2A-694A-9EBC-C4CF69DBD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1D65D-4392-4243-9874-9EC76FB4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7AD2C-AC94-0348-BE4B-D6B8E387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FCBC-6417-4C41-A853-3C760253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527F5-9F47-BA4E-973B-0A3078DE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A7E8E-5D46-A549-8E06-8AA3A91A3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81AC0-C2AC-9E43-A33C-E803F815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A8EE5-FE31-3040-A089-7EF7D073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79CA8-4F82-0F4E-9230-93A1B2F3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2E85-F736-634B-B7B3-AFE712F3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E0C89-9DF0-CA4E-AFD7-8DE275E54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48F0E-F2F7-0048-A5CC-DFC6672E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19F23-3E23-734D-B903-0B45F3BB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539F-0EC8-DC46-84D1-5CC8ECB8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2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53F9A-71ED-8141-A5B4-FB35F91D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3655-7373-734A-8E65-CAE46325B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CAD25-7699-2D49-BB1B-21FE3A7B9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4C865-178D-7047-827D-64486B94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D43F0-D107-BC4F-B1DE-B2503FC0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C2643-ACE6-CD4B-8449-494612E9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1C8A7-0B51-5047-8D47-9FAFC8CA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B648-1E2C-DE4D-843D-E68DEDC73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F0E8B-F09D-0B4E-8B42-27F60FD13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F5AB9-7AAF-C846-ADCF-AF66E4663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11F1C-3AD3-D141-9C65-77B29A876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F7D44-8F8C-5043-9A79-89D40F24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4F6C87-FE3E-BC45-B2AC-A90FA0E8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21413-832D-1B42-89DD-7D3A33D3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9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D3D45-BF50-BD4A-9063-49A07877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D05EE-B99B-5C4B-87FC-3CA52A6E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F7A02-67F4-2148-83A7-44AF2365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275B9-9660-9645-BAD1-1123DFBE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72014-F005-2F49-8A62-949D3727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7F785-6E71-9A49-A0FB-BB5BB83E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DBB3A-4E68-7647-9D1A-3612190E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3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5F9F-5492-A241-BBCB-3B28684B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20A2-B12B-414E-A4D7-34CCEB6F6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6F3E9-8D3F-8E4A-BC1A-4E9F8C30B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5B61C-FBBA-A94F-9600-C8CF7CE9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906FB-FC9F-674B-BA0F-45A61591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238F2-8433-2346-9340-A614CC2E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9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D764-1A21-594C-8573-13EEC0C5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3F78C-2C01-4142-BB8B-3BB69E32C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2E57E-FD09-B147-99CD-EF33A34A2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6974C-9749-EF48-B074-DE06C786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EC64F-BC32-2C4F-87B7-86F5A944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66A76-BDC6-784C-9464-AF24C4EB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1CD66-0C3F-6540-9880-7D26F323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130D1-F57B-E84C-8522-5AE6AE041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EE436-574E-344B-8E32-522B52B6C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38A6-4B27-DC41-9519-714F90C87301}" type="datetimeFigureOut">
              <a:rPr lang="en-US" smtClean="0"/>
              <a:t>1/4/19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C01A5-3975-B746-90F9-477C5E923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AB365-E36B-984A-A823-C847B327C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8957E-5229-4E4B-B83A-9D55C125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3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CA62BE5-5E6F-564A-AF8F-3499201F6CB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D842ED-46EF-8E4D-8392-27EA28825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206" y="5888206"/>
            <a:ext cx="4104493" cy="5887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88D92D-26AA-BC49-9EB7-DD760ECF00D3}"/>
              </a:ext>
            </a:extLst>
          </p:cNvPr>
          <p:cNvSpPr txBox="1"/>
          <p:nvPr/>
        </p:nvSpPr>
        <p:spPr>
          <a:xfrm>
            <a:off x="0" y="368309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US" sz="4000" dirty="0">
                <a:solidFill>
                  <a:schemeClr val="bg2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Time, Location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86DDE-341A-5541-AFC0-30CF8E1A33B5}"/>
              </a:ext>
            </a:extLst>
          </p:cNvPr>
          <p:cNvSpPr txBox="1"/>
          <p:nvPr/>
        </p:nvSpPr>
        <p:spPr>
          <a:xfrm>
            <a:off x="0" y="663650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Title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EE804-B03F-9C4A-BB93-C28DE283A2D0}"/>
              </a:ext>
            </a:extLst>
          </p:cNvPr>
          <p:cNvSpPr txBox="1"/>
          <p:nvPr/>
        </p:nvSpPr>
        <p:spPr>
          <a:xfrm>
            <a:off x="0" y="2699485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D1B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Text, text, text, text, text</a:t>
            </a:r>
          </a:p>
        </p:txBody>
      </p:sp>
    </p:spTree>
    <p:extLst>
      <p:ext uri="{BB962C8B-B14F-4D97-AF65-F5344CB8AC3E}">
        <p14:creationId xmlns:p14="http://schemas.microsoft.com/office/powerpoint/2010/main" val="394130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16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Wiese</dc:creator>
  <cp:lastModifiedBy>Michelle Wiese</cp:lastModifiedBy>
  <cp:revision>11</cp:revision>
  <dcterms:created xsi:type="dcterms:W3CDTF">2018-06-08T20:16:47Z</dcterms:created>
  <dcterms:modified xsi:type="dcterms:W3CDTF">2019-01-04T16:32:24Z</dcterms:modified>
</cp:coreProperties>
</file>