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01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1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8AAE-C86C-1E44-B69A-7594543F44FA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E8EB3-C288-DB4A-B5B6-ACB5C15B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50" r="5304" b="7767"/>
          <a:stretch/>
        </p:blipFill>
        <p:spPr>
          <a:xfrm>
            <a:off x="0" y="0"/>
            <a:ext cx="12192000" cy="5967046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2472" y="4327109"/>
            <a:ext cx="8085991" cy="88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058" tIns="41029" rIns="82058" bIns="41029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Presenter name</a:t>
            </a:r>
          </a:p>
          <a:p>
            <a:pPr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of Colorado Boulder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892" y="2469113"/>
            <a:ext cx="11336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rPr>
              <a:t>Title: </a:t>
            </a:r>
            <a:r>
              <a:rPr lang="en-US" sz="4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Name Goes Here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2180" y="406073"/>
            <a:ext cx="11559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874" y="1383408"/>
            <a:ext cx="10626410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endParaRPr lang="en-US" sz="2000" b="1" dirty="0">
              <a:solidFill>
                <a:schemeClr val="bg2">
                  <a:lumMod val="1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Bullet 1: Use the font Arial</a:t>
            </a:r>
          </a:p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Bullet 2: Don’t go bullet crazy </a:t>
            </a:r>
            <a:r>
              <a:rPr lang="mr-IN" sz="20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 speak to your audience, don’t make them read a lot</a:t>
            </a:r>
          </a:p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Bullet 3: Keep it simple</a:t>
            </a:r>
          </a:p>
          <a:p>
            <a:pPr marL="342900" indent="-342900">
              <a:buSzPct val="80000"/>
              <a:buFont typeface="Arial" charset="0"/>
              <a:buChar char="•"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230" y="442649"/>
            <a:ext cx="6055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rPr>
              <a:t>Title (image right)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190" y="1364943"/>
            <a:ext cx="72808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Lead text here</a:t>
            </a:r>
            <a:r>
              <a:rPr lang="mr-IN" sz="2000" b="1" dirty="0">
                <a:solidFill>
                  <a:schemeClr val="accent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2000" b="1" dirty="0">
              <a:solidFill>
                <a:schemeClr val="accent1">
                  <a:lumMod val="1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accent1">
                  <a:lumMod val="1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solidFill>
                  <a:schemeClr val="accent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Bullet 1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solidFill>
                  <a:schemeClr val="accent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Bullet 2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solidFill>
                  <a:schemeClr val="accent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Bullet 3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1000" y="0"/>
            <a:ext cx="4191000" cy="5943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16692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180" y="406073"/>
            <a:ext cx="11559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874" y="1383408"/>
            <a:ext cx="10626410" cy="240065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Bullet 1</a:t>
            </a:r>
          </a:p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Bullet 2</a:t>
            </a:r>
          </a:p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Bullet 3</a:t>
            </a:r>
          </a:p>
          <a:p>
            <a:pPr marL="342900" indent="-342900">
              <a:lnSpc>
                <a:spcPct val="150000"/>
              </a:lnSpc>
              <a:buSzPct val="80000"/>
              <a:buFont typeface="Arial" charset="0"/>
              <a:buChar char="•"/>
            </a:pP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16692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25189" y="1686670"/>
            <a:ext cx="7717536" cy="42816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16200" y="1681809"/>
            <a:ext cx="4487675" cy="208986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16200" y="3801979"/>
            <a:ext cx="4487675" cy="216146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7676" y="441016"/>
            <a:ext cx="11559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rPr>
              <a:t>Title here w/ images</a:t>
            </a:r>
          </a:p>
        </p:txBody>
      </p:sp>
    </p:spTree>
    <p:extLst>
      <p:ext uri="{BB962C8B-B14F-4D97-AF65-F5344CB8AC3E}">
        <p14:creationId xmlns:p14="http://schemas.microsoft.com/office/powerpoint/2010/main" val="15494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86862" y="442649"/>
            <a:ext cx="8670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rPr>
              <a:t>Title (image left)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8301" y="1444191"/>
            <a:ext cx="748782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rPr>
              <a:t>Lead text here</a:t>
            </a:r>
            <a:r>
              <a:rPr lang="mr-IN" sz="2400" b="1" dirty="0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2400" b="1" dirty="0">
              <a:solidFill>
                <a:srgbClr val="CFB87C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§"/>
            </a:pPr>
            <a:endParaRPr lang="en-US" sz="2000" dirty="0">
              <a:solidFill>
                <a:schemeClr val="accent1">
                  <a:lumMod val="1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lnSpc>
                <a:spcPct val="150000"/>
              </a:lnSpc>
              <a:buSzPct val="85000"/>
              <a:buFont typeface="Arial" charset="0"/>
              <a:buChar char="•"/>
            </a:pPr>
            <a:r>
              <a:rPr lang="en-US" sz="2000" dirty="0">
                <a:solidFill>
                  <a:schemeClr val="accent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Bullet 1</a:t>
            </a:r>
          </a:p>
          <a:p>
            <a:pPr marL="342900" indent="-342900">
              <a:lnSpc>
                <a:spcPct val="150000"/>
              </a:lnSpc>
              <a:buSzPct val="85000"/>
              <a:buFont typeface="Arial" charset="0"/>
              <a:buChar char="•"/>
            </a:pPr>
            <a:r>
              <a:rPr lang="en-US" sz="2000" dirty="0">
                <a:solidFill>
                  <a:schemeClr val="accent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Bullet 2</a:t>
            </a:r>
          </a:p>
          <a:p>
            <a:endParaRPr lang="en-US" sz="2000" dirty="0">
              <a:solidFill>
                <a:schemeClr val="accent1">
                  <a:lumMod val="1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224528" cy="5943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85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Wiese</dc:creator>
  <cp:lastModifiedBy>Julie Chiron</cp:lastModifiedBy>
  <cp:revision>3</cp:revision>
  <dcterms:created xsi:type="dcterms:W3CDTF">2017-09-08T18:27:12Z</dcterms:created>
  <dcterms:modified xsi:type="dcterms:W3CDTF">2019-02-07T22:58:57Z</dcterms:modified>
</cp:coreProperties>
</file>