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57" r:id="rId6"/>
    <p:sldId id="271" r:id="rId7"/>
    <p:sldId id="268" r:id="rId8"/>
    <p:sldId id="270" r:id="rId9"/>
    <p:sldId id="266" r:id="rId10"/>
    <p:sldId id="26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Corson" userId="S::juco4284@colorado.edu::7e6eb56e-4518-429c-a224-4444373379f1" providerId="AD" clId="Web-{4E5045AA-8B6C-C764-6CCB-D14A6E2C9367}"/>
    <pc:docChg chg="modSld">
      <pc:chgData name="Julie Corson" userId="S::juco4284@colorado.edu::7e6eb56e-4518-429c-a224-4444373379f1" providerId="AD" clId="Web-{4E5045AA-8B6C-C764-6CCB-D14A6E2C9367}" dt="2022-07-13T16:08:23.708" v="38" actId="20577"/>
      <pc:docMkLst>
        <pc:docMk/>
      </pc:docMkLst>
      <pc:sldChg chg="modSp">
        <pc:chgData name="Julie Corson" userId="S::juco4284@colorado.edu::7e6eb56e-4518-429c-a224-4444373379f1" providerId="AD" clId="Web-{4E5045AA-8B6C-C764-6CCB-D14A6E2C9367}" dt="2022-07-13T16:08:23.708" v="38" actId="20577"/>
        <pc:sldMkLst>
          <pc:docMk/>
          <pc:sldMk cId="2227746301" sldId="260"/>
        </pc:sldMkLst>
        <pc:spChg chg="mod">
          <ac:chgData name="Julie Corson" userId="S::juco4284@colorado.edu::7e6eb56e-4518-429c-a224-4444373379f1" providerId="AD" clId="Web-{4E5045AA-8B6C-C764-6CCB-D14A6E2C9367}" dt="2022-07-13T16:08:23.708" v="38" actId="20577"/>
          <ac:spMkLst>
            <pc:docMk/>
            <pc:sldMk cId="2227746301" sldId="260"/>
            <ac:spMk id="3" creationId="{95BE3CCE-2999-454F-A17C-9416E0F21944}"/>
          </ac:spMkLst>
        </pc:spChg>
      </pc:sldChg>
    </pc:docChg>
  </pc:docChgLst>
  <pc:docChgLst>
    <pc:chgData name="Stephanie Zubrowski" userId="S::stzu6490@colorado.edu::bdbf8f68-ae4a-45b1-b496-fe406f39824f" providerId="AD" clId="Web-{C3B866B5-5059-C66F-0EFD-B4F12DDBEC84}"/>
    <pc:docChg chg="modSld">
      <pc:chgData name="Stephanie Zubrowski" userId="S::stzu6490@colorado.edu::bdbf8f68-ae4a-45b1-b496-fe406f39824f" providerId="AD" clId="Web-{C3B866B5-5059-C66F-0EFD-B4F12DDBEC84}" dt="2022-01-04T15:49:37.130" v="7" actId="20577"/>
      <pc:docMkLst>
        <pc:docMk/>
      </pc:docMkLst>
      <pc:sldChg chg="modSp">
        <pc:chgData name="Stephanie Zubrowski" userId="S::stzu6490@colorado.edu::bdbf8f68-ae4a-45b1-b496-fe406f39824f" providerId="AD" clId="Web-{C3B866B5-5059-C66F-0EFD-B4F12DDBEC84}" dt="2022-01-04T15:49:37.130" v="7" actId="20577"/>
        <pc:sldMkLst>
          <pc:docMk/>
          <pc:sldMk cId="2227746301" sldId="260"/>
        </pc:sldMkLst>
        <pc:spChg chg="mod">
          <ac:chgData name="Stephanie Zubrowski" userId="S::stzu6490@colorado.edu::bdbf8f68-ae4a-45b1-b496-fe406f39824f" providerId="AD" clId="Web-{C3B866B5-5059-C66F-0EFD-B4F12DDBEC84}" dt="2022-01-04T15:49:37.130" v="7" actId="20577"/>
          <ac:spMkLst>
            <pc:docMk/>
            <pc:sldMk cId="2227746301" sldId="260"/>
            <ac:spMk id="3" creationId="{95BE3CCE-2999-454F-A17C-9416E0F21944}"/>
          </ac:spMkLst>
        </pc:spChg>
      </pc:sldChg>
    </pc:docChg>
  </pc:docChgLst>
  <pc:docChgLst>
    <pc:chgData name="Mitchell Brooks Wolfe" userId="6bbe6386-3733-43b9-8e5e-c78d8bc82718" providerId="ADAL" clId="{A6B21FAC-2630-9846-A126-E0446F67CD18}"/>
    <pc:docChg chg="addSld modSld">
      <pc:chgData name="Mitchell Brooks Wolfe" userId="6bbe6386-3733-43b9-8e5e-c78d8bc82718" providerId="ADAL" clId="{A6B21FAC-2630-9846-A126-E0446F67CD18}" dt="2021-12-17T21:02:33.018" v="47" actId="27614"/>
      <pc:docMkLst>
        <pc:docMk/>
      </pc:docMkLst>
      <pc:sldChg chg="addSp delSp modSp mod">
        <pc:chgData name="Mitchell Brooks Wolfe" userId="6bbe6386-3733-43b9-8e5e-c78d8bc82718" providerId="ADAL" clId="{A6B21FAC-2630-9846-A126-E0446F67CD18}" dt="2021-12-17T21:02:33.018" v="47" actId="27614"/>
        <pc:sldMkLst>
          <pc:docMk/>
          <pc:sldMk cId="1116358545" sldId="266"/>
        </pc:sldMkLst>
        <pc:spChg chg="del">
          <ac:chgData name="Mitchell Brooks Wolfe" userId="6bbe6386-3733-43b9-8e5e-c78d8bc82718" providerId="ADAL" clId="{A6B21FAC-2630-9846-A126-E0446F67CD18}" dt="2021-12-17T21:02:30.556" v="46"/>
          <ac:spMkLst>
            <pc:docMk/>
            <pc:sldMk cId="1116358545" sldId="266"/>
            <ac:spMk id="3" creationId="{062F9932-3B49-42BE-930A-53EB8B4CEE69}"/>
          </ac:spMkLst>
        </pc:spChg>
        <pc:picChg chg="add mod">
          <ac:chgData name="Mitchell Brooks Wolfe" userId="6bbe6386-3733-43b9-8e5e-c78d8bc82718" providerId="ADAL" clId="{A6B21FAC-2630-9846-A126-E0446F67CD18}" dt="2021-12-17T21:02:33.018" v="47" actId="27614"/>
          <ac:picMkLst>
            <pc:docMk/>
            <pc:sldMk cId="1116358545" sldId="266"/>
            <ac:picMk id="5" creationId="{FB0C7A9F-88AA-9940-B5DD-12EF6355F877}"/>
          </ac:picMkLst>
        </pc:picChg>
      </pc:sldChg>
      <pc:sldChg chg="modSp new mod">
        <pc:chgData name="Mitchell Brooks Wolfe" userId="6bbe6386-3733-43b9-8e5e-c78d8bc82718" providerId="ADAL" clId="{A6B21FAC-2630-9846-A126-E0446F67CD18}" dt="2021-12-17T20:45:41.810" v="45" actId="122"/>
        <pc:sldMkLst>
          <pc:docMk/>
          <pc:sldMk cId="159653597" sldId="269"/>
        </pc:sldMkLst>
        <pc:spChg chg="mod">
          <ac:chgData name="Mitchell Brooks Wolfe" userId="6bbe6386-3733-43b9-8e5e-c78d8bc82718" providerId="ADAL" clId="{A6B21FAC-2630-9846-A126-E0446F67CD18}" dt="2021-12-17T20:45:41.810" v="45" actId="122"/>
          <ac:spMkLst>
            <pc:docMk/>
            <pc:sldMk cId="159653597" sldId="269"/>
            <ac:spMk id="2" creationId="{3E42E529-39D1-BC4B-AE4F-FE5A1C6A0BB3}"/>
          </ac:spMkLst>
        </pc:spChg>
      </pc:sldChg>
    </pc:docChg>
  </pc:docChgLst>
  <pc:docChgLst>
    <pc:chgData name="Stephanie Zubrowski" userId="S::stzu6490@colorado.edu::bdbf8f68-ae4a-45b1-b496-fe406f39824f" providerId="AD" clId="Web-{56B58ED0-6D4A-6A7E-CF9D-F0FC383A9296}"/>
    <pc:docChg chg="addSld delSld modSld sldOrd">
      <pc:chgData name="Stephanie Zubrowski" userId="S::stzu6490@colorado.edu::bdbf8f68-ae4a-45b1-b496-fe406f39824f" providerId="AD" clId="Web-{56B58ED0-6D4A-6A7E-CF9D-F0FC383A9296}" dt="2021-12-22T19:02:37.579" v="654"/>
      <pc:docMkLst>
        <pc:docMk/>
      </pc:docMkLst>
      <pc:sldChg chg="modSp ord">
        <pc:chgData name="Stephanie Zubrowski" userId="S::stzu6490@colorado.edu::bdbf8f68-ae4a-45b1-b496-fe406f39824f" providerId="AD" clId="Web-{56B58ED0-6D4A-6A7E-CF9D-F0FC383A9296}" dt="2021-12-22T18:54:54.759" v="634" actId="1076"/>
        <pc:sldMkLst>
          <pc:docMk/>
          <pc:sldMk cId="3711292300" sldId="257"/>
        </pc:sldMkLst>
        <pc:spChg chg="mod">
          <ac:chgData name="Stephanie Zubrowski" userId="S::stzu6490@colorado.edu::bdbf8f68-ae4a-45b1-b496-fe406f39824f" providerId="AD" clId="Web-{56B58ED0-6D4A-6A7E-CF9D-F0FC383A9296}" dt="2021-12-22T18:43:13.851" v="338" actId="1076"/>
          <ac:spMkLst>
            <pc:docMk/>
            <pc:sldMk cId="3711292300" sldId="257"/>
            <ac:spMk id="2" creationId="{BDDCC602-4290-4104-8B2F-BDEBCAC3A479}"/>
          </ac:spMkLst>
        </pc:spChg>
        <pc:spChg chg="mod">
          <ac:chgData name="Stephanie Zubrowski" userId="S::stzu6490@colorado.edu::bdbf8f68-ae4a-45b1-b496-fe406f39824f" providerId="AD" clId="Web-{56B58ED0-6D4A-6A7E-CF9D-F0FC383A9296}" dt="2021-12-22T18:54:54.759" v="634" actId="1076"/>
          <ac:spMkLst>
            <pc:docMk/>
            <pc:sldMk cId="3711292300" sldId="257"/>
            <ac:spMk id="3" creationId="{CB16EAD8-4788-4530-9241-E86A8601C68C}"/>
          </ac:spMkLst>
        </pc:spChg>
      </pc:sldChg>
      <pc:sldChg chg="modSp">
        <pc:chgData name="Stephanie Zubrowski" userId="S::stzu6490@colorado.edu::bdbf8f68-ae4a-45b1-b496-fe406f39824f" providerId="AD" clId="Web-{56B58ED0-6D4A-6A7E-CF9D-F0FC383A9296}" dt="2021-12-22T18:55:44.743" v="641" actId="1076"/>
        <pc:sldMkLst>
          <pc:docMk/>
          <pc:sldMk cId="3617526845" sldId="258"/>
        </pc:sldMkLst>
        <pc:spChg chg="mod">
          <ac:chgData name="Stephanie Zubrowski" userId="S::stzu6490@colorado.edu::bdbf8f68-ae4a-45b1-b496-fe406f39824f" providerId="AD" clId="Web-{56B58ED0-6D4A-6A7E-CF9D-F0FC383A9296}" dt="2021-12-22T18:55:44.743" v="641" actId="1076"/>
          <ac:spMkLst>
            <pc:docMk/>
            <pc:sldMk cId="3617526845" sldId="258"/>
            <ac:spMk id="5" creationId="{D991C86A-5844-497C-862E-38B8259A39D7}"/>
          </ac:spMkLst>
        </pc:spChg>
        <pc:picChg chg="mod">
          <ac:chgData name="Stephanie Zubrowski" userId="S::stzu6490@colorado.edu::bdbf8f68-ae4a-45b1-b496-fe406f39824f" providerId="AD" clId="Web-{56B58ED0-6D4A-6A7E-CF9D-F0FC383A9296}" dt="2021-12-22T18:55:40.118" v="640" actId="1076"/>
          <ac:picMkLst>
            <pc:docMk/>
            <pc:sldMk cId="3617526845" sldId="258"/>
            <ac:picMk id="4" creationId="{849F8E66-4B8D-40EF-831A-1DAF066E0053}"/>
          </ac:picMkLst>
        </pc:picChg>
      </pc:sldChg>
      <pc:sldChg chg="modSp">
        <pc:chgData name="Stephanie Zubrowski" userId="S::stzu6490@colorado.edu::bdbf8f68-ae4a-45b1-b496-fe406f39824f" providerId="AD" clId="Web-{56B58ED0-6D4A-6A7E-CF9D-F0FC383A9296}" dt="2021-12-22T18:54:46.931" v="633" actId="20577"/>
        <pc:sldMkLst>
          <pc:docMk/>
          <pc:sldMk cId="3611931225" sldId="259"/>
        </pc:sldMkLst>
        <pc:spChg chg="mod">
          <ac:chgData name="Stephanie Zubrowski" userId="S::stzu6490@colorado.edu::bdbf8f68-ae4a-45b1-b496-fe406f39824f" providerId="AD" clId="Web-{56B58ED0-6D4A-6A7E-CF9D-F0FC383A9296}" dt="2021-12-22T18:54:46.931" v="633" actId="20577"/>
          <ac:spMkLst>
            <pc:docMk/>
            <pc:sldMk cId="3611931225" sldId="259"/>
            <ac:spMk id="3" creationId="{0BA7C606-E224-43BF-8FA9-2D61710B331E}"/>
          </ac:spMkLst>
        </pc:spChg>
      </pc:sldChg>
      <pc:sldChg chg="modSp">
        <pc:chgData name="Stephanie Zubrowski" userId="S::stzu6490@colorado.edu::bdbf8f68-ae4a-45b1-b496-fe406f39824f" providerId="AD" clId="Web-{56B58ED0-6D4A-6A7E-CF9D-F0FC383A9296}" dt="2021-12-22T18:18:27.099" v="61" actId="20577"/>
        <pc:sldMkLst>
          <pc:docMk/>
          <pc:sldMk cId="2227746301" sldId="260"/>
        </pc:sldMkLst>
        <pc:spChg chg="mod">
          <ac:chgData name="Stephanie Zubrowski" userId="S::stzu6490@colorado.edu::bdbf8f68-ae4a-45b1-b496-fe406f39824f" providerId="AD" clId="Web-{56B58ED0-6D4A-6A7E-CF9D-F0FC383A9296}" dt="2021-12-22T18:16:30.974" v="3" actId="20577"/>
          <ac:spMkLst>
            <pc:docMk/>
            <pc:sldMk cId="2227746301" sldId="260"/>
            <ac:spMk id="2" creationId="{96DB17DD-4B0F-4826-AB82-9EF855B940B4}"/>
          </ac:spMkLst>
        </pc:spChg>
        <pc:spChg chg="mod">
          <ac:chgData name="Stephanie Zubrowski" userId="S::stzu6490@colorado.edu::bdbf8f68-ae4a-45b1-b496-fe406f39824f" providerId="AD" clId="Web-{56B58ED0-6D4A-6A7E-CF9D-F0FC383A9296}" dt="2021-12-22T18:18:27.099" v="61" actId="20577"/>
          <ac:spMkLst>
            <pc:docMk/>
            <pc:sldMk cId="2227746301" sldId="260"/>
            <ac:spMk id="3" creationId="{95BE3CCE-2999-454F-A17C-9416E0F21944}"/>
          </ac:spMkLst>
        </pc:spChg>
      </pc:sldChg>
      <pc:sldChg chg="ord">
        <pc:chgData name="Stephanie Zubrowski" userId="S::stzu6490@colorado.edu::bdbf8f68-ae4a-45b1-b496-fe406f39824f" providerId="AD" clId="Web-{56B58ED0-6D4A-6A7E-CF9D-F0FC383A9296}" dt="2021-12-22T18:37:03.179" v="283"/>
        <pc:sldMkLst>
          <pc:docMk/>
          <pc:sldMk cId="1425361729" sldId="261"/>
        </pc:sldMkLst>
      </pc:sldChg>
      <pc:sldChg chg="modSp ord">
        <pc:chgData name="Stephanie Zubrowski" userId="S::stzu6490@colorado.edu::bdbf8f68-ae4a-45b1-b496-fe406f39824f" providerId="AD" clId="Web-{56B58ED0-6D4A-6A7E-CF9D-F0FC383A9296}" dt="2021-12-22T18:41:50.320" v="335" actId="1076"/>
        <pc:sldMkLst>
          <pc:docMk/>
          <pc:sldMk cId="1116358545" sldId="266"/>
        </pc:sldMkLst>
        <pc:spChg chg="mod">
          <ac:chgData name="Stephanie Zubrowski" userId="S::stzu6490@colorado.edu::bdbf8f68-ae4a-45b1-b496-fe406f39824f" providerId="AD" clId="Web-{56B58ED0-6D4A-6A7E-CF9D-F0FC383A9296}" dt="2021-12-22T18:41:37.913" v="334" actId="20577"/>
          <ac:spMkLst>
            <pc:docMk/>
            <pc:sldMk cId="1116358545" sldId="266"/>
            <ac:spMk id="2" creationId="{29E04055-4B55-4584-9DF2-8E76B2A9E8E6}"/>
          </ac:spMkLst>
        </pc:spChg>
        <pc:picChg chg="mod">
          <ac:chgData name="Stephanie Zubrowski" userId="S::stzu6490@colorado.edu::bdbf8f68-ae4a-45b1-b496-fe406f39824f" providerId="AD" clId="Web-{56B58ED0-6D4A-6A7E-CF9D-F0FC383A9296}" dt="2021-12-22T18:41:50.320" v="335" actId="1076"/>
          <ac:picMkLst>
            <pc:docMk/>
            <pc:sldMk cId="1116358545" sldId="266"/>
            <ac:picMk id="5" creationId="{FB0C7A9F-88AA-9940-B5DD-12EF6355F877}"/>
          </ac:picMkLst>
        </pc:picChg>
      </pc:sldChg>
      <pc:sldChg chg="modSp ord">
        <pc:chgData name="Stephanie Zubrowski" userId="S::stzu6490@colorado.edu::bdbf8f68-ae4a-45b1-b496-fe406f39824f" providerId="AD" clId="Web-{56B58ED0-6D4A-6A7E-CF9D-F0FC383A9296}" dt="2021-12-22T18:55:14.931" v="637" actId="1076"/>
        <pc:sldMkLst>
          <pc:docMk/>
          <pc:sldMk cId="1838981238" sldId="268"/>
        </pc:sldMkLst>
        <pc:spChg chg="mod">
          <ac:chgData name="Stephanie Zubrowski" userId="S::stzu6490@colorado.edu::bdbf8f68-ae4a-45b1-b496-fe406f39824f" providerId="AD" clId="Web-{56B58ED0-6D4A-6A7E-CF9D-F0FC383A9296}" dt="2021-12-22T18:55:14.931" v="637" actId="1076"/>
          <ac:spMkLst>
            <pc:docMk/>
            <pc:sldMk cId="1838981238" sldId="268"/>
            <ac:spMk id="2" creationId="{9582BEF9-7544-4B25-A23D-E2C0C5BBAD28}"/>
          </ac:spMkLst>
        </pc:spChg>
        <pc:spChg chg="mod">
          <ac:chgData name="Stephanie Zubrowski" userId="S::stzu6490@colorado.edu::bdbf8f68-ae4a-45b1-b496-fe406f39824f" providerId="AD" clId="Web-{56B58ED0-6D4A-6A7E-CF9D-F0FC383A9296}" dt="2021-12-22T18:55:11.728" v="636" actId="1076"/>
          <ac:spMkLst>
            <pc:docMk/>
            <pc:sldMk cId="1838981238" sldId="268"/>
            <ac:spMk id="3" creationId="{0F73B5A2-0A2E-43D6-857E-FA2ADB9967F0}"/>
          </ac:spMkLst>
        </pc:spChg>
      </pc:sldChg>
      <pc:sldChg chg="addSp modSp">
        <pc:chgData name="Stephanie Zubrowski" userId="S::stzu6490@colorado.edu::bdbf8f68-ae4a-45b1-b496-fe406f39824f" providerId="AD" clId="Web-{56B58ED0-6D4A-6A7E-CF9D-F0FC383A9296}" dt="2021-12-22T18:55:36.306" v="639" actId="1076"/>
        <pc:sldMkLst>
          <pc:docMk/>
          <pc:sldMk cId="159653597" sldId="269"/>
        </pc:sldMkLst>
        <pc:spChg chg="mod">
          <ac:chgData name="Stephanie Zubrowski" userId="S::stzu6490@colorado.edu::bdbf8f68-ae4a-45b1-b496-fe406f39824f" providerId="AD" clId="Web-{56B58ED0-6D4A-6A7E-CF9D-F0FC383A9296}" dt="2021-12-22T18:37:19.522" v="284" actId="1076"/>
          <ac:spMkLst>
            <pc:docMk/>
            <pc:sldMk cId="159653597" sldId="269"/>
            <ac:spMk id="2" creationId="{3E42E529-39D1-BC4B-AE4F-FE5A1C6A0BB3}"/>
          </ac:spMkLst>
        </pc:spChg>
        <pc:spChg chg="mod">
          <ac:chgData name="Stephanie Zubrowski" userId="S::stzu6490@colorado.edu::bdbf8f68-ae4a-45b1-b496-fe406f39824f" providerId="AD" clId="Web-{56B58ED0-6D4A-6A7E-CF9D-F0FC383A9296}" dt="2021-12-22T18:38:41.491" v="304" actId="20577"/>
          <ac:spMkLst>
            <pc:docMk/>
            <pc:sldMk cId="159653597" sldId="269"/>
            <ac:spMk id="3" creationId="{E5B40F1E-C6F8-604A-8B7B-86C443992030}"/>
          </ac:spMkLst>
        </pc:spChg>
        <pc:picChg chg="add mod">
          <ac:chgData name="Stephanie Zubrowski" userId="S::stzu6490@colorado.edu::bdbf8f68-ae4a-45b1-b496-fe406f39824f" providerId="AD" clId="Web-{56B58ED0-6D4A-6A7E-CF9D-F0FC383A9296}" dt="2021-12-22T18:55:36.306" v="639" actId="1076"/>
          <ac:picMkLst>
            <pc:docMk/>
            <pc:sldMk cId="159653597" sldId="269"/>
            <ac:picMk id="4" creationId="{3FE03AF4-36D0-411F-A0D1-C368B3E64F63}"/>
          </ac:picMkLst>
        </pc:picChg>
      </pc:sldChg>
      <pc:sldChg chg="addSp modSp new ord">
        <pc:chgData name="Stephanie Zubrowski" userId="S::stzu6490@colorado.edu::bdbf8f68-ae4a-45b1-b496-fe406f39824f" providerId="AD" clId="Web-{56B58ED0-6D4A-6A7E-CF9D-F0FC383A9296}" dt="2021-12-22T18:55:29.681" v="638" actId="1076"/>
        <pc:sldMkLst>
          <pc:docMk/>
          <pc:sldMk cId="3084763834" sldId="270"/>
        </pc:sldMkLst>
        <pc:spChg chg="mod">
          <ac:chgData name="Stephanie Zubrowski" userId="S::stzu6490@colorado.edu::bdbf8f68-ae4a-45b1-b496-fe406f39824f" providerId="AD" clId="Web-{56B58ED0-6D4A-6A7E-CF9D-F0FC383A9296}" dt="2021-12-22T18:40:32.741" v="329" actId="1076"/>
          <ac:spMkLst>
            <pc:docMk/>
            <pc:sldMk cId="3084763834" sldId="270"/>
            <ac:spMk id="2" creationId="{B25D8E6F-F7FF-4E8D-87BF-08CFC6599D52}"/>
          </ac:spMkLst>
        </pc:spChg>
        <pc:spChg chg="mod">
          <ac:chgData name="Stephanie Zubrowski" userId="S::stzu6490@colorado.edu::bdbf8f68-ae4a-45b1-b496-fe406f39824f" providerId="AD" clId="Web-{56B58ED0-6D4A-6A7E-CF9D-F0FC383A9296}" dt="2021-12-22T18:40:35.320" v="330" actId="1076"/>
          <ac:spMkLst>
            <pc:docMk/>
            <pc:sldMk cId="3084763834" sldId="270"/>
            <ac:spMk id="3" creationId="{61560183-2429-4DB6-8F30-011F4FC2B24A}"/>
          </ac:spMkLst>
        </pc:spChg>
        <pc:picChg chg="add mod">
          <ac:chgData name="Stephanie Zubrowski" userId="S::stzu6490@colorado.edu::bdbf8f68-ae4a-45b1-b496-fe406f39824f" providerId="AD" clId="Web-{56B58ED0-6D4A-6A7E-CF9D-F0FC383A9296}" dt="2021-12-22T18:55:29.681" v="638" actId="1076"/>
          <ac:picMkLst>
            <pc:docMk/>
            <pc:sldMk cId="3084763834" sldId="270"/>
            <ac:picMk id="4" creationId="{898703AC-4BBC-4428-84AB-19E083D45225}"/>
          </ac:picMkLst>
        </pc:picChg>
      </pc:sldChg>
      <pc:sldChg chg="addSp delSp modSp new">
        <pc:chgData name="Stephanie Zubrowski" userId="S::stzu6490@colorado.edu::bdbf8f68-ae4a-45b1-b496-fe406f39824f" providerId="AD" clId="Web-{56B58ED0-6D4A-6A7E-CF9D-F0FC383A9296}" dt="2021-12-22T18:48:19.180" v="499" actId="1076"/>
        <pc:sldMkLst>
          <pc:docMk/>
          <pc:sldMk cId="772492665" sldId="271"/>
        </pc:sldMkLst>
        <pc:spChg chg="mod">
          <ac:chgData name="Stephanie Zubrowski" userId="S::stzu6490@colorado.edu::bdbf8f68-ae4a-45b1-b496-fe406f39824f" providerId="AD" clId="Web-{56B58ED0-6D4A-6A7E-CF9D-F0FC383A9296}" dt="2021-12-22T18:47:39.445" v="494" actId="20577"/>
          <ac:spMkLst>
            <pc:docMk/>
            <pc:sldMk cId="772492665" sldId="271"/>
            <ac:spMk id="2" creationId="{D11C52ED-8154-4072-AEF8-6943462D936B}"/>
          </ac:spMkLst>
        </pc:spChg>
        <pc:spChg chg="del">
          <ac:chgData name="Stephanie Zubrowski" userId="S::stzu6490@colorado.edu::bdbf8f68-ae4a-45b1-b496-fe406f39824f" providerId="AD" clId="Web-{56B58ED0-6D4A-6A7E-CF9D-F0FC383A9296}" dt="2021-12-22T18:48:01.711" v="495"/>
          <ac:spMkLst>
            <pc:docMk/>
            <pc:sldMk cId="772492665" sldId="271"/>
            <ac:spMk id="3" creationId="{6BE50DC5-0176-44A0-95C1-BD2AE5F63088}"/>
          </ac:spMkLst>
        </pc:spChg>
        <pc:picChg chg="add mod ord modCrop">
          <ac:chgData name="Stephanie Zubrowski" userId="S::stzu6490@colorado.edu::bdbf8f68-ae4a-45b1-b496-fe406f39824f" providerId="AD" clId="Web-{56B58ED0-6D4A-6A7E-CF9D-F0FC383A9296}" dt="2021-12-22T18:48:19.180" v="499" actId="1076"/>
          <ac:picMkLst>
            <pc:docMk/>
            <pc:sldMk cId="772492665" sldId="271"/>
            <ac:picMk id="4" creationId="{D3F3AC73-AFA6-48F1-A18D-49B5D60CF446}"/>
          </ac:picMkLst>
        </pc:picChg>
      </pc:sldChg>
      <pc:sldChg chg="modSp new del">
        <pc:chgData name="Stephanie Zubrowski" userId="S::stzu6490@colorado.edu::bdbf8f68-ae4a-45b1-b496-fe406f39824f" providerId="AD" clId="Web-{56B58ED0-6D4A-6A7E-CF9D-F0FC383A9296}" dt="2021-12-22T19:02:37.579" v="654"/>
        <pc:sldMkLst>
          <pc:docMk/>
          <pc:sldMk cId="3009004409" sldId="272"/>
        </pc:sldMkLst>
        <pc:spChg chg="mod">
          <ac:chgData name="Stephanie Zubrowski" userId="S::stzu6490@colorado.edu::bdbf8f68-ae4a-45b1-b496-fe406f39824f" providerId="AD" clId="Web-{56B58ED0-6D4A-6A7E-CF9D-F0FC383A9296}" dt="2021-12-22T19:02:21.079" v="650" actId="20577"/>
          <ac:spMkLst>
            <pc:docMk/>
            <pc:sldMk cId="3009004409" sldId="272"/>
            <ac:spMk id="2" creationId="{223E8F1D-32F5-4F4F-B675-367539F9716C}"/>
          </ac:spMkLst>
        </pc:spChg>
        <pc:spChg chg="mod">
          <ac:chgData name="Stephanie Zubrowski" userId="S::stzu6490@colorado.edu::bdbf8f68-ae4a-45b1-b496-fe406f39824f" providerId="AD" clId="Web-{56B58ED0-6D4A-6A7E-CF9D-F0FC383A9296}" dt="2021-12-22T19:02:27.938" v="653" actId="20577"/>
          <ac:spMkLst>
            <pc:docMk/>
            <pc:sldMk cId="3009004409" sldId="272"/>
            <ac:spMk id="3" creationId="{4554A671-EAFA-41DB-B87A-EC0AD7535A2C}"/>
          </ac:spMkLst>
        </pc:spChg>
      </pc:sldChg>
    </pc:docChg>
  </pc:docChgLst>
  <pc:docChgLst>
    <pc:chgData name="Stephanie Zubrowski" userId="S::stzu6490@colorado.edu::bdbf8f68-ae4a-45b1-b496-fe406f39824f" providerId="AD" clId="Web-{F3354509-FA36-4C34-AA5F-CAABC6E781C5}"/>
    <pc:docChg chg="addSld modSld">
      <pc:chgData name="Stephanie Zubrowski" userId="S::stzu6490@colorado.edu::bdbf8f68-ae4a-45b1-b496-fe406f39824f" providerId="AD" clId="Web-{F3354509-FA36-4C34-AA5F-CAABC6E781C5}" dt="2021-12-17T16:49:11.428" v="473" actId="14100"/>
      <pc:docMkLst>
        <pc:docMk/>
      </pc:docMkLst>
      <pc:sldChg chg="delSp modSp">
        <pc:chgData name="Stephanie Zubrowski" userId="S::stzu6490@colorado.edu::bdbf8f68-ae4a-45b1-b496-fe406f39824f" providerId="AD" clId="Web-{F3354509-FA36-4C34-AA5F-CAABC6E781C5}" dt="2021-12-17T16:30:23.816" v="35"/>
        <pc:sldMkLst>
          <pc:docMk/>
          <pc:sldMk cId="109857222" sldId="256"/>
        </pc:sldMkLst>
        <pc:spChg chg="mod">
          <ac:chgData name="Stephanie Zubrowski" userId="S::stzu6490@colorado.edu::bdbf8f68-ae4a-45b1-b496-fe406f39824f" providerId="AD" clId="Web-{F3354509-FA36-4C34-AA5F-CAABC6E781C5}" dt="2021-12-17T16:30:22.238" v="34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Stephanie Zubrowski" userId="S::stzu6490@colorado.edu::bdbf8f68-ae4a-45b1-b496-fe406f39824f" providerId="AD" clId="Web-{F3354509-FA36-4C34-AA5F-CAABC6E781C5}" dt="2021-12-17T16:30:23.816" v="35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31:42.940" v="46" actId="20577"/>
        <pc:sldMkLst>
          <pc:docMk/>
          <pc:sldMk cId="3711292300" sldId="257"/>
        </pc:sldMkLst>
        <pc:spChg chg="mod">
          <ac:chgData name="Stephanie Zubrowski" userId="S::stzu6490@colorado.edu::bdbf8f68-ae4a-45b1-b496-fe406f39824f" providerId="AD" clId="Web-{F3354509-FA36-4C34-AA5F-CAABC6E781C5}" dt="2021-12-17T16:31:42.940" v="46" actId="20577"/>
          <ac:spMkLst>
            <pc:docMk/>
            <pc:sldMk cId="3711292300" sldId="257"/>
            <ac:spMk id="2" creationId="{BDDCC602-4290-4104-8B2F-BDEBCAC3A479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32:00.815" v="59" actId="20577"/>
        <pc:sldMkLst>
          <pc:docMk/>
          <pc:sldMk cId="3617526845" sldId="258"/>
        </pc:sldMkLst>
        <pc:spChg chg="mod">
          <ac:chgData name="Stephanie Zubrowski" userId="S::stzu6490@colorado.edu::bdbf8f68-ae4a-45b1-b496-fe406f39824f" providerId="AD" clId="Web-{F3354509-FA36-4C34-AA5F-CAABC6E781C5}" dt="2021-12-17T16:32:00.815" v="59" actId="20577"/>
          <ac:spMkLst>
            <pc:docMk/>
            <pc:sldMk cId="3617526845" sldId="258"/>
            <ac:spMk id="2" creationId="{DDF061BD-16A1-424E-BF0B-9AA8E32650B0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36:26.468" v="109" actId="20577"/>
        <pc:sldMkLst>
          <pc:docMk/>
          <pc:sldMk cId="3611931225" sldId="259"/>
        </pc:sldMkLst>
        <pc:spChg chg="mod">
          <ac:chgData name="Stephanie Zubrowski" userId="S::stzu6490@colorado.edu::bdbf8f68-ae4a-45b1-b496-fe406f39824f" providerId="AD" clId="Web-{F3354509-FA36-4C34-AA5F-CAABC6E781C5}" dt="2021-12-17T16:33:48.736" v="73" actId="20577"/>
          <ac:spMkLst>
            <pc:docMk/>
            <pc:sldMk cId="3611931225" sldId="259"/>
            <ac:spMk id="2" creationId="{06A7D6BA-334B-4E8A-A2CB-F333CC5DCB14}"/>
          </ac:spMkLst>
        </pc:spChg>
        <pc:spChg chg="mod">
          <ac:chgData name="Stephanie Zubrowski" userId="S::stzu6490@colorado.edu::bdbf8f68-ae4a-45b1-b496-fe406f39824f" providerId="AD" clId="Web-{F3354509-FA36-4C34-AA5F-CAABC6E781C5}" dt="2021-12-17T16:36:26.468" v="109" actId="20577"/>
          <ac:spMkLst>
            <pc:docMk/>
            <pc:sldMk cId="3611931225" sldId="259"/>
            <ac:spMk id="3" creationId="{0BA7C606-E224-43BF-8FA9-2D61710B331E}"/>
          </ac:spMkLst>
        </pc:spChg>
      </pc:sldChg>
      <pc:sldChg chg="modSp new modNotes">
        <pc:chgData name="Stephanie Zubrowski" userId="S::stzu6490@colorado.edu::bdbf8f68-ae4a-45b1-b496-fe406f39824f" providerId="AD" clId="Web-{F3354509-FA36-4C34-AA5F-CAABC6E781C5}" dt="2021-12-17T16:41:37.730" v="322" actId="20577"/>
        <pc:sldMkLst>
          <pc:docMk/>
          <pc:sldMk cId="2227746301" sldId="260"/>
        </pc:sldMkLst>
        <pc:spChg chg="mod">
          <ac:chgData name="Stephanie Zubrowski" userId="S::stzu6490@colorado.edu::bdbf8f68-ae4a-45b1-b496-fe406f39824f" providerId="AD" clId="Web-{F3354509-FA36-4C34-AA5F-CAABC6E781C5}" dt="2021-12-17T16:38:15.482" v="176" actId="20577"/>
          <ac:spMkLst>
            <pc:docMk/>
            <pc:sldMk cId="2227746301" sldId="260"/>
            <ac:spMk id="2" creationId="{96DB17DD-4B0F-4826-AB82-9EF855B940B4}"/>
          </ac:spMkLst>
        </pc:spChg>
        <pc:spChg chg="mod">
          <ac:chgData name="Stephanie Zubrowski" userId="S::stzu6490@colorado.edu::bdbf8f68-ae4a-45b1-b496-fe406f39824f" providerId="AD" clId="Web-{F3354509-FA36-4C34-AA5F-CAABC6E781C5}" dt="2021-12-17T16:41:37.730" v="322" actId="20577"/>
          <ac:spMkLst>
            <pc:docMk/>
            <pc:sldMk cId="2227746301" sldId="260"/>
            <ac:spMk id="3" creationId="{95BE3CCE-2999-454F-A17C-9416E0F21944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0:33.559" v="201" actId="20577"/>
        <pc:sldMkLst>
          <pc:docMk/>
          <pc:sldMk cId="1425361729" sldId="261"/>
        </pc:sldMkLst>
        <pc:spChg chg="mod">
          <ac:chgData name="Stephanie Zubrowski" userId="S::stzu6490@colorado.edu::bdbf8f68-ae4a-45b1-b496-fe406f39824f" providerId="AD" clId="Web-{F3354509-FA36-4C34-AA5F-CAABC6E781C5}" dt="2021-12-17T16:39:04.466" v="184" actId="20577"/>
          <ac:spMkLst>
            <pc:docMk/>
            <pc:sldMk cId="1425361729" sldId="261"/>
            <ac:spMk id="2" creationId="{98B853EF-19F1-43DB-B26F-AFEB5CA0BDE3}"/>
          </ac:spMkLst>
        </pc:spChg>
        <pc:spChg chg="mod">
          <ac:chgData name="Stephanie Zubrowski" userId="S::stzu6490@colorado.edu::bdbf8f68-ae4a-45b1-b496-fe406f39824f" providerId="AD" clId="Web-{F3354509-FA36-4C34-AA5F-CAABC6E781C5}" dt="2021-12-17T16:40:33.559" v="201" actId="20577"/>
          <ac:spMkLst>
            <pc:docMk/>
            <pc:sldMk cId="1425361729" sldId="261"/>
            <ac:spMk id="3" creationId="{14B3504C-07EB-43AA-BAF6-5E1D2BF8A2B8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2:09.214" v="327" actId="20577"/>
        <pc:sldMkLst>
          <pc:docMk/>
          <pc:sldMk cId="1102469894" sldId="262"/>
        </pc:sldMkLst>
        <pc:spChg chg="mod">
          <ac:chgData name="Stephanie Zubrowski" userId="S::stzu6490@colorado.edu::bdbf8f68-ae4a-45b1-b496-fe406f39824f" providerId="AD" clId="Web-{F3354509-FA36-4C34-AA5F-CAABC6E781C5}" dt="2021-12-17T16:42:09.214" v="327" actId="20577"/>
          <ac:spMkLst>
            <pc:docMk/>
            <pc:sldMk cId="1102469894" sldId="262"/>
            <ac:spMk id="2" creationId="{0DDCF51D-8108-4058-8756-C06E3C03FDE1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2:43.854" v="334" actId="20577"/>
        <pc:sldMkLst>
          <pc:docMk/>
          <pc:sldMk cId="678248402" sldId="263"/>
        </pc:sldMkLst>
        <pc:spChg chg="mod">
          <ac:chgData name="Stephanie Zubrowski" userId="S::stzu6490@colorado.edu::bdbf8f68-ae4a-45b1-b496-fe406f39824f" providerId="AD" clId="Web-{F3354509-FA36-4C34-AA5F-CAABC6E781C5}" dt="2021-12-17T16:42:43.854" v="334" actId="20577"/>
          <ac:spMkLst>
            <pc:docMk/>
            <pc:sldMk cId="678248402" sldId="263"/>
            <ac:spMk id="2" creationId="{D5DF9932-E220-466A-A7FE-810B9A4DDF8E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3:11.229" v="351" actId="20577"/>
        <pc:sldMkLst>
          <pc:docMk/>
          <pc:sldMk cId="2509577042" sldId="264"/>
        </pc:sldMkLst>
        <pc:spChg chg="mod">
          <ac:chgData name="Stephanie Zubrowski" userId="S::stzu6490@colorado.edu::bdbf8f68-ae4a-45b1-b496-fe406f39824f" providerId="AD" clId="Web-{F3354509-FA36-4C34-AA5F-CAABC6E781C5}" dt="2021-12-17T16:43:11.229" v="351" actId="20577"/>
          <ac:spMkLst>
            <pc:docMk/>
            <pc:sldMk cId="2509577042" sldId="264"/>
            <ac:spMk id="2" creationId="{5D4B03D4-68AA-4F66-8BE6-3095453F821A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3:37.182" v="358" actId="20577"/>
        <pc:sldMkLst>
          <pc:docMk/>
          <pc:sldMk cId="467107519" sldId="265"/>
        </pc:sldMkLst>
        <pc:spChg chg="mod">
          <ac:chgData name="Stephanie Zubrowski" userId="S::stzu6490@colorado.edu::bdbf8f68-ae4a-45b1-b496-fe406f39824f" providerId="AD" clId="Web-{F3354509-FA36-4C34-AA5F-CAABC6E781C5}" dt="2021-12-17T16:43:37.182" v="358" actId="20577"/>
          <ac:spMkLst>
            <pc:docMk/>
            <pc:sldMk cId="467107519" sldId="265"/>
            <ac:spMk id="2" creationId="{F77C8040-9960-43D5-9926-26D5DB5897F9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4:14.822" v="362" actId="20577"/>
        <pc:sldMkLst>
          <pc:docMk/>
          <pc:sldMk cId="1116358545" sldId="266"/>
        </pc:sldMkLst>
        <pc:spChg chg="mod">
          <ac:chgData name="Stephanie Zubrowski" userId="S::stzu6490@colorado.edu::bdbf8f68-ae4a-45b1-b496-fe406f39824f" providerId="AD" clId="Web-{F3354509-FA36-4C34-AA5F-CAABC6E781C5}" dt="2021-12-17T16:44:14.822" v="362" actId="20577"/>
          <ac:spMkLst>
            <pc:docMk/>
            <pc:sldMk cId="1116358545" sldId="266"/>
            <ac:spMk id="2" creationId="{29E04055-4B55-4584-9DF2-8E76B2A9E8E6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4:55.540" v="400" actId="20577"/>
        <pc:sldMkLst>
          <pc:docMk/>
          <pc:sldMk cId="840618926" sldId="267"/>
        </pc:sldMkLst>
        <pc:spChg chg="mod">
          <ac:chgData name="Stephanie Zubrowski" userId="S::stzu6490@colorado.edu::bdbf8f68-ae4a-45b1-b496-fe406f39824f" providerId="AD" clId="Web-{F3354509-FA36-4C34-AA5F-CAABC6E781C5}" dt="2021-12-17T16:44:55.540" v="400" actId="20577"/>
          <ac:spMkLst>
            <pc:docMk/>
            <pc:sldMk cId="840618926" sldId="267"/>
            <ac:spMk id="2" creationId="{4CA86C44-F939-4B8F-BAF6-B62AF9E75B4C}"/>
          </ac:spMkLst>
        </pc:spChg>
      </pc:sldChg>
      <pc:sldChg chg="modSp new">
        <pc:chgData name="Stephanie Zubrowski" userId="S::stzu6490@colorado.edu::bdbf8f68-ae4a-45b1-b496-fe406f39824f" providerId="AD" clId="Web-{F3354509-FA36-4C34-AA5F-CAABC6E781C5}" dt="2021-12-17T16:49:11.428" v="473" actId="14100"/>
        <pc:sldMkLst>
          <pc:docMk/>
          <pc:sldMk cId="1838981238" sldId="268"/>
        </pc:sldMkLst>
        <pc:spChg chg="mod">
          <ac:chgData name="Stephanie Zubrowski" userId="S::stzu6490@colorado.edu::bdbf8f68-ae4a-45b1-b496-fe406f39824f" providerId="AD" clId="Web-{F3354509-FA36-4C34-AA5F-CAABC6E781C5}" dt="2021-12-17T16:46:26.101" v="425" actId="20577"/>
          <ac:spMkLst>
            <pc:docMk/>
            <pc:sldMk cId="1838981238" sldId="268"/>
            <ac:spMk id="2" creationId="{9582BEF9-7544-4B25-A23D-E2C0C5BBAD28}"/>
          </ac:spMkLst>
        </pc:spChg>
        <pc:spChg chg="mod">
          <ac:chgData name="Stephanie Zubrowski" userId="S::stzu6490@colorado.edu::bdbf8f68-ae4a-45b1-b496-fe406f39824f" providerId="AD" clId="Web-{F3354509-FA36-4C34-AA5F-CAABC6E781C5}" dt="2021-12-17T16:49:11.428" v="473" actId="14100"/>
          <ac:spMkLst>
            <pc:docMk/>
            <pc:sldMk cId="1838981238" sldId="268"/>
            <ac:spMk id="3" creationId="{0F73B5A2-0A2E-43D6-857E-FA2ADB9967F0}"/>
          </ac:spMkLst>
        </pc:spChg>
      </pc:sldChg>
    </pc:docChg>
  </pc:docChgLst>
  <pc:docChgLst>
    <pc:chgData name="Mitchell Brooks Wolfe" userId="S::miwo5614@colorado.edu::6bbe6386-3733-43b9-8e5e-c78d8bc82718" providerId="AD" clId="Web-{BEB2935C-F9CD-495F-E42D-E4EC0C4FE3CA}"/>
    <pc:docChg chg="delSld modSld">
      <pc:chgData name="Mitchell Brooks Wolfe" userId="S::miwo5614@colorado.edu::6bbe6386-3733-43b9-8e5e-c78d8bc82718" providerId="AD" clId="Web-{BEB2935C-F9CD-495F-E42D-E4EC0C4FE3CA}" dt="2021-12-17T19:15:34.593" v="65"/>
      <pc:docMkLst>
        <pc:docMk/>
      </pc:docMkLst>
      <pc:sldChg chg="addSp delSp modSp">
        <pc:chgData name="Mitchell Brooks Wolfe" userId="S::miwo5614@colorado.edu::6bbe6386-3733-43b9-8e5e-c78d8bc82718" providerId="AD" clId="Web-{BEB2935C-F9CD-495F-E42D-E4EC0C4FE3CA}" dt="2021-12-17T19:15:26.156" v="64" actId="1076"/>
        <pc:sldMkLst>
          <pc:docMk/>
          <pc:sldMk cId="3617526845" sldId="258"/>
        </pc:sldMkLst>
        <pc:spChg chg="del">
          <ac:chgData name="Mitchell Brooks Wolfe" userId="S::miwo5614@colorado.edu::6bbe6386-3733-43b9-8e5e-c78d8bc82718" providerId="AD" clId="Web-{BEB2935C-F9CD-495F-E42D-E4EC0C4FE3CA}" dt="2021-12-17T19:14:32.375" v="54"/>
          <ac:spMkLst>
            <pc:docMk/>
            <pc:sldMk cId="3617526845" sldId="258"/>
            <ac:spMk id="3" creationId="{87E32D37-2467-4403-A2E4-BF726878EBCC}"/>
          </ac:spMkLst>
        </pc:spChg>
        <pc:spChg chg="add mod">
          <ac:chgData name="Mitchell Brooks Wolfe" userId="S::miwo5614@colorado.edu::6bbe6386-3733-43b9-8e5e-c78d8bc82718" providerId="AD" clId="Web-{BEB2935C-F9CD-495F-E42D-E4EC0C4FE3CA}" dt="2021-12-17T19:15:26.156" v="64" actId="1076"/>
          <ac:spMkLst>
            <pc:docMk/>
            <pc:sldMk cId="3617526845" sldId="258"/>
            <ac:spMk id="5" creationId="{D991C86A-5844-497C-862E-38B8259A39D7}"/>
          </ac:spMkLst>
        </pc:spChg>
        <pc:picChg chg="add mod ord">
          <ac:chgData name="Mitchell Brooks Wolfe" userId="S::miwo5614@colorado.edu::6bbe6386-3733-43b9-8e5e-c78d8bc82718" providerId="AD" clId="Web-{BEB2935C-F9CD-495F-E42D-E4EC0C4FE3CA}" dt="2021-12-17T19:15:19.999" v="63" actId="1076"/>
          <ac:picMkLst>
            <pc:docMk/>
            <pc:sldMk cId="3617526845" sldId="258"/>
            <ac:picMk id="4" creationId="{849F8E66-4B8D-40EF-831A-1DAF066E0053}"/>
          </ac:picMkLst>
        </pc:picChg>
      </pc:sldChg>
      <pc:sldChg chg="modSp">
        <pc:chgData name="Mitchell Brooks Wolfe" userId="S::miwo5614@colorado.edu::6bbe6386-3733-43b9-8e5e-c78d8bc82718" providerId="AD" clId="Web-{BEB2935C-F9CD-495F-E42D-E4EC0C4FE3CA}" dt="2021-12-17T19:11:27.656" v="45" actId="20577"/>
        <pc:sldMkLst>
          <pc:docMk/>
          <pc:sldMk cId="2227746301" sldId="260"/>
        </pc:sldMkLst>
        <pc:spChg chg="mod">
          <ac:chgData name="Mitchell Brooks Wolfe" userId="S::miwo5614@colorado.edu::6bbe6386-3733-43b9-8e5e-c78d8bc82718" providerId="AD" clId="Web-{BEB2935C-F9CD-495F-E42D-E4EC0C4FE3CA}" dt="2021-12-17T19:11:27.656" v="45" actId="20577"/>
          <ac:spMkLst>
            <pc:docMk/>
            <pc:sldMk cId="2227746301" sldId="260"/>
            <ac:spMk id="3" creationId="{95BE3CCE-2999-454F-A17C-9416E0F21944}"/>
          </ac:spMkLst>
        </pc:spChg>
      </pc:sldChg>
      <pc:sldChg chg="modSp modNotes">
        <pc:chgData name="Mitchell Brooks Wolfe" userId="S::miwo5614@colorado.edu::6bbe6386-3733-43b9-8e5e-c78d8bc82718" providerId="AD" clId="Web-{BEB2935C-F9CD-495F-E42D-E4EC0C4FE3CA}" dt="2021-12-17T19:13:09.922" v="49"/>
        <pc:sldMkLst>
          <pc:docMk/>
          <pc:sldMk cId="1425361729" sldId="261"/>
        </pc:sldMkLst>
        <pc:spChg chg="mod">
          <ac:chgData name="Mitchell Brooks Wolfe" userId="S::miwo5614@colorado.edu::6bbe6386-3733-43b9-8e5e-c78d8bc82718" providerId="AD" clId="Web-{BEB2935C-F9CD-495F-E42D-E4EC0C4FE3CA}" dt="2021-12-17T18:50:04.081" v="13" actId="20577"/>
          <ac:spMkLst>
            <pc:docMk/>
            <pc:sldMk cId="1425361729" sldId="261"/>
            <ac:spMk id="3" creationId="{14B3504C-07EB-43AA-BAF6-5E1D2BF8A2B8}"/>
          </ac:spMkLst>
        </pc:spChg>
      </pc:sldChg>
      <pc:sldChg chg="del">
        <pc:chgData name="Mitchell Brooks Wolfe" userId="S::miwo5614@colorado.edu::6bbe6386-3733-43b9-8e5e-c78d8bc82718" providerId="AD" clId="Web-{BEB2935C-F9CD-495F-E42D-E4EC0C4FE3CA}" dt="2021-12-17T19:13:13.406" v="50"/>
        <pc:sldMkLst>
          <pc:docMk/>
          <pc:sldMk cId="1102469894" sldId="262"/>
        </pc:sldMkLst>
      </pc:sldChg>
      <pc:sldChg chg="del">
        <pc:chgData name="Mitchell Brooks Wolfe" userId="S::miwo5614@colorado.edu::6bbe6386-3733-43b9-8e5e-c78d8bc82718" providerId="AD" clId="Web-{BEB2935C-F9CD-495F-E42D-E4EC0C4FE3CA}" dt="2021-12-17T19:13:27.672" v="53"/>
        <pc:sldMkLst>
          <pc:docMk/>
          <pc:sldMk cId="678248402" sldId="263"/>
        </pc:sldMkLst>
      </pc:sldChg>
      <pc:sldChg chg="del">
        <pc:chgData name="Mitchell Brooks Wolfe" userId="S::miwo5614@colorado.edu::6bbe6386-3733-43b9-8e5e-c78d8bc82718" providerId="AD" clId="Web-{BEB2935C-F9CD-495F-E42D-E4EC0C4FE3CA}" dt="2021-12-17T19:13:27.672" v="52"/>
        <pc:sldMkLst>
          <pc:docMk/>
          <pc:sldMk cId="2509577042" sldId="264"/>
        </pc:sldMkLst>
      </pc:sldChg>
      <pc:sldChg chg="del">
        <pc:chgData name="Mitchell Brooks Wolfe" userId="S::miwo5614@colorado.edu::6bbe6386-3733-43b9-8e5e-c78d8bc82718" providerId="AD" clId="Web-{BEB2935C-F9CD-495F-E42D-E4EC0C4FE3CA}" dt="2021-12-17T19:13:27.672" v="51"/>
        <pc:sldMkLst>
          <pc:docMk/>
          <pc:sldMk cId="467107519" sldId="265"/>
        </pc:sldMkLst>
      </pc:sldChg>
      <pc:sldChg chg="del">
        <pc:chgData name="Mitchell Brooks Wolfe" userId="S::miwo5614@colorado.edu::6bbe6386-3733-43b9-8e5e-c78d8bc82718" providerId="AD" clId="Web-{BEB2935C-F9CD-495F-E42D-E4EC0C4FE3CA}" dt="2021-12-17T19:15:34.593" v="65"/>
        <pc:sldMkLst>
          <pc:docMk/>
          <pc:sldMk cId="840618926" sldId="267"/>
        </pc:sldMkLst>
      </pc:sldChg>
    </pc:docChg>
  </pc:docChgLst>
  <pc:docChgLst>
    <pc:chgData name="Mitchell Brooks Wolfe" userId="6bbe6386-3733-43b9-8e5e-c78d8bc82718" providerId="ADAL" clId="{B9B41B92-2D73-6A40-9C51-33F280DDC76E}"/>
    <pc:docChg chg="modSld">
      <pc:chgData name="Mitchell Brooks Wolfe" userId="6bbe6386-3733-43b9-8e5e-c78d8bc82718" providerId="ADAL" clId="{B9B41B92-2D73-6A40-9C51-33F280DDC76E}" dt="2023-06-30T14:41:55.115" v="37" actId="20577"/>
      <pc:docMkLst>
        <pc:docMk/>
      </pc:docMkLst>
      <pc:sldChg chg="modSp mod">
        <pc:chgData name="Mitchell Brooks Wolfe" userId="6bbe6386-3733-43b9-8e5e-c78d8bc82718" providerId="ADAL" clId="{B9B41B92-2D73-6A40-9C51-33F280DDC76E}" dt="2023-06-30T14:41:55.115" v="37" actId="20577"/>
        <pc:sldMkLst>
          <pc:docMk/>
          <pc:sldMk cId="2227746301" sldId="260"/>
        </pc:sldMkLst>
        <pc:spChg chg="mod">
          <ac:chgData name="Mitchell Brooks Wolfe" userId="6bbe6386-3733-43b9-8e5e-c78d8bc82718" providerId="ADAL" clId="{B9B41B92-2D73-6A40-9C51-33F280DDC76E}" dt="2023-06-30T14:41:55.115" v="37" actId="20577"/>
          <ac:spMkLst>
            <pc:docMk/>
            <pc:sldMk cId="2227746301" sldId="260"/>
            <ac:spMk id="3" creationId="{95BE3CCE-2999-454F-A17C-9416E0F21944}"/>
          </ac:spMkLst>
        </pc:spChg>
      </pc:sldChg>
    </pc:docChg>
  </pc:docChgLst>
  <pc:docChgLst>
    <pc:chgData name="Kimberly F. Schorr" userId="S::schorrk@colorado.edu::009e122e-bf7a-4e5b-a331-66e09469fc8b" providerId="AD" clId="Web-{F48A1958-22E1-2B76-82CA-19261812B147}"/>
    <pc:docChg chg="modSld">
      <pc:chgData name="Kimberly F. Schorr" userId="S::schorrk@colorado.edu::009e122e-bf7a-4e5b-a331-66e09469fc8b" providerId="AD" clId="Web-{F48A1958-22E1-2B76-82CA-19261812B147}" dt="2021-12-22T23:13:19.395" v="11" actId="20577"/>
      <pc:docMkLst>
        <pc:docMk/>
      </pc:docMkLst>
      <pc:sldChg chg="modSp">
        <pc:chgData name="Kimberly F. Schorr" userId="S::schorrk@colorado.edu::009e122e-bf7a-4e5b-a331-66e09469fc8b" providerId="AD" clId="Web-{F48A1958-22E1-2B76-82CA-19261812B147}" dt="2021-12-22T23:13:19.395" v="11" actId="20577"/>
        <pc:sldMkLst>
          <pc:docMk/>
          <pc:sldMk cId="2227746301" sldId="260"/>
        </pc:sldMkLst>
        <pc:spChg chg="mod">
          <ac:chgData name="Kimberly F. Schorr" userId="S::schorrk@colorado.edu::009e122e-bf7a-4e5b-a331-66e09469fc8b" providerId="AD" clId="Web-{F48A1958-22E1-2B76-82CA-19261812B147}" dt="2021-12-22T23:13:19.395" v="11" actId="20577"/>
          <ac:spMkLst>
            <pc:docMk/>
            <pc:sldMk cId="2227746301" sldId="260"/>
            <ac:spMk id="3" creationId="{95BE3CCE-2999-454F-A17C-9416E0F21944}"/>
          </ac:spMkLst>
        </pc:spChg>
      </pc:sldChg>
    </pc:docChg>
  </pc:docChgLst>
  <pc:docChgLst>
    <pc:chgData name="Julie Corson" userId="S::juco4284@colorado.edu::7e6eb56e-4518-429c-a224-4444373379f1" providerId="AD" clId="Web-{3D2475AD-7724-AC17-28FA-6B17B133F4AA}"/>
    <pc:docChg chg="modSld">
      <pc:chgData name="Julie Corson" userId="S::juco4284@colorado.edu::7e6eb56e-4518-429c-a224-4444373379f1" providerId="AD" clId="Web-{3D2475AD-7724-AC17-28FA-6B17B133F4AA}" dt="2022-07-13T16:18:46.245" v="27" actId="20577"/>
      <pc:docMkLst>
        <pc:docMk/>
      </pc:docMkLst>
      <pc:sldChg chg="modSp">
        <pc:chgData name="Julie Corson" userId="S::juco4284@colorado.edu::7e6eb56e-4518-429c-a224-4444373379f1" providerId="AD" clId="Web-{3D2475AD-7724-AC17-28FA-6B17B133F4AA}" dt="2022-07-13T16:18:46.245" v="27" actId="20577"/>
        <pc:sldMkLst>
          <pc:docMk/>
          <pc:sldMk cId="2227746301" sldId="260"/>
        </pc:sldMkLst>
        <pc:spChg chg="mod">
          <ac:chgData name="Julie Corson" userId="S::juco4284@colorado.edu::7e6eb56e-4518-429c-a224-4444373379f1" providerId="AD" clId="Web-{3D2475AD-7724-AC17-28FA-6B17B133F4AA}" dt="2022-07-13T16:18:46.245" v="27" actId="20577"/>
          <ac:spMkLst>
            <pc:docMk/>
            <pc:sldMk cId="2227746301" sldId="260"/>
            <ac:spMk id="3" creationId="{95BE3CCE-2999-454F-A17C-9416E0F21944}"/>
          </ac:spMkLst>
        </pc:spChg>
      </pc:sldChg>
    </pc:docChg>
  </pc:docChgLst>
  <pc:docChgLst>
    <pc:chgData name="Stephanie Zubrowski" userId="S::stzu6490@colorado.edu::bdbf8f68-ae4a-45b1-b496-fe406f39824f" providerId="AD" clId="Web-{9BE8C931-8BD2-EBFF-64F1-B57FF00A847A}"/>
    <pc:docChg chg="modSld">
      <pc:chgData name="Stephanie Zubrowski" userId="S::stzu6490@colorado.edu::bdbf8f68-ae4a-45b1-b496-fe406f39824f" providerId="AD" clId="Web-{9BE8C931-8BD2-EBFF-64F1-B57FF00A847A}" dt="2022-01-07T19:01:28.387" v="155" actId="1076"/>
      <pc:docMkLst>
        <pc:docMk/>
      </pc:docMkLst>
      <pc:sldChg chg="modSp">
        <pc:chgData name="Stephanie Zubrowski" userId="S::stzu6490@colorado.edu::bdbf8f68-ae4a-45b1-b496-fe406f39824f" providerId="AD" clId="Web-{9BE8C931-8BD2-EBFF-64F1-B57FF00A847A}" dt="2022-01-07T18:35:11.895" v="13" actId="20577"/>
        <pc:sldMkLst>
          <pc:docMk/>
          <pc:sldMk cId="109857222" sldId="256"/>
        </pc:sldMkLst>
        <pc:spChg chg="mod">
          <ac:chgData name="Stephanie Zubrowski" userId="S::stzu6490@colorado.edu::bdbf8f68-ae4a-45b1-b496-fe406f39824f" providerId="AD" clId="Web-{9BE8C931-8BD2-EBFF-64F1-B57FF00A847A}" dt="2022-01-07T18:35:11.895" v="13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Stephanie Zubrowski" userId="S::stzu6490@colorado.edu::bdbf8f68-ae4a-45b1-b496-fe406f39824f" providerId="AD" clId="Web-{9BE8C931-8BD2-EBFF-64F1-B57FF00A847A}" dt="2022-01-07T18:39:22.956" v="17" actId="20577"/>
        <pc:sldMkLst>
          <pc:docMk/>
          <pc:sldMk cId="3611931225" sldId="259"/>
        </pc:sldMkLst>
        <pc:spChg chg="mod">
          <ac:chgData name="Stephanie Zubrowski" userId="S::stzu6490@colorado.edu::bdbf8f68-ae4a-45b1-b496-fe406f39824f" providerId="AD" clId="Web-{9BE8C931-8BD2-EBFF-64F1-B57FF00A847A}" dt="2022-01-07T18:39:22.956" v="17" actId="20577"/>
          <ac:spMkLst>
            <pc:docMk/>
            <pc:sldMk cId="3611931225" sldId="259"/>
            <ac:spMk id="3" creationId="{0BA7C606-E224-43BF-8FA9-2D61710B331E}"/>
          </ac:spMkLst>
        </pc:spChg>
      </pc:sldChg>
      <pc:sldChg chg="modSp">
        <pc:chgData name="Stephanie Zubrowski" userId="S::stzu6490@colorado.edu::bdbf8f68-ae4a-45b1-b496-fe406f39824f" providerId="AD" clId="Web-{9BE8C931-8BD2-EBFF-64F1-B57FF00A847A}" dt="2022-01-07T18:45:40.673" v="96" actId="20577"/>
        <pc:sldMkLst>
          <pc:docMk/>
          <pc:sldMk cId="2227746301" sldId="260"/>
        </pc:sldMkLst>
        <pc:spChg chg="mod">
          <ac:chgData name="Stephanie Zubrowski" userId="S::stzu6490@colorado.edu::bdbf8f68-ae4a-45b1-b496-fe406f39824f" providerId="AD" clId="Web-{9BE8C931-8BD2-EBFF-64F1-B57FF00A847A}" dt="2022-01-07T18:45:40.673" v="96" actId="20577"/>
          <ac:spMkLst>
            <pc:docMk/>
            <pc:sldMk cId="2227746301" sldId="260"/>
            <ac:spMk id="3" creationId="{95BE3CCE-2999-454F-A17C-9416E0F21944}"/>
          </ac:spMkLst>
        </pc:spChg>
      </pc:sldChg>
      <pc:sldChg chg="modSp">
        <pc:chgData name="Stephanie Zubrowski" userId="S::stzu6490@colorado.edu::bdbf8f68-ae4a-45b1-b496-fe406f39824f" providerId="AD" clId="Web-{9BE8C931-8BD2-EBFF-64F1-B57FF00A847A}" dt="2022-01-07T18:57:06.326" v="120" actId="20577"/>
        <pc:sldMkLst>
          <pc:docMk/>
          <pc:sldMk cId="1425361729" sldId="261"/>
        </pc:sldMkLst>
        <pc:spChg chg="mod">
          <ac:chgData name="Stephanie Zubrowski" userId="S::stzu6490@colorado.edu::bdbf8f68-ae4a-45b1-b496-fe406f39824f" providerId="AD" clId="Web-{9BE8C931-8BD2-EBFF-64F1-B57FF00A847A}" dt="2022-01-07T18:57:06.326" v="120" actId="20577"/>
          <ac:spMkLst>
            <pc:docMk/>
            <pc:sldMk cId="1425361729" sldId="261"/>
            <ac:spMk id="3" creationId="{14B3504C-07EB-43AA-BAF6-5E1D2BF8A2B8}"/>
          </ac:spMkLst>
        </pc:spChg>
      </pc:sldChg>
      <pc:sldChg chg="addSp delSp modSp">
        <pc:chgData name="Stephanie Zubrowski" userId="S::stzu6490@colorado.edu::bdbf8f68-ae4a-45b1-b496-fe406f39824f" providerId="AD" clId="Web-{9BE8C931-8BD2-EBFF-64F1-B57FF00A847A}" dt="2022-01-07T19:01:28.387" v="155" actId="1076"/>
        <pc:sldMkLst>
          <pc:docMk/>
          <pc:sldMk cId="1116358545" sldId="266"/>
        </pc:sldMkLst>
        <pc:spChg chg="mod">
          <ac:chgData name="Stephanie Zubrowski" userId="S::stzu6490@colorado.edu::bdbf8f68-ae4a-45b1-b496-fe406f39824f" providerId="AD" clId="Web-{9BE8C931-8BD2-EBFF-64F1-B57FF00A847A}" dt="2022-01-07T19:01:28.387" v="155" actId="1076"/>
          <ac:spMkLst>
            <pc:docMk/>
            <pc:sldMk cId="1116358545" sldId="266"/>
            <ac:spMk id="2" creationId="{29E04055-4B55-4584-9DF2-8E76B2A9E8E6}"/>
          </ac:spMkLst>
        </pc:spChg>
        <pc:spChg chg="add del mod">
          <ac:chgData name="Stephanie Zubrowski" userId="S::stzu6490@colorado.edu::bdbf8f68-ae4a-45b1-b496-fe406f39824f" providerId="AD" clId="Web-{9BE8C931-8BD2-EBFF-64F1-B57FF00A847A}" dt="2022-01-07T19:00:27.340" v="125"/>
          <ac:spMkLst>
            <pc:docMk/>
            <pc:sldMk cId="1116358545" sldId="266"/>
            <ac:spMk id="3" creationId="{E4EAAEBF-D82B-4F45-B51C-63D17FCB9817}"/>
          </ac:spMkLst>
        </pc:spChg>
        <pc:spChg chg="add mod">
          <ac:chgData name="Stephanie Zubrowski" userId="S::stzu6490@colorado.edu::bdbf8f68-ae4a-45b1-b496-fe406f39824f" providerId="AD" clId="Web-{9BE8C931-8BD2-EBFF-64F1-B57FF00A847A}" dt="2022-01-07T19:01:25.028" v="154" actId="1076"/>
          <ac:spMkLst>
            <pc:docMk/>
            <pc:sldMk cId="1116358545" sldId="266"/>
            <ac:spMk id="4" creationId="{C0D8013C-E119-48D8-914F-D9E64B4C81F9}"/>
          </ac:spMkLst>
        </pc:spChg>
        <pc:picChg chg="mod">
          <ac:chgData name="Stephanie Zubrowski" userId="S::stzu6490@colorado.edu::bdbf8f68-ae4a-45b1-b496-fe406f39824f" providerId="AD" clId="Web-{9BE8C931-8BD2-EBFF-64F1-B57FF00A847A}" dt="2022-01-07T19:00:55.387" v="150" actId="1076"/>
          <ac:picMkLst>
            <pc:docMk/>
            <pc:sldMk cId="1116358545" sldId="266"/>
            <ac:picMk id="5" creationId="{FB0C7A9F-88AA-9940-B5DD-12EF6355F87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3F377-9AAE-44C8-8BF2-EEC0D7A3BB1D}" type="datetimeFigureOut">
              <a:rPr lang="en-US"/>
              <a:t>6/30/23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FFC1D-5EE0-4D60-8905-FCE0442D6BC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3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Will check in with Kim regarding the highlighted part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FC1D-5EE0-4D60-8905-FCE0442D6BC8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95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Portal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FC1D-5EE0-4D60-8905-FCE0442D6BC8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82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edu/isss/myiss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edu/isss/myis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2.docusign.net/Member/PowerFormSigning.aspx?PowerFormId=be455c71-17d6-4ff3-9a09-df7464806a1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ss.cu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W48hvRgN2yQ" TargetMode="External"/><Relationship Id="rId4" Type="http://schemas.openxmlformats.org/officeDocument/2006/relationships/hyperlink" Target="https://oit.colorado.edu/services/identity-access-management/identike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94.cbp.dhs.gov/I94/#/hom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606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How to Complete the Required Immigration Check-In Form and Submit Your Confirmation of a Passing (70%) Immigration Essentials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2E529-39D1-BC4B-AE4F-FE5A1C6A0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81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Immigration Essentials Grade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40F1E-C6F8-604A-8B7B-86C443992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919" y="146843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 </a:t>
            </a:r>
            <a:r>
              <a:rPr lang="en-US" dirty="0" err="1">
                <a:cs typeface="Calibri"/>
              </a:rPr>
              <a:t>MyISSS</a:t>
            </a:r>
            <a:r>
              <a:rPr lang="en-US" dirty="0">
                <a:cs typeface="Calibri"/>
              </a:rPr>
              <a:t> Portal select the "IES Quiz Grade Submission" Under "Arrival &amp; Immigration Check-In"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FE03AF4-36D0-411F-A0D1-C368B3E64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91" y="2945356"/>
            <a:ext cx="11555361" cy="294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061BD-16A1-424E-BF0B-9AA8E3265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Where to Find ISSS Forms</a:t>
            </a:r>
          </a:p>
        </p:txBody>
      </p:sp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49F8E66-4B8D-40EF-831A-1DAF066E0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19848"/>
            <a:ext cx="10515600" cy="138871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91C86A-5844-497C-862E-38B8259A39D7}"/>
              </a:ext>
            </a:extLst>
          </p:cNvPr>
          <p:cNvSpPr txBox="1"/>
          <p:nvPr/>
        </p:nvSpPr>
        <p:spPr>
          <a:xfrm>
            <a:off x="3934324" y="4158368"/>
            <a:ext cx="433011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https://www.colorado.edu/isss/myisss</a:t>
            </a:r>
            <a:r>
              <a:rPr lang="en-US" dirty="0">
                <a:ea typeface="+mn-lt"/>
                <a:cs typeface="+mn-lt"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2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7D6BA-334B-4E8A-A2CB-F333CC5DC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Immigration Check-In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7C606-E224-43BF-8FA9-2D61710B3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International students in F-1 or J-1 status are required by federal regulations to complete a SEVIS immigration check-in within 30 days of the start date indicated on their I-20 or DS-2019.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Transfer-in students must complete the check-in form within 15 days of the start date indicated on their CU Boulder I-20 or DS-2019</a:t>
            </a:r>
          </a:p>
          <a:p>
            <a:r>
              <a:rPr lang="en-US" dirty="0">
                <a:ea typeface="+mn-lt"/>
                <a:cs typeface="+mn-lt"/>
              </a:rPr>
              <a:t>Failure to complete the immigration check-in process will result in the termination of one’s F-1 or J-1 status and the ability to legally pursue a degree in the United States.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1931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B17DD-4B0F-4826-AB82-9EF855B94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When to Complete the Immigration Check-In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E3CCE-2999-454F-A17C-9416E0F21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The Immigration check-in can only be completed </a:t>
            </a:r>
            <a:r>
              <a:rPr lang="en-US" i="1" dirty="0">
                <a:ea typeface="+mn-lt"/>
                <a:cs typeface="+mn-lt"/>
              </a:rPr>
              <a:t>after arriving in the U.S.</a:t>
            </a:r>
            <a:r>
              <a:rPr lang="en-US" dirty="0">
                <a:ea typeface="+mn-lt"/>
                <a:cs typeface="+mn-lt"/>
              </a:rPr>
              <a:t> as you must provide a copy of your U.S. arrival record (I-94)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Deadline for non-transfer students: 30 days after the program start date</a:t>
            </a:r>
          </a:p>
          <a:p>
            <a:pPr lvl="1"/>
            <a:r>
              <a:rPr lang="en-US" dirty="0">
                <a:ea typeface="+mn-lt"/>
                <a:cs typeface="+mn-lt"/>
              </a:rPr>
              <a:t>Deadline for transfer students: Within 15 days of the program start date indicated on your Form I-20</a:t>
            </a:r>
          </a:p>
          <a:p>
            <a:r>
              <a:rPr lang="en-US" dirty="0">
                <a:ea typeface="+mn-lt"/>
                <a:cs typeface="+mn-lt"/>
              </a:rPr>
              <a:t>The Immigration Check-In Form is available via </a:t>
            </a:r>
            <a:r>
              <a:rPr lang="en-US" dirty="0">
                <a:ea typeface="+mn-lt"/>
                <a:cs typeface="+mn-lt"/>
                <a:hlinkClick r:id="rId3"/>
              </a:rPr>
              <a:t>MyISSS portal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Students in F-1 status: You must complete an </a:t>
            </a:r>
            <a:r>
              <a:rPr lang="en-US" i="1" dirty="0">
                <a:ea typeface="+mn-lt"/>
                <a:cs typeface="+mn-lt"/>
              </a:rPr>
              <a:t>Immigration Essentials Virtual Quiz </a:t>
            </a:r>
            <a:r>
              <a:rPr lang="en-US" dirty="0">
                <a:ea typeface="+mn-lt"/>
                <a:cs typeface="+mn-lt"/>
              </a:rPr>
              <a:t>within your orientation canvas course and upload the results in the Immigration Check-In Form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Exchange Students in J-1 status have access to the orientation canvas course, but will not complete a quiz and will instead have to attend an information session.</a:t>
            </a:r>
          </a:p>
          <a:p>
            <a:pPr lvl="1"/>
            <a:r>
              <a:rPr lang="en-US" dirty="0">
                <a:ea typeface="+mn-lt"/>
                <a:cs typeface="+mn-lt"/>
              </a:rPr>
              <a:t>If you are a J-1 student who is not an exchange student, please reach out to ISSS about your check-in process. You will also be required to submit proof of insurance:  </a:t>
            </a:r>
            <a:r>
              <a:rPr lang="en-US" dirty="0">
                <a:ea typeface="+mn-lt"/>
                <a:cs typeface="+mn-lt"/>
                <a:hlinkClick r:id="rId4"/>
              </a:rPr>
              <a:t>Exchange Visitor Insurance Compliance Form</a:t>
            </a:r>
            <a:r>
              <a:rPr lang="en-US" dirty="0">
                <a:ea typeface="+mn-lt"/>
                <a:cs typeface="+mn-lt"/>
              </a:rPr>
              <a:t> (DocuSign) </a:t>
            </a:r>
          </a:p>
          <a:p>
            <a:pPr lvl="1"/>
            <a:endParaRPr lang="en-US" dirty="0">
              <a:highlight>
                <a:srgbClr val="FFFF00"/>
              </a:highlight>
              <a:cs typeface="Calibri" panose="020F0502020204030204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774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853EF-19F1-43DB-B26F-AFEB5CA0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Calibri Light"/>
              </a:rPr>
              <a:t>MyISSS</a:t>
            </a:r>
            <a:r>
              <a:rPr lang="en-US" dirty="0">
                <a:cs typeface="Calibri Light"/>
              </a:rPr>
              <a:t>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3504C-07EB-43AA-BAF6-5E1D2BF8A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How to Access </a:t>
            </a:r>
            <a:r>
              <a:rPr lang="en-US" b="1" dirty="0" err="1"/>
              <a:t>MyISSS</a:t>
            </a:r>
            <a:r>
              <a:rPr lang="en-US" b="1" dirty="0"/>
              <a:t> where you will find your Check-In Form</a:t>
            </a:r>
            <a:endParaRPr lang="en-US" dirty="0" err="1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Open the portal at </a:t>
            </a:r>
            <a:r>
              <a:rPr lang="en-US" dirty="0">
                <a:ea typeface="+mn-lt"/>
                <a:cs typeface="+mn-lt"/>
                <a:hlinkClick r:id="rId3"/>
              </a:rPr>
              <a:t>https://isss.cu.edu</a:t>
            </a:r>
            <a:endParaRPr lang="en-US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Select the login button</a:t>
            </a:r>
            <a:endParaRPr lang="en-US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Select your Campus</a:t>
            </a:r>
            <a:endParaRPr lang="en-US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Login using </a:t>
            </a:r>
            <a:r>
              <a:rPr lang="en-US" dirty="0">
                <a:ea typeface="+mn-lt"/>
                <a:cs typeface="+mn-lt"/>
                <a:hlinkClick r:id="rId4"/>
              </a:rPr>
              <a:t>your IdentiKey</a:t>
            </a:r>
            <a:r>
              <a:rPr lang="en-US" dirty="0">
                <a:ea typeface="+mn-lt"/>
                <a:cs typeface="+mn-lt"/>
              </a:rPr>
              <a:t> and </a:t>
            </a:r>
            <a:r>
              <a:rPr lang="en-US" dirty="0" err="1">
                <a:ea typeface="+mn-lt"/>
                <a:cs typeface="+mn-lt"/>
              </a:rPr>
              <a:t>IdentiKey</a:t>
            </a:r>
            <a:r>
              <a:rPr lang="en-US" dirty="0">
                <a:ea typeface="+mn-lt"/>
                <a:cs typeface="+mn-lt"/>
              </a:rPr>
              <a:t> password</a:t>
            </a:r>
            <a:endParaRPr lang="en-US" dirty="0">
              <a:cs typeface="Calibri"/>
            </a:endParaRPr>
          </a:p>
          <a:p>
            <a:pPr lvl="2"/>
            <a:r>
              <a:rPr lang="en-US" dirty="0">
                <a:ea typeface="+mn-lt"/>
                <a:cs typeface="+mn-lt"/>
              </a:rPr>
              <a:t>If given an option, select Full Client Services (</a:t>
            </a:r>
            <a:r>
              <a:rPr lang="en-US" i="1" dirty="0">
                <a:ea typeface="+mn-lt"/>
                <a:cs typeface="+mn-lt"/>
              </a:rPr>
              <a:t>NOT</a:t>
            </a:r>
            <a:r>
              <a:rPr lang="en-US" dirty="0">
                <a:ea typeface="+mn-lt"/>
                <a:cs typeface="+mn-lt"/>
              </a:rPr>
              <a:t> Limited Client Services)</a:t>
            </a:r>
            <a:endParaRPr lang="en-US">
              <a:cs typeface="Calibri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5"/>
              </a:rPr>
              <a:t>MyISSS Intro Video</a:t>
            </a:r>
            <a:r>
              <a:rPr lang="en-US" dirty="0"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536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C602-4290-4104-8B2F-BDEBCAC3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656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cs typeface="Calibri Light"/>
              </a:rPr>
              <a:t>How to Access your I-94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6EAD8-4788-4530-9241-E86A8601C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46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F-1 and J-1 students must submit their I-94 arrival record when completing the Immigration Check-In Form </a:t>
            </a:r>
          </a:p>
          <a:p>
            <a:r>
              <a:rPr lang="en-US" dirty="0">
                <a:cs typeface="Calibri"/>
              </a:rPr>
              <a:t>Go to </a:t>
            </a:r>
            <a:r>
              <a:rPr lang="en-US" dirty="0">
                <a:ea typeface="+mn-lt"/>
                <a:cs typeface="+mn-lt"/>
                <a:hlinkClick r:id="rId2"/>
              </a:rPr>
              <a:t>https://i94.cbp.dhs.gov/I94/#/home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cs typeface="Calibri"/>
              </a:rPr>
              <a:t>Select "Get Most Recent I-94"</a:t>
            </a:r>
          </a:p>
          <a:p>
            <a:r>
              <a:rPr lang="en-US" dirty="0">
                <a:cs typeface="Calibri"/>
              </a:rPr>
              <a:t>Click on "Consent &amp; Continue"</a:t>
            </a:r>
          </a:p>
          <a:p>
            <a:r>
              <a:rPr lang="en-US" dirty="0">
                <a:cs typeface="Calibri"/>
              </a:rPr>
              <a:t>Enter your information as it appears on your F-1 or J-1 visa</a:t>
            </a:r>
          </a:p>
          <a:p>
            <a:pPr lvl="1"/>
            <a:r>
              <a:rPr lang="en-US" dirty="0">
                <a:cs typeface="Calibri"/>
              </a:rPr>
              <a:t>If you are a Canadian citizen, please use your passport</a:t>
            </a:r>
          </a:p>
        </p:txBody>
      </p:sp>
    </p:spTree>
    <p:extLst>
      <p:ext uri="{BB962C8B-B14F-4D97-AF65-F5344CB8AC3E}">
        <p14:creationId xmlns:p14="http://schemas.microsoft.com/office/powerpoint/2010/main" val="371129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C52ED-8154-4072-AEF8-6943462D9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Most Recent I-94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3F3AC73-AFA6-48F1-A18D-49B5D60CF4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098" r="-153"/>
          <a:stretch/>
        </p:blipFill>
        <p:spPr>
          <a:xfrm>
            <a:off x="1649054" y="1887512"/>
            <a:ext cx="8881616" cy="3785119"/>
          </a:xfrm>
        </p:spPr>
      </p:pic>
    </p:spTree>
    <p:extLst>
      <p:ext uri="{BB962C8B-B14F-4D97-AF65-F5344CB8AC3E}">
        <p14:creationId xmlns:p14="http://schemas.microsoft.com/office/powerpoint/2010/main" val="772492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2BEF9-7544-4B25-A23D-E2C0C5BB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344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Responsibilities Contract for Students in F-1 or J-1 Status</a:t>
            </a:r>
            <a:endParaRPr lang="en-US" dirty="0">
              <a:cs typeface="Calibri Ligh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3B5A2-0A2E-43D6-857E-FA2ADB996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94" y="1709805"/>
            <a:ext cx="11161362" cy="471296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International students are required to abide by U.S. federal immigration regulations for the duration of their stay in the U.S. 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The Responsibilities Contract outlines several rules international students must follow to maintain F-1 or J-1 status</a:t>
            </a:r>
          </a:p>
          <a:p>
            <a:r>
              <a:rPr lang="en-US" dirty="0">
                <a:ea typeface="+mn-lt"/>
                <a:cs typeface="+mn-lt"/>
              </a:rPr>
              <a:t>Students are responsible for knowing and abiding by all U.S. federal immigration rules</a:t>
            </a:r>
          </a:p>
          <a:p>
            <a:r>
              <a:rPr lang="en-US" dirty="0">
                <a:ea typeface="+mn-lt"/>
                <a:cs typeface="+mn-lt"/>
              </a:rPr>
              <a:t>Abiding by the U.S. federal immigration regulations is required to maintain F-1 or J-1 status and to remain in the U.S. legally while you complete your academic program</a:t>
            </a:r>
          </a:p>
          <a:p>
            <a:r>
              <a:rPr lang="en-US" dirty="0">
                <a:cs typeface="Calibri"/>
              </a:rPr>
              <a:t>ISSS advisors are here to help answer questions regarding your F-1 or J-1 status</a:t>
            </a:r>
          </a:p>
        </p:txBody>
      </p:sp>
    </p:spTree>
    <p:extLst>
      <p:ext uri="{BB962C8B-B14F-4D97-AF65-F5344CB8AC3E}">
        <p14:creationId xmlns:p14="http://schemas.microsoft.com/office/powerpoint/2010/main" val="1838981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8E6F-F7FF-4E8D-87BF-08CFC6599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29" y="8244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Submitting your Confirmation of a Passing (70%) Immigration Essentials Score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60183-2429-4DB6-8F30-011F4FC2B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33" y="1444625"/>
            <a:ext cx="1222395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Only required for students in F-1 status</a:t>
            </a:r>
          </a:p>
          <a:p>
            <a:r>
              <a:rPr lang="en-US" dirty="0">
                <a:ea typeface="+mn-lt"/>
                <a:cs typeface="+mn-lt"/>
              </a:rPr>
              <a:t>Take the Immigration Essentials Quiz in the canvas course 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After completing the quiz with a 70% or higher, go to "Grades" and then select “Print Grades”</a:t>
            </a:r>
          </a:p>
          <a:p>
            <a:endParaRPr lang="en-US" dirty="0">
              <a:ea typeface="+mn-lt"/>
              <a:cs typeface="+mn-lt"/>
            </a:endParaRPr>
          </a:p>
        </p:txBody>
      </p:sp>
      <p:pic>
        <p:nvPicPr>
          <p:cNvPr id="4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98703AC-4BBC-4428-84AB-19E083D45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972" y="3066985"/>
            <a:ext cx="7493792" cy="341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63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04055-4B55-4584-9DF2-8E76B2A9E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294" y="1746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Immigration Essentials Course Grade </a:t>
            </a:r>
            <a:endParaRPr lang="en-US" dirty="0">
              <a:cs typeface="Calibri Light" panose="020F0302020204030204"/>
            </a:endParaRPr>
          </a:p>
        </p:txBody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B0C7A9F-88AA-9940-B5DD-12EF6355F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100" y="2087562"/>
            <a:ext cx="6365800" cy="4351338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D8013C-E119-48D8-914F-D9E64B4C81F9}"/>
              </a:ext>
            </a:extLst>
          </p:cNvPr>
          <p:cNvSpPr txBox="1"/>
          <p:nvPr/>
        </p:nvSpPr>
        <p:spPr>
          <a:xfrm>
            <a:off x="1759745" y="1307305"/>
            <a:ext cx="867251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You will need to save a screenshot of your passing grade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6358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650</Words>
  <Application>Microsoft Macintosh PowerPoint</Application>
  <PresentationFormat>Widescreen</PresentationFormat>
  <Paragraphs>50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How to Complete the Required Immigration Check-In Form and Submit Your Confirmation of a Passing (70%) Immigration Essentials Score</vt:lpstr>
      <vt:lpstr>Immigration Check-In Form</vt:lpstr>
      <vt:lpstr>When to Complete the Immigration Check-In Form</vt:lpstr>
      <vt:lpstr>MyISSS Portal</vt:lpstr>
      <vt:lpstr>How to Access your I-94 Record</vt:lpstr>
      <vt:lpstr>Most Recent I-94</vt:lpstr>
      <vt:lpstr>Responsibilities Contract for Students in F-1 or J-1 Status </vt:lpstr>
      <vt:lpstr>Submitting your Confirmation of a Passing (70%) Immigration Essentials Score</vt:lpstr>
      <vt:lpstr>Immigration Essentials Course Grade </vt:lpstr>
      <vt:lpstr>Immigration Essentials Grade Submission</vt:lpstr>
      <vt:lpstr>Where to Find ISSS Forms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Mitchell Brooks Wolfe</cp:lastModifiedBy>
  <cp:revision>299</cp:revision>
  <dcterms:created xsi:type="dcterms:W3CDTF">2021-12-17T16:28:21Z</dcterms:created>
  <dcterms:modified xsi:type="dcterms:W3CDTF">2023-06-30T14:42:04Z</dcterms:modified>
</cp:coreProperties>
</file>