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71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4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9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3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9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1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5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2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7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2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571F0-9601-4687-AB1D-979B616F67F6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6F92-A09C-48C1-863A-573C722C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7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9D82C-50A0-4A46-8017-374F3BFA40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3FCDE-6CE7-431B-9517-145130F58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994C6BF-F711-4E9A-B8E7-609BF0F3D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4"/>
            <a:ext cx="9144000" cy="684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448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Riggle</dc:creator>
  <cp:lastModifiedBy>Gordon Riggle</cp:lastModifiedBy>
  <cp:revision>1</cp:revision>
  <dcterms:created xsi:type="dcterms:W3CDTF">2021-01-13T18:25:19Z</dcterms:created>
  <dcterms:modified xsi:type="dcterms:W3CDTF">2021-01-13T18:26:17Z</dcterms:modified>
</cp:coreProperties>
</file>