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8"/>
    <p:restoredTop sz="94658"/>
  </p:normalViewPr>
  <p:slideViewPr>
    <p:cSldViewPr snapToGrid="0">
      <p:cViewPr varScale="1">
        <p:scale>
          <a:sx n="30" d="100"/>
          <a:sy n="30" d="100"/>
        </p:scale>
        <p:origin x="400" y="5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pPr algn="ctr"/>
            <a:r>
              <a:rPr lang="en-US" sz="4400" b="0" strike="noStrike" spc="-1">
                <a:solidFill>
                  <a:srgbClr val="000000"/>
                </a:solidFill>
                <a:latin typeface="Arial"/>
              </a:rPr>
              <a:t>Click to move the slide</a:t>
            </a:r>
          </a:p>
        </p:txBody>
      </p:sp>
      <p:sp>
        <p:nvSpPr>
          <p:cNvPr id="42"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marL="216000" indent="0">
              <a:buNone/>
            </a:pPr>
            <a:r>
              <a:rPr lang="en-US" sz="2000" b="0" strike="noStrike" spc="-1">
                <a:solidFill>
                  <a:srgbClr val="000000"/>
                </a:solidFill>
                <a:latin typeface="Arial"/>
              </a:rPr>
              <a:t>Click to edit the notes format</a:t>
            </a:r>
          </a:p>
        </p:txBody>
      </p:sp>
      <p:sp>
        <p:nvSpPr>
          <p:cNvPr id="43"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pPr indent="0">
              <a:buNone/>
            </a:pPr>
            <a:r>
              <a:rPr lang="en-US" sz="1400" b="0" strike="noStrike" spc="-1">
                <a:solidFill>
                  <a:srgbClr val="000000"/>
                </a:solidFill>
                <a:latin typeface="Times New Roman"/>
              </a:rPr>
              <a:t>&lt;header&gt;</a:t>
            </a:r>
          </a:p>
        </p:txBody>
      </p:sp>
      <p:sp>
        <p:nvSpPr>
          <p:cNvPr id="44" name="PlaceHolder 4"/>
          <p:cNvSpPr>
            <a:spLocks noGrp="1"/>
          </p:cNvSpPr>
          <p:nvPr>
            <p:ph type="dt" idx="1"/>
          </p:nvPr>
        </p:nvSpPr>
        <p:spPr>
          <a:xfrm>
            <a:off x="4399200" y="0"/>
            <a:ext cx="3372840" cy="502560"/>
          </a:xfrm>
          <a:prstGeom prst="rect">
            <a:avLst/>
          </a:prstGeom>
          <a:noFill/>
          <a:ln w="0">
            <a:noFill/>
          </a:ln>
        </p:spPr>
        <p:txBody>
          <a:bodyPr lIns="0" tIns="0" rIns="0" bIns="0" anchor="t">
            <a:noAutofit/>
          </a:bodyPr>
          <a:lstStyle>
            <a:lvl1pPr indent="0" algn="r">
              <a:buNone/>
              <a:defRPr lang="en-US" sz="1400" b="0" strike="noStrike" spc="-1">
                <a:solidFill>
                  <a:srgbClr val="000000"/>
                </a:solidFill>
                <a:latin typeface="Times New Roman"/>
              </a:defRPr>
            </a:lvl1pPr>
          </a:lstStyle>
          <a:p>
            <a:pPr indent="0" algn="r">
              <a:buNone/>
            </a:pPr>
            <a:r>
              <a:rPr lang="en-US" sz="1400" b="0" strike="noStrike" spc="-1">
                <a:solidFill>
                  <a:srgbClr val="000000"/>
                </a:solidFill>
                <a:latin typeface="Times New Roman"/>
              </a:rPr>
              <a:t>&lt;date/time&gt;</a:t>
            </a:r>
          </a:p>
        </p:txBody>
      </p:sp>
      <p:sp>
        <p:nvSpPr>
          <p:cNvPr id="45" name="PlaceHolder 5"/>
          <p:cNvSpPr>
            <a:spLocks noGrp="1"/>
          </p:cNvSpPr>
          <p:nvPr>
            <p:ph type="ftr" idx="2"/>
          </p:nvPr>
        </p:nvSpPr>
        <p:spPr>
          <a:xfrm>
            <a:off x="0" y="9555480"/>
            <a:ext cx="3372840" cy="502560"/>
          </a:xfrm>
          <a:prstGeom prst="rect">
            <a:avLst/>
          </a:prstGeom>
          <a:noFill/>
          <a:ln w="0">
            <a:noFill/>
          </a:ln>
        </p:spPr>
        <p:txBody>
          <a:bodyPr lIns="0" tIns="0" rIns="0" bIns="0" anchor="b">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&lt;footer&gt;</a:t>
            </a:r>
          </a:p>
        </p:txBody>
      </p:sp>
      <p:sp>
        <p:nvSpPr>
          <p:cNvPr id="46" name="PlaceHolder 6"/>
          <p:cNvSpPr>
            <a:spLocks noGrp="1"/>
          </p:cNvSpPr>
          <p:nvPr>
            <p:ph type="sldNum" idx="3"/>
          </p:nvPr>
        </p:nvSpPr>
        <p:spPr>
          <a:xfrm>
            <a:off x="4399200" y="9555480"/>
            <a:ext cx="3372840" cy="502560"/>
          </a:xfrm>
          <a:prstGeom prst="rect">
            <a:avLst/>
          </a:prstGeom>
          <a:noFill/>
          <a:ln w="0">
            <a:noFill/>
          </a:ln>
        </p:spPr>
        <p:txBody>
          <a:bodyPr lIns="0" tIns="0" rIns="0" bIns="0" anchor="b">
            <a:noAutofit/>
          </a:bodyPr>
          <a:lstStyle>
            <a:lvl1pPr indent="0" algn="r">
              <a:buNone/>
              <a:defRPr lang="en-US" sz="1400" b="0" strike="noStrike" spc="-1">
                <a:solidFill>
                  <a:srgbClr val="000000"/>
                </a:solidFill>
                <a:latin typeface="Times New Roman"/>
              </a:defRPr>
            </a:lvl1pPr>
          </a:lstStyle>
          <a:p>
            <a:pPr indent="0" algn="r">
              <a:buNone/>
            </a:pPr>
            <a:fld id="{F70BE547-8E15-42BF-88D9-6915BF666BCB}" type="slidenum">
              <a:rPr lang="en-US" sz="1400" b="0" strike="noStrike" spc="-1">
                <a:solidFill>
                  <a:srgbClr val="000000"/>
                </a:solidFill>
                <a:latin typeface="Times New Roman"/>
              </a:rPr>
              <a:t>‹#›</a:t>
            </a:fld>
            <a:endParaRPr lang="en-US"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PlaceHolder 1"/>
          <p:cNvSpPr>
            <a:spLocks noGrp="1" noRot="1" noChangeAspect="1"/>
          </p:cNvSpPr>
          <p:nvPr>
            <p:ph type="sldImg"/>
          </p:nvPr>
        </p:nvSpPr>
        <p:spPr>
          <a:xfrm>
            <a:off x="1143000" y="685800"/>
            <a:ext cx="4572000" cy="3429000"/>
          </a:xfrm>
          <a:prstGeom prst="rect">
            <a:avLst/>
          </a:prstGeom>
          <a:ln w="0">
            <a:noFill/>
          </a:ln>
        </p:spPr>
      </p:sp>
      <p:sp>
        <p:nvSpPr>
          <p:cNvPr id="100" name="PlaceHolder 2"/>
          <p:cNvSpPr>
            <a:spLocks noGrp="1"/>
          </p:cNvSpPr>
          <p:nvPr>
            <p:ph type="body"/>
          </p:nvPr>
        </p:nvSpPr>
        <p:spPr>
          <a:xfrm>
            <a:off x="685800" y="4343400"/>
            <a:ext cx="5485680" cy="4114080"/>
          </a:xfrm>
          <a:prstGeom prst="rect">
            <a:avLst/>
          </a:prstGeom>
          <a:noFill/>
          <a:ln w="0">
            <a:noFill/>
          </a:ln>
        </p:spPr>
        <p:txBody>
          <a:bodyPr lIns="0" tIns="0" rIns="0" bIns="0" anchor="t">
            <a:normAutofit fontScale="58000"/>
          </a:bodyPr>
          <a:lstStyle/>
          <a:p>
            <a:pPr marL="125280" indent="0">
              <a:lnSpc>
                <a:spcPct val="100000"/>
              </a:lnSpc>
              <a:buNone/>
              <a:tabLst>
                <a:tab pos="0" algn="l"/>
              </a:tabLst>
            </a:pPr>
            <a:r>
              <a:rPr lang="en-US" sz="5800" b="0" strike="noStrike" spc="-1">
                <a:solidFill>
                  <a:srgbClr val="000000"/>
                </a:solidFill>
                <a:latin typeface="+mn-lt"/>
                <a:ea typeface="+mn-ea"/>
              </a:rPr>
              <a:t>Most often ALL in children involves B lympho- cytes, the type of lymphocyte that makes antibodies to infections, but it can also involve T lymphocytes, which help the body fight disease in other ways. </a:t>
            </a:r>
            <a:endParaRPr lang="en-US" sz="5800" b="0" strike="noStrike" spc="-1">
              <a:solidFill>
                <a:srgbClr val="000000"/>
              </a:solidFill>
              <a:latin typeface="Arial"/>
            </a:endParaRPr>
          </a:p>
          <a:p>
            <a:pPr marL="125280" indent="0">
              <a:lnSpc>
                <a:spcPct val="100000"/>
              </a:lnSpc>
              <a:buNone/>
              <a:tabLst>
                <a:tab pos="0" algn="l"/>
              </a:tabLst>
            </a:pPr>
            <a:endParaRPr lang="en-US" sz="5800" b="0" strike="noStrike" spc="-1">
              <a:solidFill>
                <a:srgbClr val="000000"/>
              </a:solidFill>
              <a:latin typeface="Arial"/>
            </a:endParaRPr>
          </a:p>
        </p:txBody>
      </p:sp>
      <p:sp>
        <p:nvSpPr>
          <p:cNvPr id="101" name="PlaceHolder 3"/>
          <p:cNvSpPr>
            <a:spLocks noGrp="1"/>
          </p:cNvSpPr>
          <p:nvPr>
            <p:ph type="sldNum" idx="4"/>
          </p:nvPr>
        </p:nvSpPr>
        <p:spPr>
          <a:xfrm>
            <a:off x="3884760" y="8685360"/>
            <a:ext cx="2971080" cy="456480"/>
          </a:xfrm>
          <a:prstGeom prst="rect">
            <a:avLst/>
          </a:prstGeom>
          <a:noFill/>
          <a:ln w="0">
            <a:noFill/>
          </a:ln>
        </p:spPr>
        <p:txBody>
          <a:bodyPr lIns="0" tIns="0" rIns="0" bIns="0" anchor="b">
            <a:noAutofit/>
          </a:bodyPr>
          <a:lstStyle>
            <a:lvl1pPr indent="0" algn="r">
              <a:lnSpc>
                <a:spcPct val="100000"/>
              </a:lnSpc>
              <a:buNone/>
              <a:tabLst>
                <a:tab pos="0" algn="l"/>
              </a:tabLst>
              <a:defRPr lang="en-US" sz="1200" b="0" strike="noStrike" spc="-1">
                <a:solidFill>
                  <a:srgbClr val="000000"/>
                </a:solidFill>
                <a:latin typeface="+mn-lt"/>
                <a:ea typeface="+mn-ea"/>
              </a:defRPr>
            </a:lvl1pPr>
          </a:lstStyle>
          <a:p>
            <a:pPr indent="0" algn="r">
              <a:lnSpc>
                <a:spcPct val="100000"/>
              </a:lnSpc>
              <a:buNone/>
              <a:tabLst>
                <a:tab pos="0" algn="l"/>
              </a:tabLst>
            </a:pPr>
            <a:fld id="{58482A3B-036C-4775-8ACB-E0500B5ED58E}" type="slidenum">
              <a:rPr lang="en-US" sz="1200" b="0" strike="noStrike" spc="-1">
                <a:solidFill>
                  <a:srgbClr val="000000"/>
                </a:solidFill>
                <a:latin typeface="+mn-lt"/>
                <a:ea typeface="+mn-ea"/>
              </a:rPr>
              <a:t>1</a:t>
            </a:fld>
            <a:endParaRPr lang="en-US"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194560" y="1313280"/>
            <a:ext cx="39501720" cy="549684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7" name="PlaceHolder 2"/>
          <p:cNvSpPr>
            <a:spLocks noGrp="1"/>
          </p:cNvSpPr>
          <p:nvPr>
            <p:ph/>
          </p:nvPr>
        </p:nvSpPr>
        <p:spPr>
          <a:xfrm>
            <a:off x="2194560" y="7702560"/>
            <a:ext cx="39501720" cy="9106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8" name="PlaceHolder 3"/>
          <p:cNvSpPr>
            <a:spLocks noGrp="1"/>
          </p:cNvSpPr>
          <p:nvPr>
            <p:ph/>
          </p:nvPr>
        </p:nvSpPr>
        <p:spPr>
          <a:xfrm>
            <a:off x="2194560" y="17674920"/>
            <a:ext cx="39501720" cy="9106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2194560" y="1313280"/>
            <a:ext cx="39501720" cy="549684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30" name="PlaceHolder 2"/>
          <p:cNvSpPr>
            <a:spLocks noGrp="1"/>
          </p:cNvSpPr>
          <p:nvPr>
            <p:ph/>
          </p:nvPr>
        </p:nvSpPr>
        <p:spPr>
          <a:xfrm>
            <a:off x="2194560" y="7702560"/>
            <a:ext cx="19276560" cy="9106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1" name="PlaceHolder 3"/>
          <p:cNvSpPr>
            <a:spLocks noGrp="1"/>
          </p:cNvSpPr>
          <p:nvPr>
            <p:ph/>
          </p:nvPr>
        </p:nvSpPr>
        <p:spPr>
          <a:xfrm>
            <a:off x="22435200" y="7702560"/>
            <a:ext cx="19276560" cy="9106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2" name="PlaceHolder 4"/>
          <p:cNvSpPr>
            <a:spLocks noGrp="1"/>
          </p:cNvSpPr>
          <p:nvPr>
            <p:ph/>
          </p:nvPr>
        </p:nvSpPr>
        <p:spPr>
          <a:xfrm>
            <a:off x="2194560" y="17674920"/>
            <a:ext cx="19276560" cy="9106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3" name="PlaceHolder 5"/>
          <p:cNvSpPr>
            <a:spLocks noGrp="1"/>
          </p:cNvSpPr>
          <p:nvPr>
            <p:ph/>
          </p:nvPr>
        </p:nvSpPr>
        <p:spPr>
          <a:xfrm>
            <a:off x="22435200" y="17674920"/>
            <a:ext cx="19276560" cy="9106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2194560" y="1313280"/>
            <a:ext cx="39501720" cy="549684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35" name="PlaceHolder 2"/>
          <p:cNvSpPr>
            <a:spLocks noGrp="1"/>
          </p:cNvSpPr>
          <p:nvPr>
            <p:ph/>
          </p:nvPr>
        </p:nvSpPr>
        <p:spPr>
          <a:xfrm>
            <a:off x="2194560" y="7702560"/>
            <a:ext cx="12719160" cy="9106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6" name="PlaceHolder 3"/>
          <p:cNvSpPr>
            <a:spLocks noGrp="1"/>
          </p:cNvSpPr>
          <p:nvPr>
            <p:ph/>
          </p:nvPr>
        </p:nvSpPr>
        <p:spPr>
          <a:xfrm>
            <a:off x="15550200" y="7702560"/>
            <a:ext cx="12719160" cy="9106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7" name="PlaceHolder 4"/>
          <p:cNvSpPr>
            <a:spLocks noGrp="1"/>
          </p:cNvSpPr>
          <p:nvPr>
            <p:ph/>
          </p:nvPr>
        </p:nvSpPr>
        <p:spPr>
          <a:xfrm>
            <a:off x="28905480" y="7702560"/>
            <a:ext cx="12719160" cy="9106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8" name="PlaceHolder 5"/>
          <p:cNvSpPr>
            <a:spLocks noGrp="1"/>
          </p:cNvSpPr>
          <p:nvPr>
            <p:ph/>
          </p:nvPr>
        </p:nvSpPr>
        <p:spPr>
          <a:xfrm>
            <a:off x="2194560" y="17674920"/>
            <a:ext cx="12719160" cy="9106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9" name="PlaceHolder 6"/>
          <p:cNvSpPr>
            <a:spLocks noGrp="1"/>
          </p:cNvSpPr>
          <p:nvPr>
            <p:ph/>
          </p:nvPr>
        </p:nvSpPr>
        <p:spPr>
          <a:xfrm>
            <a:off x="15550200" y="17674920"/>
            <a:ext cx="12719160" cy="9106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0" name="PlaceHolder 7"/>
          <p:cNvSpPr>
            <a:spLocks noGrp="1"/>
          </p:cNvSpPr>
          <p:nvPr>
            <p:ph/>
          </p:nvPr>
        </p:nvSpPr>
        <p:spPr>
          <a:xfrm>
            <a:off x="28905480" y="17674920"/>
            <a:ext cx="12719160" cy="9106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2194560" y="1313280"/>
            <a:ext cx="39501720" cy="549684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6" name="PlaceHolder 2"/>
          <p:cNvSpPr>
            <a:spLocks noGrp="1"/>
          </p:cNvSpPr>
          <p:nvPr>
            <p:ph type="subTitle"/>
          </p:nvPr>
        </p:nvSpPr>
        <p:spPr>
          <a:xfrm>
            <a:off x="2194560" y="7702560"/>
            <a:ext cx="39501720" cy="1909224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2194560" y="1313280"/>
            <a:ext cx="39501720" cy="549684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8" name="PlaceHolder 2"/>
          <p:cNvSpPr>
            <a:spLocks noGrp="1"/>
          </p:cNvSpPr>
          <p:nvPr>
            <p:ph/>
          </p:nvPr>
        </p:nvSpPr>
        <p:spPr>
          <a:xfrm>
            <a:off x="2194560" y="7702560"/>
            <a:ext cx="39501720" cy="190922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2194560" y="1313280"/>
            <a:ext cx="39501720" cy="549684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0" name="PlaceHolder 2"/>
          <p:cNvSpPr>
            <a:spLocks noGrp="1"/>
          </p:cNvSpPr>
          <p:nvPr>
            <p:ph/>
          </p:nvPr>
        </p:nvSpPr>
        <p:spPr>
          <a:xfrm>
            <a:off x="2194560" y="7702560"/>
            <a:ext cx="19276560" cy="190922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1" name="PlaceHolder 3"/>
          <p:cNvSpPr>
            <a:spLocks noGrp="1"/>
          </p:cNvSpPr>
          <p:nvPr>
            <p:ph/>
          </p:nvPr>
        </p:nvSpPr>
        <p:spPr>
          <a:xfrm>
            <a:off x="22435200" y="7702560"/>
            <a:ext cx="19276560" cy="190922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2194560" y="1313280"/>
            <a:ext cx="39501720" cy="549684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2194560" y="1313280"/>
            <a:ext cx="39501720" cy="2548152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2194560" y="1313280"/>
            <a:ext cx="39501720" cy="549684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5" name="PlaceHolder 2"/>
          <p:cNvSpPr>
            <a:spLocks noGrp="1"/>
          </p:cNvSpPr>
          <p:nvPr>
            <p:ph/>
          </p:nvPr>
        </p:nvSpPr>
        <p:spPr>
          <a:xfrm>
            <a:off x="2194560" y="7702560"/>
            <a:ext cx="19276560" cy="9106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6" name="PlaceHolder 3"/>
          <p:cNvSpPr>
            <a:spLocks noGrp="1"/>
          </p:cNvSpPr>
          <p:nvPr>
            <p:ph/>
          </p:nvPr>
        </p:nvSpPr>
        <p:spPr>
          <a:xfrm>
            <a:off x="22435200" y="7702560"/>
            <a:ext cx="19276560" cy="190922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7" name="PlaceHolder 4"/>
          <p:cNvSpPr>
            <a:spLocks noGrp="1"/>
          </p:cNvSpPr>
          <p:nvPr>
            <p:ph/>
          </p:nvPr>
        </p:nvSpPr>
        <p:spPr>
          <a:xfrm>
            <a:off x="2194560" y="17674920"/>
            <a:ext cx="19276560" cy="9106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2194560" y="1313280"/>
            <a:ext cx="39501720" cy="549684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9" name="PlaceHolder 2"/>
          <p:cNvSpPr>
            <a:spLocks noGrp="1"/>
          </p:cNvSpPr>
          <p:nvPr>
            <p:ph/>
          </p:nvPr>
        </p:nvSpPr>
        <p:spPr>
          <a:xfrm>
            <a:off x="2194560" y="7702560"/>
            <a:ext cx="19276560" cy="190922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0" name="PlaceHolder 3"/>
          <p:cNvSpPr>
            <a:spLocks noGrp="1"/>
          </p:cNvSpPr>
          <p:nvPr>
            <p:ph/>
          </p:nvPr>
        </p:nvSpPr>
        <p:spPr>
          <a:xfrm>
            <a:off x="22435200" y="7702560"/>
            <a:ext cx="19276560" cy="9106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1" name="PlaceHolder 4"/>
          <p:cNvSpPr>
            <a:spLocks noGrp="1"/>
          </p:cNvSpPr>
          <p:nvPr>
            <p:ph/>
          </p:nvPr>
        </p:nvSpPr>
        <p:spPr>
          <a:xfrm>
            <a:off x="22435200" y="17674920"/>
            <a:ext cx="19276560" cy="9106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2194560" y="1313280"/>
            <a:ext cx="39501720" cy="549684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3" name="PlaceHolder 2"/>
          <p:cNvSpPr>
            <a:spLocks noGrp="1"/>
          </p:cNvSpPr>
          <p:nvPr>
            <p:ph/>
          </p:nvPr>
        </p:nvSpPr>
        <p:spPr>
          <a:xfrm>
            <a:off x="2194560" y="7702560"/>
            <a:ext cx="19276560" cy="9106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4" name="PlaceHolder 3"/>
          <p:cNvSpPr>
            <a:spLocks noGrp="1"/>
          </p:cNvSpPr>
          <p:nvPr>
            <p:ph/>
          </p:nvPr>
        </p:nvSpPr>
        <p:spPr>
          <a:xfrm>
            <a:off x="22435200" y="7702560"/>
            <a:ext cx="19276560" cy="9106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5" name="PlaceHolder 4"/>
          <p:cNvSpPr>
            <a:spLocks noGrp="1"/>
          </p:cNvSpPr>
          <p:nvPr>
            <p:ph/>
          </p:nvPr>
        </p:nvSpPr>
        <p:spPr>
          <a:xfrm>
            <a:off x="2194560" y="17674920"/>
            <a:ext cx="39501720" cy="9106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CACAC"/>
            </a:gs>
            <a:gs pos="100000">
              <a:srgbClr val="D6DBE1"/>
            </a:gs>
          </a:gsLst>
          <a:lin ang="16200000"/>
        </a:gradFill>
        <a:effectLst/>
      </p:bgPr>
    </p:bg>
    <p:spTree>
      <p:nvGrpSpPr>
        <p:cNvPr id="1" name=""/>
        <p:cNvGrpSpPr/>
        <p:nvPr/>
      </p:nvGrpSpPr>
      <p:grpSpPr>
        <a:xfrm>
          <a:off x="0" y="0"/>
          <a:ext cx="0" cy="0"/>
          <a:chOff x="0" y="0"/>
          <a:chExt cx="0" cy="0"/>
        </a:xfrm>
      </p:grpSpPr>
      <p:sp>
        <p:nvSpPr>
          <p:cNvPr id="5" name="Rectangle 36"/>
          <p:cNvSpPr/>
          <p:nvPr/>
        </p:nvSpPr>
        <p:spPr>
          <a:xfrm>
            <a:off x="0" y="0"/>
            <a:ext cx="43890480" cy="4799880"/>
          </a:xfrm>
          <a:prstGeom prst="rect">
            <a:avLst/>
          </a:prstGeom>
          <a:solidFill>
            <a:schemeClr val="accent5">
              <a:lumMod val="75000"/>
            </a:schemeClr>
          </a:solidFill>
          <a:ln w="9525">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8600" b="0" strike="noStrike" spc="-1">
              <a:solidFill>
                <a:srgbClr val="000000"/>
              </a:solidFill>
              <a:latin typeface="Calibri"/>
              <a:ea typeface="DejaVu Sans"/>
            </a:endParaRPr>
          </a:p>
        </p:txBody>
      </p:sp>
      <p:sp>
        <p:nvSpPr>
          <p:cNvPr id="6" name="Rectangle 9"/>
          <p:cNvSpPr/>
          <p:nvPr/>
        </p:nvSpPr>
        <p:spPr>
          <a:xfrm>
            <a:off x="0" y="4805280"/>
            <a:ext cx="43890480" cy="151560"/>
          </a:xfrm>
          <a:prstGeom prst="rect">
            <a:avLst/>
          </a:prstGeom>
          <a:solidFill>
            <a:schemeClr val="accent5">
              <a:lumMod val="50000"/>
            </a:schemeClr>
          </a:solidFill>
          <a:ln w="15240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n-US" sz="8600" b="0" strike="noStrike" spc="-1">
              <a:solidFill>
                <a:srgbClr val="000000"/>
              </a:solidFill>
              <a:latin typeface="Calibri"/>
              <a:ea typeface="DejaVu Sans"/>
            </a:endParaRPr>
          </a:p>
        </p:txBody>
      </p:sp>
      <p:sp>
        <p:nvSpPr>
          <p:cNvPr id="2" name="Rounded Rectangle 20"/>
          <p:cNvSpPr/>
          <p:nvPr/>
        </p:nvSpPr>
        <p:spPr>
          <a:xfrm>
            <a:off x="922320" y="5257800"/>
            <a:ext cx="10049760" cy="26736120"/>
          </a:xfrm>
          <a:prstGeom prst="roundRect">
            <a:avLst>
              <a:gd name="adj" fmla="val 5862"/>
            </a:avLst>
          </a:prstGeom>
          <a:gradFill rotWithShape="0">
            <a:gsLst>
              <a:gs pos="0">
                <a:srgbClr val="ACACAC"/>
              </a:gs>
              <a:gs pos="100000">
                <a:srgbClr val="F3F5FA"/>
              </a:gs>
            </a:gsLst>
            <a:lin ang="16200000"/>
          </a:gradFill>
          <a:ln>
            <a:solidFill>
              <a:srgbClr val="21272D">
                <a:alpha val="58000"/>
              </a:srgb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8600" b="0" strike="noStrike" spc="-1">
              <a:solidFill>
                <a:schemeClr val="lt1"/>
              </a:solidFill>
              <a:latin typeface="Calibri"/>
              <a:ea typeface="DejaVu Sans"/>
            </a:endParaRPr>
          </a:p>
        </p:txBody>
      </p:sp>
      <p:sp>
        <p:nvSpPr>
          <p:cNvPr id="3" name="Rounded Rectangle 21"/>
          <p:cNvSpPr/>
          <p:nvPr/>
        </p:nvSpPr>
        <p:spPr>
          <a:xfrm>
            <a:off x="32918400" y="5257800"/>
            <a:ext cx="10049760" cy="26736120"/>
          </a:xfrm>
          <a:prstGeom prst="roundRect">
            <a:avLst>
              <a:gd name="adj" fmla="val 5862"/>
            </a:avLst>
          </a:prstGeom>
          <a:gradFill rotWithShape="0">
            <a:gsLst>
              <a:gs pos="0">
                <a:srgbClr val="ACACAC"/>
              </a:gs>
              <a:gs pos="100000">
                <a:srgbClr val="F3F5FA"/>
              </a:gs>
            </a:gsLst>
            <a:lin ang="16200000"/>
          </a:gradFill>
          <a:ln>
            <a:solidFill>
              <a:srgbClr val="21272D">
                <a:alpha val="58000"/>
              </a:srgb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8600" b="0" strike="noStrike" spc="-1">
              <a:solidFill>
                <a:schemeClr val="lt1"/>
              </a:solidFill>
              <a:latin typeface="Calibri"/>
              <a:ea typeface="DejaVu Sans"/>
            </a:endParaRPr>
          </a:p>
        </p:txBody>
      </p:sp>
      <p:sp>
        <p:nvSpPr>
          <p:cNvPr id="4" name="Rounded Rectangle 22"/>
          <p:cNvSpPr/>
          <p:nvPr/>
        </p:nvSpPr>
        <p:spPr>
          <a:xfrm>
            <a:off x="11583360" y="5267160"/>
            <a:ext cx="20724120" cy="26736120"/>
          </a:xfrm>
          <a:prstGeom prst="roundRect">
            <a:avLst>
              <a:gd name="adj" fmla="val 2853"/>
            </a:avLst>
          </a:prstGeom>
          <a:gradFill rotWithShape="0">
            <a:gsLst>
              <a:gs pos="0">
                <a:srgbClr val="ACACAC"/>
              </a:gs>
              <a:gs pos="100000">
                <a:srgbClr val="F3F5FA"/>
              </a:gs>
            </a:gsLst>
            <a:lin ang="16200000"/>
          </a:gradFill>
          <a:ln>
            <a:solidFill>
              <a:srgbClr val="21272D">
                <a:alpha val="58000"/>
              </a:srgb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8600" b="0" strike="noStrike" spc="-1">
              <a:solidFill>
                <a:schemeClr val="lt1"/>
              </a:solidFill>
              <a:latin typeface="Calibri"/>
              <a:ea typeface="DejaVu San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3.wmf"/><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2.png"/><Relationship Id="rId15" Type="http://schemas.openxmlformats.org/officeDocument/2006/relationships/image" Target="../media/image11.jpe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119"/>
          <p:cNvSpPr/>
          <p:nvPr/>
        </p:nvSpPr>
        <p:spPr>
          <a:xfrm>
            <a:off x="34041600" y="18878400"/>
            <a:ext cx="7765560" cy="683640"/>
          </a:xfrm>
          <a:prstGeom prst="roundRect">
            <a:avLst>
              <a:gd name="adj" fmla="val 16667"/>
            </a:avLst>
          </a:prstGeom>
          <a:solidFill>
            <a:srgbClr val="D5CC76"/>
          </a:solidFill>
          <a:ln>
            <a:solidFill>
              <a:srgbClr val="000000"/>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numCol="1" spcCol="0" anchor="ctr">
            <a:noAutofit/>
          </a:bodyPr>
          <a:lstStyle/>
          <a:p>
            <a:pPr>
              <a:lnSpc>
                <a:spcPct val="100000"/>
              </a:lnSpc>
            </a:pPr>
            <a:endParaRPr lang="en-US" sz="8600" b="0" strike="noStrike" spc="-1">
              <a:solidFill>
                <a:schemeClr val="lt1"/>
              </a:solidFill>
              <a:latin typeface="Calibri"/>
              <a:ea typeface="DejaVu Sans"/>
            </a:endParaRPr>
          </a:p>
        </p:txBody>
      </p:sp>
      <p:sp>
        <p:nvSpPr>
          <p:cNvPr id="48" name="Rounded Rectangle 96"/>
          <p:cNvSpPr/>
          <p:nvPr/>
        </p:nvSpPr>
        <p:spPr>
          <a:xfrm>
            <a:off x="34041600" y="5628960"/>
            <a:ext cx="7765560" cy="683640"/>
          </a:xfrm>
          <a:prstGeom prst="roundRect">
            <a:avLst>
              <a:gd name="adj" fmla="val 16667"/>
            </a:avLst>
          </a:prstGeom>
          <a:solidFill>
            <a:srgbClr val="D5CC76"/>
          </a:solidFill>
          <a:ln>
            <a:solidFill>
              <a:srgbClr val="000000"/>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numCol="1" spcCol="0" anchor="ctr">
            <a:noAutofit/>
          </a:bodyPr>
          <a:lstStyle/>
          <a:p>
            <a:pPr>
              <a:lnSpc>
                <a:spcPct val="100000"/>
              </a:lnSpc>
            </a:pPr>
            <a:endParaRPr lang="en-US" sz="8600" b="0" strike="noStrike" spc="-1">
              <a:solidFill>
                <a:schemeClr val="lt1"/>
              </a:solidFill>
              <a:latin typeface="Calibri"/>
              <a:ea typeface="DejaVu Sans"/>
            </a:endParaRPr>
          </a:p>
        </p:txBody>
      </p:sp>
      <p:sp>
        <p:nvSpPr>
          <p:cNvPr id="49" name="Rounded Rectangle 71"/>
          <p:cNvSpPr/>
          <p:nvPr/>
        </p:nvSpPr>
        <p:spPr>
          <a:xfrm>
            <a:off x="18016920" y="5694120"/>
            <a:ext cx="7765560" cy="683640"/>
          </a:xfrm>
          <a:prstGeom prst="roundRect">
            <a:avLst>
              <a:gd name="adj" fmla="val 16667"/>
            </a:avLst>
          </a:prstGeom>
          <a:solidFill>
            <a:srgbClr val="D5CC76"/>
          </a:solidFill>
          <a:ln>
            <a:solidFill>
              <a:srgbClr val="000000"/>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numCol="1" spcCol="0" anchor="ctr">
            <a:noAutofit/>
          </a:bodyPr>
          <a:lstStyle/>
          <a:p>
            <a:pPr>
              <a:lnSpc>
                <a:spcPct val="100000"/>
              </a:lnSpc>
            </a:pPr>
            <a:endParaRPr lang="en-US" sz="8600" b="0" strike="noStrike" spc="-1">
              <a:solidFill>
                <a:schemeClr val="lt1"/>
              </a:solidFill>
              <a:latin typeface="Calibri"/>
              <a:ea typeface="DejaVu Sans"/>
            </a:endParaRPr>
          </a:p>
        </p:txBody>
      </p:sp>
      <p:sp>
        <p:nvSpPr>
          <p:cNvPr id="50" name="Rounded Rectangle 68"/>
          <p:cNvSpPr/>
          <p:nvPr/>
        </p:nvSpPr>
        <p:spPr>
          <a:xfrm>
            <a:off x="34029360" y="25990200"/>
            <a:ext cx="7765560" cy="683640"/>
          </a:xfrm>
          <a:prstGeom prst="roundRect">
            <a:avLst>
              <a:gd name="adj" fmla="val 16667"/>
            </a:avLst>
          </a:prstGeom>
          <a:solidFill>
            <a:srgbClr val="D5CC76"/>
          </a:solidFill>
          <a:ln>
            <a:solidFill>
              <a:srgbClr val="000000"/>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numCol="1" spcCol="0" anchor="ctr">
            <a:noAutofit/>
          </a:bodyPr>
          <a:lstStyle/>
          <a:p>
            <a:pPr>
              <a:lnSpc>
                <a:spcPct val="100000"/>
              </a:lnSpc>
            </a:pPr>
            <a:endParaRPr lang="en-US" sz="8600" b="0" strike="noStrike" spc="-1">
              <a:solidFill>
                <a:schemeClr val="lt1"/>
              </a:solidFill>
              <a:latin typeface="Calibri"/>
              <a:ea typeface="DejaVu Sans"/>
            </a:endParaRPr>
          </a:p>
        </p:txBody>
      </p:sp>
      <p:sp>
        <p:nvSpPr>
          <p:cNvPr id="51" name="PlaceHolder 1"/>
          <p:cNvSpPr>
            <a:spLocks noGrp="1"/>
          </p:cNvSpPr>
          <p:nvPr>
            <p:ph/>
          </p:nvPr>
        </p:nvSpPr>
        <p:spPr>
          <a:xfrm>
            <a:off x="32896080" y="25916400"/>
            <a:ext cx="10046160" cy="774720"/>
          </a:xfrm>
          <a:prstGeom prst="rect">
            <a:avLst/>
          </a:prstGeom>
          <a:noFill/>
          <a:ln w="0">
            <a:noFill/>
          </a:ln>
        </p:spPr>
        <p:txBody>
          <a:bodyPr lIns="90000" tIns="91440" rIns="90000" bIns="91440" anchor="ctr">
            <a:noAutofit/>
          </a:bodyPr>
          <a:lstStyle/>
          <a:p>
            <a:pPr indent="0" algn="ctr">
              <a:lnSpc>
                <a:spcPct val="100000"/>
              </a:lnSpc>
              <a:spcBef>
                <a:spcPts val="760"/>
              </a:spcBef>
              <a:buNone/>
              <a:tabLst>
                <a:tab pos="0" algn="l"/>
              </a:tabLst>
            </a:pPr>
            <a:r>
              <a:rPr lang="en-US" sz="3800" b="1" u="sng" strike="noStrike" spc="-1">
                <a:solidFill>
                  <a:schemeClr val="accent5">
                    <a:lumMod val="50000"/>
                  </a:schemeClr>
                </a:solidFill>
                <a:uFillTx/>
                <a:latin typeface="Arial"/>
              </a:rPr>
              <a:t>References</a:t>
            </a:r>
            <a:endParaRPr lang="en-US" sz="3800" b="0" strike="noStrike" spc="-1">
              <a:solidFill>
                <a:srgbClr val="000000"/>
              </a:solidFill>
              <a:latin typeface="Arial"/>
            </a:endParaRPr>
          </a:p>
        </p:txBody>
      </p:sp>
      <p:sp>
        <p:nvSpPr>
          <p:cNvPr id="52" name="Rounded Rectangle 69"/>
          <p:cNvSpPr/>
          <p:nvPr/>
        </p:nvSpPr>
        <p:spPr>
          <a:xfrm>
            <a:off x="18017280" y="19235520"/>
            <a:ext cx="7765560" cy="683640"/>
          </a:xfrm>
          <a:prstGeom prst="roundRect">
            <a:avLst>
              <a:gd name="adj" fmla="val 16667"/>
            </a:avLst>
          </a:prstGeom>
          <a:solidFill>
            <a:srgbClr val="D5CC76"/>
          </a:solidFill>
          <a:ln>
            <a:solidFill>
              <a:srgbClr val="000000"/>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numCol="1" spcCol="0" anchor="ctr">
            <a:noAutofit/>
          </a:bodyPr>
          <a:lstStyle/>
          <a:p>
            <a:pPr>
              <a:lnSpc>
                <a:spcPct val="100000"/>
              </a:lnSpc>
            </a:pPr>
            <a:endParaRPr lang="en-US" sz="8600" b="0" strike="noStrike" spc="-1">
              <a:solidFill>
                <a:schemeClr val="lt1"/>
              </a:solidFill>
              <a:latin typeface="Calibri"/>
              <a:ea typeface="DejaVu Sans"/>
            </a:endParaRPr>
          </a:p>
        </p:txBody>
      </p:sp>
      <p:sp>
        <p:nvSpPr>
          <p:cNvPr id="53" name="Rounded Rectangle 72"/>
          <p:cNvSpPr/>
          <p:nvPr/>
        </p:nvSpPr>
        <p:spPr>
          <a:xfrm>
            <a:off x="2021040" y="15840720"/>
            <a:ext cx="7765560" cy="683640"/>
          </a:xfrm>
          <a:prstGeom prst="roundRect">
            <a:avLst>
              <a:gd name="adj" fmla="val 16667"/>
            </a:avLst>
          </a:prstGeom>
          <a:solidFill>
            <a:srgbClr val="D5CC76"/>
          </a:solidFill>
          <a:ln>
            <a:solidFill>
              <a:srgbClr val="000000"/>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numCol="1" spcCol="0" anchor="ctr">
            <a:noAutofit/>
          </a:bodyPr>
          <a:lstStyle/>
          <a:p>
            <a:pPr>
              <a:lnSpc>
                <a:spcPct val="100000"/>
              </a:lnSpc>
            </a:pPr>
            <a:endParaRPr lang="en-US" sz="8600" b="0" strike="noStrike" spc="-1">
              <a:solidFill>
                <a:schemeClr val="lt1"/>
              </a:solidFill>
              <a:latin typeface="Calibri"/>
              <a:ea typeface="DejaVu Sans"/>
            </a:endParaRPr>
          </a:p>
        </p:txBody>
      </p:sp>
      <p:sp>
        <p:nvSpPr>
          <p:cNvPr id="54" name="Rounded Rectangle 66"/>
          <p:cNvSpPr/>
          <p:nvPr/>
        </p:nvSpPr>
        <p:spPr>
          <a:xfrm>
            <a:off x="2049480" y="5628960"/>
            <a:ext cx="7765560" cy="683640"/>
          </a:xfrm>
          <a:prstGeom prst="roundRect">
            <a:avLst>
              <a:gd name="adj" fmla="val 16667"/>
            </a:avLst>
          </a:prstGeom>
          <a:solidFill>
            <a:srgbClr val="D5CC76"/>
          </a:solidFill>
          <a:ln>
            <a:solidFill>
              <a:srgbClr val="000000"/>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numCol="1" spcCol="0" anchor="ctr">
            <a:noAutofit/>
          </a:bodyPr>
          <a:lstStyle/>
          <a:p>
            <a:pPr>
              <a:lnSpc>
                <a:spcPct val="100000"/>
              </a:lnSpc>
            </a:pPr>
            <a:endParaRPr lang="en-US" sz="8600" b="0" strike="noStrike" spc="-1">
              <a:solidFill>
                <a:schemeClr val="lt1"/>
              </a:solidFill>
              <a:latin typeface="Calibri"/>
              <a:ea typeface="DejaVu Sans"/>
            </a:endParaRPr>
          </a:p>
        </p:txBody>
      </p:sp>
      <p:sp>
        <p:nvSpPr>
          <p:cNvPr id="55" name="PlaceHolder 2"/>
          <p:cNvSpPr>
            <a:spLocks noGrp="1"/>
          </p:cNvSpPr>
          <p:nvPr>
            <p:ph/>
          </p:nvPr>
        </p:nvSpPr>
        <p:spPr>
          <a:xfrm>
            <a:off x="1087200" y="6378480"/>
            <a:ext cx="9690120" cy="4252680"/>
          </a:xfrm>
          <a:prstGeom prst="rect">
            <a:avLst/>
          </a:prstGeom>
          <a:noFill/>
          <a:ln w="0">
            <a:noFill/>
          </a:ln>
        </p:spPr>
        <p:txBody>
          <a:bodyPr lIns="228600" tIns="228600" rIns="228600" bIns="228600" anchor="t">
            <a:noAutofit/>
          </a:bodyPr>
          <a:lstStyle/>
          <a:p>
            <a:pPr indent="0" algn="just">
              <a:lnSpc>
                <a:spcPct val="100000"/>
              </a:lnSpc>
              <a:spcBef>
                <a:spcPts val="439"/>
              </a:spcBef>
              <a:buNone/>
              <a:tabLst>
                <a:tab pos="0" algn="l"/>
              </a:tabLst>
            </a:pPr>
            <a:r>
              <a:rPr lang="en-US" sz="2200" b="0" strike="noStrike" spc="-1">
                <a:solidFill>
                  <a:schemeClr val="accent5">
                    <a:lumMod val="50000"/>
                  </a:schemeClr>
                </a:solidFill>
                <a:latin typeface="Arial"/>
              </a:rPr>
              <a:t>Lorem ipsum dolor sit amet, consectetur adipiscing elit. Vestibulum volutpat nec lorem sed sagittis. Pellentesque a aliquam nunc. Morbi sollicitudin arcu a porta fermentum. Donec rutrum ligula fermentum tortor hendrerit lacinia. Duis a consequat libero, eget ullamcorper lectus. Quisque non magna at odio tincidunt mattis molestie facilisis nulla. Vestibulum suscipit elit eget sapien gravida, interdum porta dui pretium. Nulla scelerisque ex vitae libero cursus, sit amet tincidunt purus varius. Nam tristique dui vitae convallis tempor. Aliquam tempus nec leo ut mollis. Sed dignissim est metus, id hendrerit erat dapibus eu. Praesent laoreet interdum rutrum. Fusce sit amet tempus nisl, at finibus felis.</a:t>
            </a:r>
            <a:endParaRPr lang="en-US" sz="2200" b="0" strike="noStrike" spc="-1">
              <a:solidFill>
                <a:srgbClr val="000000"/>
              </a:solidFill>
              <a:latin typeface="Arial"/>
            </a:endParaRPr>
          </a:p>
          <a:p>
            <a:pPr indent="0" algn="just">
              <a:lnSpc>
                <a:spcPct val="100000"/>
              </a:lnSpc>
              <a:spcBef>
                <a:spcPts val="439"/>
              </a:spcBef>
              <a:buNone/>
              <a:tabLst>
                <a:tab pos="0" algn="l"/>
              </a:tabLst>
            </a:pPr>
            <a:endParaRPr lang="en-US" sz="2200" b="0" strike="noStrike" spc="-1">
              <a:solidFill>
                <a:srgbClr val="000000"/>
              </a:solidFill>
              <a:latin typeface="Arial"/>
            </a:endParaRPr>
          </a:p>
        </p:txBody>
      </p:sp>
      <p:sp>
        <p:nvSpPr>
          <p:cNvPr id="56" name="PlaceHolder 3"/>
          <p:cNvSpPr>
            <a:spLocks noGrp="1"/>
          </p:cNvSpPr>
          <p:nvPr>
            <p:ph/>
          </p:nvPr>
        </p:nvSpPr>
        <p:spPr>
          <a:xfrm>
            <a:off x="925920" y="15749640"/>
            <a:ext cx="10049760" cy="774720"/>
          </a:xfrm>
          <a:prstGeom prst="rect">
            <a:avLst/>
          </a:prstGeom>
          <a:noFill/>
          <a:ln w="0">
            <a:noFill/>
          </a:ln>
        </p:spPr>
        <p:txBody>
          <a:bodyPr lIns="90000" tIns="91440" rIns="90000" bIns="91440" anchor="ctr">
            <a:noAutofit/>
          </a:bodyPr>
          <a:lstStyle/>
          <a:p>
            <a:pPr indent="0" algn="ctr">
              <a:lnSpc>
                <a:spcPct val="100000"/>
              </a:lnSpc>
              <a:spcBef>
                <a:spcPts val="760"/>
              </a:spcBef>
              <a:buNone/>
              <a:tabLst>
                <a:tab pos="0" algn="l"/>
              </a:tabLst>
            </a:pPr>
            <a:r>
              <a:rPr lang="en-US" sz="3800" b="1" u="sng" strike="noStrike" spc="-1">
                <a:solidFill>
                  <a:schemeClr val="accent5">
                    <a:lumMod val="50000"/>
                  </a:schemeClr>
                </a:solidFill>
                <a:uFillTx/>
                <a:latin typeface="Arial"/>
              </a:rPr>
              <a:t>Objectives</a:t>
            </a:r>
            <a:endParaRPr lang="en-US" sz="3800" b="0" strike="noStrike" spc="-1">
              <a:solidFill>
                <a:srgbClr val="000000"/>
              </a:solidFill>
              <a:latin typeface="Arial"/>
            </a:endParaRPr>
          </a:p>
        </p:txBody>
      </p:sp>
      <p:sp>
        <p:nvSpPr>
          <p:cNvPr id="57" name="PlaceHolder 4"/>
          <p:cNvSpPr>
            <a:spLocks noGrp="1"/>
          </p:cNvSpPr>
          <p:nvPr>
            <p:ph/>
          </p:nvPr>
        </p:nvSpPr>
        <p:spPr>
          <a:xfrm>
            <a:off x="16932240" y="5619960"/>
            <a:ext cx="10048320" cy="774720"/>
          </a:xfrm>
          <a:prstGeom prst="rect">
            <a:avLst/>
          </a:prstGeom>
          <a:noFill/>
          <a:ln w="0">
            <a:noFill/>
          </a:ln>
        </p:spPr>
        <p:txBody>
          <a:bodyPr lIns="90000" tIns="91440" rIns="90000" bIns="91440" anchor="ctr">
            <a:noAutofit/>
          </a:bodyPr>
          <a:lstStyle/>
          <a:p>
            <a:pPr indent="0" algn="ctr">
              <a:lnSpc>
                <a:spcPct val="100000"/>
              </a:lnSpc>
              <a:spcBef>
                <a:spcPts val="760"/>
              </a:spcBef>
              <a:buNone/>
              <a:tabLst>
                <a:tab pos="0" algn="l"/>
              </a:tabLst>
            </a:pPr>
            <a:r>
              <a:rPr lang="en-US" sz="3800" b="1" u="sng" strike="noStrike" spc="-1">
                <a:solidFill>
                  <a:schemeClr val="accent5">
                    <a:lumMod val="50000"/>
                  </a:schemeClr>
                </a:solidFill>
                <a:uFillTx/>
                <a:latin typeface="Arial"/>
              </a:rPr>
              <a:t>Results</a:t>
            </a:r>
            <a:endParaRPr lang="en-US" sz="3800" b="0" strike="noStrike" spc="-1">
              <a:solidFill>
                <a:srgbClr val="000000"/>
              </a:solidFill>
              <a:latin typeface="Arial"/>
            </a:endParaRPr>
          </a:p>
        </p:txBody>
      </p:sp>
      <p:sp>
        <p:nvSpPr>
          <p:cNvPr id="58" name="PlaceHolder 5"/>
          <p:cNvSpPr>
            <a:spLocks noGrp="1"/>
          </p:cNvSpPr>
          <p:nvPr>
            <p:ph/>
          </p:nvPr>
        </p:nvSpPr>
        <p:spPr>
          <a:xfrm>
            <a:off x="16932240" y="19168920"/>
            <a:ext cx="10057680" cy="774720"/>
          </a:xfrm>
          <a:prstGeom prst="rect">
            <a:avLst/>
          </a:prstGeom>
          <a:noFill/>
          <a:ln w="0">
            <a:noFill/>
          </a:ln>
        </p:spPr>
        <p:txBody>
          <a:bodyPr lIns="90000" tIns="91440" rIns="90000" bIns="91440" anchor="ctr">
            <a:noAutofit/>
          </a:bodyPr>
          <a:lstStyle/>
          <a:p>
            <a:pPr indent="0" algn="ctr">
              <a:lnSpc>
                <a:spcPct val="100000"/>
              </a:lnSpc>
              <a:spcBef>
                <a:spcPts val="760"/>
              </a:spcBef>
              <a:buNone/>
              <a:tabLst>
                <a:tab pos="0" algn="l"/>
              </a:tabLst>
            </a:pPr>
            <a:r>
              <a:rPr lang="en-US" sz="3800" b="1" u="sng" strike="noStrike" spc="-1">
                <a:solidFill>
                  <a:schemeClr val="accent5">
                    <a:lumMod val="50000"/>
                  </a:schemeClr>
                </a:solidFill>
                <a:uFillTx/>
                <a:latin typeface="Arial"/>
              </a:rPr>
              <a:t>Materials and Methods</a:t>
            </a:r>
            <a:endParaRPr lang="en-US" sz="3800" b="0" strike="noStrike" spc="-1">
              <a:solidFill>
                <a:srgbClr val="000000"/>
              </a:solidFill>
              <a:latin typeface="Arial"/>
            </a:endParaRPr>
          </a:p>
        </p:txBody>
      </p:sp>
      <p:sp>
        <p:nvSpPr>
          <p:cNvPr id="59" name="PlaceHolder 6"/>
          <p:cNvSpPr>
            <a:spLocks noGrp="1"/>
          </p:cNvSpPr>
          <p:nvPr>
            <p:ph/>
          </p:nvPr>
        </p:nvSpPr>
        <p:spPr>
          <a:xfrm>
            <a:off x="32896080" y="18776520"/>
            <a:ext cx="10046160" cy="774720"/>
          </a:xfrm>
          <a:prstGeom prst="rect">
            <a:avLst/>
          </a:prstGeom>
          <a:noFill/>
          <a:ln w="0">
            <a:noFill/>
          </a:ln>
        </p:spPr>
        <p:txBody>
          <a:bodyPr lIns="90000" tIns="91440" rIns="90000" bIns="91440" anchor="ctr">
            <a:noAutofit/>
          </a:bodyPr>
          <a:lstStyle/>
          <a:p>
            <a:pPr indent="0" algn="ctr">
              <a:lnSpc>
                <a:spcPct val="100000"/>
              </a:lnSpc>
              <a:spcBef>
                <a:spcPts val="760"/>
              </a:spcBef>
              <a:buNone/>
              <a:tabLst>
                <a:tab pos="0" algn="l"/>
              </a:tabLst>
            </a:pPr>
            <a:r>
              <a:rPr lang="en-US" sz="3800" b="1" u="sng" strike="noStrike" spc="-1">
                <a:solidFill>
                  <a:schemeClr val="accent5">
                    <a:lumMod val="50000"/>
                  </a:schemeClr>
                </a:solidFill>
                <a:uFillTx/>
                <a:latin typeface="Arial"/>
              </a:rPr>
              <a:t>Future Research</a:t>
            </a:r>
            <a:endParaRPr lang="en-US" sz="3800" b="0" strike="noStrike" spc="-1">
              <a:solidFill>
                <a:srgbClr val="000000"/>
              </a:solidFill>
              <a:latin typeface="Arial"/>
            </a:endParaRPr>
          </a:p>
        </p:txBody>
      </p:sp>
      <p:sp>
        <p:nvSpPr>
          <p:cNvPr id="60" name="PlaceHolder 7"/>
          <p:cNvSpPr>
            <a:spLocks noGrp="1"/>
          </p:cNvSpPr>
          <p:nvPr>
            <p:ph/>
          </p:nvPr>
        </p:nvSpPr>
        <p:spPr>
          <a:xfrm>
            <a:off x="33056280" y="19562760"/>
            <a:ext cx="9770760" cy="7096680"/>
          </a:xfrm>
          <a:prstGeom prst="rect">
            <a:avLst/>
          </a:prstGeom>
          <a:noFill/>
          <a:ln w="0">
            <a:noFill/>
          </a:ln>
        </p:spPr>
        <p:txBody>
          <a:bodyPr lIns="228600" tIns="228600" rIns="228600" bIns="228600" anchor="t">
            <a:noAutofit/>
          </a:bodyPr>
          <a:lstStyle/>
          <a:p>
            <a:pPr indent="0" algn="just">
              <a:lnSpc>
                <a:spcPct val="100000"/>
              </a:lnSpc>
              <a:spcBef>
                <a:spcPts val="439"/>
              </a:spcBef>
              <a:buNone/>
              <a:tabLst>
                <a:tab pos="0" algn="l"/>
              </a:tabLst>
            </a:pPr>
            <a:r>
              <a:rPr lang="en-US" sz="2200" b="0" strike="noStrike" spc="-1">
                <a:solidFill>
                  <a:schemeClr val="accent5">
                    <a:lumMod val="50000"/>
                  </a:schemeClr>
                </a:solidFill>
                <a:latin typeface="Arial"/>
              </a:rPr>
              <a:t>Aliquam erat volutpat. Curabitur placerat dui viverra neque egestas bibendum. Praesent malesuada tortor et ante tristique commodo. Curabitur eu ex faucibus, volutpat metus et, tempor tellus. Pellentesque ultrices nisl vel arcu bibendum, quis molestie ligula finibus. Aenean metus ex, commodo in risus at, convallis volutpat libero. Nulla ornare tempor augue, quis rutrum mauris hendrerit nec. Vestibulum id neque magna. Proin lobortis nunc erat, eget sodales magna consequat non. Donec mattis nulla sollicitudin velit interdum, quis convallis justo feugiat. Aliquam lacus ante, tincidunt id justo ac, rhoncus sagittis sem. Proin in est dui.</a:t>
            </a:r>
            <a:endParaRPr lang="en-US" sz="2200" b="0" strike="noStrike" spc="-1">
              <a:solidFill>
                <a:srgbClr val="000000"/>
              </a:solidFill>
              <a:latin typeface="Arial"/>
            </a:endParaRPr>
          </a:p>
          <a:p>
            <a:pPr indent="0" algn="just">
              <a:lnSpc>
                <a:spcPct val="100000"/>
              </a:lnSpc>
              <a:spcBef>
                <a:spcPts val="439"/>
              </a:spcBef>
              <a:buNone/>
              <a:tabLst>
                <a:tab pos="0" algn="l"/>
              </a:tabLst>
            </a:pPr>
            <a:endParaRPr lang="en-US" sz="2200" b="0" strike="noStrike" spc="-1">
              <a:solidFill>
                <a:srgbClr val="000000"/>
              </a:solidFill>
              <a:latin typeface="Arial"/>
            </a:endParaRPr>
          </a:p>
          <a:p>
            <a:pPr indent="0" algn="just">
              <a:lnSpc>
                <a:spcPct val="100000"/>
              </a:lnSpc>
              <a:spcBef>
                <a:spcPts val="439"/>
              </a:spcBef>
              <a:buNone/>
              <a:tabLst>
                <a:tab pos="0" algn="l"/>
              </a:tabLst>
            </a:pPr>
            <a:r>
              <a:rPr lang="en-US" sz="2200" b="0" strike="noStrike" spc="-1">
                <a:solidFill>
                  <a:schemeClr val="accent5">
                    <a:lumMod val="50000"/>
                  </a:schemeClr>
                </a:solidFill>
                <a:latin typeface="Arial"/>
              </a:rPr>
              <a:t>Donec quis venenatis metus, eget facilisis dolor. Aenean sed maximus odio, nec euismod turpis. Donec ac ullamcorper est, et tristique nisl. Etiam aliquet massa a vehicula semper. Sed vel sapien volutpat, volutpat augue ac, ultrices ante. Nullam at dolor ligula. Ut fringilla lorem in ex aliquet, vitae consectetur turpis hendrerit. Vestibulum augue nibh, varius nec est ac, aliquet aliquet eros. Morbi pharetra justo mattis turpis rhoncus, id venenatis nulla imperdiet. </a:t>
            </a:r>
            <a:br>
              <a:rPr sz="2200"/>
            </a:br>
            <a:endParaRPr lang="en-US" sz="2200" b="0" strike="noStrike" spc="-1">
              <a:solidFill>
                <a:srgbClr val="000000"/>
              </a:solidFill>
              <a:latin typeface="Arial"/>
            </a:endParaRPr>
          </a:p>
          <a:p>
            <a:pPr indent="0" algn="just">
              <a:lnSpc>
                <a:spcPct val="100000"/>
              </a:lnSpc>
              <a:spcBef>
                <a:spcPts val="439"/>
              </a:spcBef>
              <a:buNone/>
              <a:tabLst>
                <a:tab pos="0" algn="l"/>
              </a:tabLst>
            </a:pPr>
            <a:endParaRPr lang="en-US" sz="2200" b="0" strike="noStrike" spc="-1">
              <a:solidFill>
                <a:srgbClr val="000000"/>
              </a:solidFill>
              <a:latin typeface="Arial"/>
            </a:endParaRPr>
          </a:p>
        </p:txBody>
      </p:sp>
      <p:sp>
        <p:nvSpPr>
          <p:cNvPr id="61" name="PlaceHolder 8"/>
          <p:cNvSpPr>
            <a:spLocks noGrp="1"/>
          </p:cNvSpPr>
          <p:nvPr>
            <p:ph/>
          </p:nvPr>
        </p:nvSpPr>
        <p:spPr>
          <a:xfrm>
            <a:off x="1087200" y="16729200"/>
            <a:ext cx="9690120" cy="2830680"/>
          </a:xfrm>
          <a:prstGeom prst="rect">
            <a:avLst/>
          </a:prstGeom>
          <a:noFill/>
          <a:ln w="0">
            <a:noFill/>
          </a:ln>
        </p:spPr>
        <p:txBody>
          <a:bodyPr lIns="228600" tIns="228600" rIns="228600" bIns="228600" anchor="t">
            <a:noAutofit/>
          </a:bodyPr>
          <a:lstStyle/>
          <a:p>
            <a:pPr indent="0" algn="just">
              <a:lnSpc>
                <a:spcPct val="100000"/>
              </a:lnSpc>
              <a:spcBef>
                <a:spcPts val="439"/>
              </a:spcBef>
              <a:buNone/>
              <a:tabLst>
                <a:tab pos="0" algn="l"/>
              </a:tabLst>
            </a:pPr>
            <a:r>
              <a:rPr lang="en-US" sz="2200" b="0" strike="noStrike" spc="-1">
                <a:solidFill>
                  <a:schemeClr val="accent5">
                    <a:lumMod val="50000"/>
                  </a:schemeClr>
                </a:solidFill>
                <a:latin typeface="Arial"/>
              </a:rPr>
              <a:t>Aliquam placerat ipsum sed erat viverra aliquet sed quis mi. Morbi sodales porta purus at tincidunt. Praesent eu sodales magna. Integer auctor consectetur leo sed varius. Fusce bibendum augue sit amet dui aliquet fermentum. Suspendisse lorem quam, interdum sit amet molestie non, sodales sed est. Maecenas vitae bibendum ante. Mauris cursus, turpis eu sollicitudin aliquam, nunc nisi interdum libero, a varius neque ipsum id turpis. </a:t>
            </a:r>
            <a:endParaRPr lang="en-US" sz="2200" b="0" strike="noStrike" spc="-1">
              <a:solidFill>
                <a:srgbClr val="000000"/>
              </a:solidFill>
              <a:latin typeface="Arial"/>
            </a:endParaRPr>
          </a:p>
        </p:txBody>
      </p:sp>
      <p:sp>
        <p:nvSpPr>
          <p:cNvPr id="62" name="PlaceHolder 9"/>
          <p:cNvSpPr>
            <a:spLocks noGrp="1"/>
          </p:cNvSpPr>
          <p:nvPr>
            <p:ph/>
          </p:nvPr>
        </p:nvSpPr>
        <p:spPr>
          <a:xfrm>
            <a:off x="6572520" y="3339000"/>
            <a:ext cx="31998240" cy="1279440"/>
          </a:xfrm>
          <a:prstGeom prst="rect">
            <a:avLst/>
          </a:prstGeom>
          <a:noFill/>
          <a:ln w="0">
            <a:noFill/>
          </a:ln>
        </p:spPr>
        <p:txBody>
          <a:bodyPr lIns="90000" tIns="45000" rIns="90000" bIns="45000" anchor="t">
            <a:normAutofit/>
          </a:bodyPr>
          <a:lstStyle/>
          <a:p>
            <a:pPr indent="0" algn="ctr">
              <a:lnSpc>
                <a:spcPct val="100000"/>
              </a:lnSpc>
              <a:spcBef>
                <a:spcPts val="1159"/>
              </a:spcBef>
              <a:buNone/>
              <a:tabLst>
                <a:tab pos="0" algn="l"/>
              </a:tabLst>
            </a:pPr>
            <a:r>
              <a:rPr lang="en-US" sz="5800" b="0" strike="noStrike" spc="-1">
                <a:solidFill>
                  <a:srgbClr val="FFFFFF"/>
                </a:solidFill>
                <a:latin typeface="Helvetica Neue"/>
              </a:rPr>
              <a:t>University of Colorado Boulder</a:t>
            </a:r>
            <a:endParaRPr lang="en-US" sz="5800" b="0" strike="noStrike" spc="-1">
              <a:solidFill>
                <a:srgbClr val="000000"/>
              </a:solidFill>
              <a:latin typeface="Arial"/>
            </a:endParaRPr>
          </a:p>
        </p:txBody>
      </p:sp>
      <p:sp>
        <p:nvSpPr>
          <p:cNvPr id="63" name="PlaceHolder 10"/>
          <p:cNvSpPr>
            <a:spLocks noGrp="1"/>
          </p:cNvSpPr>
          <p:nvPr>
            <p:ph/>
          </p:nvPr>
        </p:nvSpPr>
        <p:spPr>
          <a:xfrm>
            <a:off x="6572520" y="2070000"/>
            <a:ext cx="31998240" cy="1279440"/>
          </a:xfrm>
          <a:prstGeom prst="rect">
            <a:avLst/>
          </a:prstGeom>
          <a:noFill/>
          <a:ln w="0">
            <a:noFill/>
          </a:ln>
        </p:spPr>
        <p:txBody>
          <a:bodyPr lIns="90000" tIns="45000" rIns="90000" bIns="45000" anchor="t">
            <a:normAutofit fontScale="92000"/>
          </a:bodyPr>
          <a:lstStyle/>
          <a:p>
            <a:pPr indent="0" algn="ctr">
              <a:lnSpc>
                <a:spcPct val="100000"/>
              </a:lnSpc>
              <a:spcBef>
                <a:spcPts val="1721"/>
              </a:spcBef>
              <a:buNone/>
              <a:tabLst>
                <a:tab pos="0" algn="l"/>
              </a:tabLst>
            </a:pPr>
            <a:r>
              <a:rPr lang="en-US" sz="8600" b="0" strike="noStrike" spc="-1">
                <a:solidFill>
                  <a:srgbClr val="FFFFFF"/>
                </a:solidFill>
                <a:latin typeface="Helvetica Neue"/>
              </a:rPr>
              <a:t>Helena Ton, Zach Lamb, Erik Hedl</a:t>
            </a:r>
            <a:endParaRPr lang="en-US" sz="8600" b="0" strike="noStrike" spc="-1">
              <a:solidFill>
                <a:srgbClr val="000000"/>
              </a:solidFill>
              <a:latin typeface="Arial"/>
            </a:endParaRPr>
          </a:p>
        </p:txBody>
      </p:sp>
      <p:sp>
        <p:nvSpPr>
          <p:cNvPr id="64" name="PlaceHolder 11"/>
          <p:cNvSpPr>
            <a:spLocks noGrp="1"/>
          </p:cNvSpPr>
          <p:nvPr>
            <p:ph/>
          </p:nvPr>
        </p:nvSpPr>
        <p:spPr>
          <a:xfrm>
            <a:off x="6573240" y="521640"/>
            <a:ext cx="31998240" cy="1637280"/>
          </a:xfrm>
          <a:prstGeom prst="rect">
            <a:avLst/>
          </a:prstGeom>
          <a:noFill/>
          <a:ln w="0">
            <a:noFill/>
          </a:ln>
        </p:spPr>
        <p:txBody>
          <a:bodyPr lIns="90000" tIns="45000" rIns="90000" bIns="45000" anchor="t">
            <a:normAutofit fontScale="91000"/>
          </a:bodyPr>
          <a:lstStyle/>
          <a:p>
            <a:pPr indent="0" algn="ctr">
              <a:lnSpc>
                <a:spcPct val="100000"/>
              </a:lnSpc>
              <a:spcBef>
                <a:spcPts val="2299"/>
              </a:spcBef>
              <a:buNone/>
              <a:tabLst>
                <a:tab pos="0" algn="l"/>
              </a:tabLst>
            </a:pPr>
            <a:r>
              <a:rPr lang="en-US" sz="11500" b="0" strike="noStrike" spc="-1">
                <a:solidFill>
                  <a:srgbClr val="FFFFFF"/>
                </a:solidFill>
                <a:latin typeface="Helvetica Neue"/>
              </a:rPr>
              <a:t>MCDB IT’s Poster Guide</a:t>
            </a:r>
            <a:endParaRPr lang="en-US" sz="11500" b="0" strike="noStrike" spc="-1">
              <a:solidFill>
                <a:srgbClr val="000000"/>
              </a:solidFill>
              <a:latin typeface="Arial"/>
            </a:endParaRPr>
          </a:p>
        </p:txBody>
      </p:sp>
      <p:sp>
        <p:nvSpPr>
          <p:cNvPr id="65" name="TextBox 6"/>
          <p:cNvSpPr/>
          <p:nvPr/>
        </p:nvSpPr>
        <p:spPr>
          <a:xfrm>
            <a:off x="32881320" y="5592600"/>
            <a:ext cx="10056240" cy="668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3800" b="1" u="sng" strike="noStrike" spc="-1">
                <a:solidFill>
                  <a:srgbClr val="000000"/>
                </a:solidFill>
                <a:uFillTx/>
                <a:latin typeface="Arial"/>
                <a:ea typeface="DejaVu Sans"/>
              </a:rPr>
              <a:t>Conclusions</a:t>
            </a:r>
            <a:endParaRPr lang="en-US" sz="3800" b="0" strike="noStrike" spc="-1">
              <a:solidFill>
                <a:srgbClr val="000000"/>
              </a:solidFill>
              <a:latin typeface="Arial"/>
            </a:endParaRPr>
          </a:p>
        </p:txBody>
      </p:sp>
      <p:sp>
        <p:nvSpPr>
          <p:cNvPr id="66" name="TextBox 7"/>
          <p:cNvSpPr/>
          <p:nvPr/>
        </p:nvSpPr>
        <p:spPr>
          <a:xfrm>
            <a:off x="33269400" y="6585480"/>
            <a:ext cx="9323280" cy="2435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en-US" sz="2200" b="0" strike="noStrike" spc="-1">
                <a:solidFill>
                  <a:srgbClr val="000000"/>
                </a:solidFill>
                <a:latin typeface="Arial"/>
                <a:ea typeface="DejaVu Sans"/>
              </a:rPr>
              <a:t>Ut sodales, lectus vel laoreet ultrices, urna justo vestibulum metus, tincidunt commodo risus augue et nisi. Phasellus tempor ligula sit amet ante maximus pharetra. Curabitur facilisis leo vitae risus viverra porttitor. Phasellus iaculis ultrices venenatis. </a:t>
            </a:r>
            <a:endParaRPr lang="en-US" sz="2200" b="0" strike="noStrike" spc="-1">
              <a:solidFill>
                <a:srgbClr val="000000"/>
              </a:solidFill>
              <a:latin typeface="Arial"/>
            </a:endParaRPr>
          </a:p>
          <a:p>
            <a:pPr algn="just">
              <a:lnSpc>
                <a:spcPct val="100000"/>
              </a:lnSpc>
            </a:pPr>
            <a:endParaRPr lang="en-US" sz="2200" b="0" strike="noStrike" spc="-1">
              <a:solidFill>
                <a:srgbClr val="000000"/>
              </a:solidFill>
              <a:latin typeface="Arial"/>
            </a:endParaRPr>
          </a:p>
          <a:p>
            <a:pPr algn="just">
              <a:lnSpc>
                <a:spcPct val="100000"/>
              </a:lnSpc>
            </a:pPr>
            <a:endParaRPr lang="en-US" sz="2200" b="0" strike="noStrike" spc="-1">
              <a:solidFill>
                <a:srgbClr val="000000"/>
              </a:solidFill>
              <a:latin typeface="Arial"/>
            </a:endParaRPr>
          </a:p>
          <a:p>
            <a:pPr algn="just">
              <a:lnSpc>
                <a:spcPct val="100000"/>
              </a:lnSpc>
            </a:pPr>
            <a:endParaRPr lang="en-US" sz="2200" b="0" strike="noStrike" spc="-1">
              <a:solidFill>
                <a:srgbClr val="000000"/>
              </a:solidFill>
              <a:latin typeface="Arial"/>
            </a:endParaRPr>
          </a:p>
        </p:txBody>
      </p:sp>
      <p:sp>
        <p:nvSpPr>
          <p:cNvPr id="67" name="TextBox 20"/>
          <p:cNvSpPr/>
          <p:nvPr/>
        </p:nvSpPr>
        <p:spPr>
          <a:xfrm>
            <a:off x="11865600" y="20704320"/>
            <a:ext cx="3311640" cy="277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endParaRPr lang="en-US" sz="2200" b="0" strike="noStrike" spc="-1">
              <a:solidFill>
                <a:srgbClr val="000000"/>
              </a:solidFill>
              <a:latin typeface="Arial"/>
            </a:endParaRPr>
          </a:p>
          <a:p>
            <a:pPr marL="343080" indent="-343080">
              <a:lnSpc>
                <a:spcPct val="100000"/>
              </a:lnSpc>
              <a:buClr>
                <a:srgbClr val="000000"/>
              </a:buClr>
              <a:buFont typeface="Arial"/>
              <a:buChar char="•"/>
            </a:pPr>
            <a:r>
              <a:rPr lang="en-US" sz="2200" b="0" strike="noStrike" spc="-1">
                <a:solidFill>
                  <a:srgbClr val="000000"/>
                </a:solidFill>
                <a:latin typeface="Arial"/>
                <a:ea typeface="DejaVu Sans"/>
              </a:rPr>
              <a:t>Pellentesque </a:t>
            </a:r>
            <a:endParaRPr lang="en-US" sz="2200" b="0" strike="noStrike" spc="-1">
              <a:solidFill>
                <a:srgbClr val="000000"/>
              </a:solidFill>
              <a:latin typeface="Arial"/>
            </a:endParaRPr>
          </a:p>
          <a:p>
            <a:pPr marL="343080" indent="-343080">
              <a:lnSpc>
                <a:spcPct val="100000"/>
              </a:lnSpc>
              <a:buClr>
                <a:srgbClr val="000000"/>
              </a:buClr>
              <a:buFont typeface="Arial"/>
              <a:buChar char="•"/>
            </a:pPr>
            <a:r>
              <a:rPr lang="en-US" sz="2200" b="0" strike="noStrike" spc="-1">
                <a:solidFill>
                  <a:srgbClr val="000000"/>
                </a:solidFill>
                <a:latin typeface="Arial"/>
                <a:ea typeface="DejaVu Sans"/>
              </a:rPr>
              <a:t>Hendrerit </a:t>
            </a:r>
            <a:endParaRPr lang="en-US" sz="2200" b="0" strike="noStrike" spc="-1">
              <a:solidFill>
                <a:srgbClr val="000000"/>
              </a:solidFill>
              <a:latin typeface="Arial"/>
            </a:endParaRPr>
          </a:p>
          <a:p>
            <a:pPr marL="343080" indent="-343080">
              <a:lnSpc>
                <a:spcPct val="100000"/>
              </a:lnSpc>
              <a:buClr>
                <a:srgbClr val="000000"/>
              </a:buClr>
              <a:buFont typeface="Arial"/>
              <a:buChar char="•"/>
            </a:pPr>
            <a:r>
              <a:rPr lang="en-US" sz="2200" b="0" strike="noStrike" spc="-1">
                <a:solidFill>
                  <a:srgbClr val="000000"/>
                </a:solidFill>
                <a:latin typeface="Arial"/>
                <a:ea typeface="DejaVu Sans"/>
              </a:rPr>
              <a:t>Vel non</a:t>
            </a:r>
            <a:endParaRPr lang="en-US" sz="2200" b="0" strike="noStrike" spc="-1">
              <a:solidFill>
                <a:srgbClr val="000000"/>
              </a:solidFill>
              <a:latin typeface="Arial"/>
            </a:endParaRPr>
          </a:p>
          <a:p>
            <a:pPr marL="343080" indent="-343080">
              <a:lnSpc>
                <a:spcPct val="100000"/>
              </a:lnSpc>
              <a:buClr>
                <a:srgbClr val="000000"/>
              </a:buClr>
              <a:buFont typeface="Arial"/>
              <a:buChar char="•"/>
            </a:pPr>
            <a:r>
              <a:rPr lang="en-US" sz="2200" b="0" strike="noStrike" spc="-1">
                <a:solidFill>
                  <a:srgbClr val="000000"/>
                </a:solidFill>
                <a:latin typeface="Arial"/>
                <a:ea typeface="DejaVu Sans"/>
              </a:rPr>
              <a:t>Mauris </a:t>
            </a:r>
            <a:endParaRPr lang="en-US" sz="2200" b="0" strike="noStrike" spc="-1">
              <a:solidFill>
                <a:srgbClr val="000000"/>
              </a:solidFill>
              <a:latin typeface="Arial"/>
            </a:endParaRPr>
          </a:p>
          <a:p>
            <a:pPr marL="343080" indent="-343080">
              <a:lnSpc>
                <a:spcPct val="100000"/>
              </a:lnSpc>
              <a:buClr>
                <a:srgbClr val="000000"/>
              </a:buClr>
              <a:buFont typeface="Arial"/>
              <a:buChar char="•"/>
            </a:pPr>
            <a:r>
              <a:rPr lang="en-US" sz="2200" b="0" strike="noStrike" spc="-1">
                <a:solidFill>
                  <a:srgbClr val="000000"/>
                </a:solidFill>
                <a:latin typeface="Arial"/>
                <a:ea typeface="DejaVu Sans"/>
              </a:rPr>
              <a:t>Fusce</a:t>
            </a:r>
            <a:endParaRPr lang="en-US" sz="2200" b="0" strike="noStrike" spc="-1">
              <a:solidFill>
                <a:srgbClr val="000000"/>
              </a:solidFill>
              <a:latin typeface="Arial"/>
            </a:endParaRPr>
          </a:p>
          <a:p>
            <a:pPr marL="343080" indent="-343080">
              <a:lnSpc>
                <a:spcPct val="100000"/>
              </a:lnSpc>
              <a:buClr>
                <a:srgbClr val="000000"/>
              </a:buClr>
              <a:buFont typeface="Arial"/>
              <a:buChar char="•"/>
            </a:pPr>
            <a:r>
              <a:rPr lang="en-US" sz="2200" b="0" strike="noStrike" spc="-1">
                <a:solidFill>
                  <a:srgbClr val="000000"/>
                </a:solidFill>
                <a:latin typeface="Arial"/>
                <a:ea typeface="DejaVu Sans"/>
              </a:rPr>
              <a:t>Nullam</a:t>
            </a:r>
            <a:endParaRPr lang="en-US" sz="2200" b="0" strike="noStrike" spc="-1">
              <a:solidFill>
                <a:srgbClr val="000000"/>
              </a:solidFill>
              <a:latin typeface="Arial"/>
            </a:endParaRPr>
          </a:p>
          <a:p>
            <a:pPr>
              <a:lnSpc>
                <a:spcPct val="100000"/>
              </a:lnSpc>
            </a:pPr>
            <a:endParaRPr lang="en-US" sz="2200" b="0" strike="noStrike" spc="-1">
              <a:solidFill>
                <a:srgbClr val="000000"/>
              </a:solidFill>
              <a:latin typeface="Arial"/>
            </a:endParaRPr>
          </a:p>
        </p:txBody>
      </p:sp>
      <p:sp>
        <p:nvSpPr>
          <p:cNvPr id="68" name="TextBox 22"/>
          <p:cNvSpPr/>
          <p:nvPr/>
        </p:nvSpPr>
        <p:spPr>
          <a:xfrm>
            <a:off x="24213960" y="21703320"/>
            <a:ext cx="183960" cy="14151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endParaRPr lang="en-US" sz="8600" b="0" strike="noStrike" spc="-1">
              <a:solidFill>
                <a:srgbClr val="000000"/>
              </a:solidFill>
              <a:latin typeface="Calibri"/>
              <a:ea typeface="DejaVu Sans"/>
            </a:endParaRPr>
          </a:p>
        </p:txBody>
      </p:sp>
      <p:sp>
        <p:nvSpPr>
          <p:cNvPr id="69" name="TextBox 30"/>
          <p:cNvSpPr/>
          <p:nvPr/>
        </p:nvSpPr>
        <p:spPr>
          <a:xfrm>
            <a:off x="24508440" y="20131920"/>
            <a:ext cx="7385760" cy="10694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2000" b="1" strike="noStrike" spc="-1">
                <a:solidFill>
                  <a:srgbClr val="000000"/>
                </a:solidFill>
                <a:latin typeface="Arial"/>
                <a:ea typeface="DejaVu Sans"/>
              </a:rPr>
              <a:t> </a:t>
            </a:r>
            <a:endParaRPr lang="en-US" sz="2000" b="0" strike="noStrike" spc="-1">
              <a:solidFill>
                <a:srgbClr val="000000"/>
              </a:solidFill>
              <a:latin typeface="Arial"/>
            </a:endParaRPr>
          </a:p>
          <a:p>
            <a:pPr algn="ctr">
              <a:lnSpc>
                <a:spcPct val="100000"/>
              </a:lnSpc>
            </a:pPr>
            <a:r>
              <a:rPr lang="en-US" sz="2200" b="1" strike="noStrike" spc="-1">
                <a:solidFill>
                  <a:srgbClr val="000000"/>
                </a:solidFill>
                <a:latin typeface="Arial"/>
                <a:ea typeface="DejaVu Sans"/>
              </a:rPr>
              <a:t>Luctus</a:t>
            </a:r>
            <a:endParaRPr lang="en-US" sz="2200" b="0" strike="noStrike" spc="-1">
              <a:solidFill>
                <a:srgbClr val="000000"/>
              </a:solidFill>
              <a:latin typeface="Arial"/>
            </a:endParaRPr>
          </a:p>
          <a:p>
            <a:pPr algn="just">
              <a:lnSpc>
                <a:spcPct val="100000"/>
              </a:lnSpc>
            </a:pPr>
            <a:r>
              <a:rPr lang="en-US" sz="2200" b="0" strike="noStrike" spc="-1">
                <a:solidFill>
                  <a:srgbClr val="000000"/>
                </a:solidFill>
                <a:latin typeface="Arial"/>
                <a:ea typeface="DejaVu Sans"/>
              </a:rPr>
              <a:t>Aenean quam nulla, gravida et massa bibendum, congue posuere magna. Cum sociis natoque penatibus et magnis dis parturient montes, nascetur ridiculus mus. </a:t>
            </a:r>
            <a:endParaRPr lang="en-US" sz="2200" b="0" strike="noStrike" spc="-1">
              <a:solidFill>
                <a:srgbClr val="000000"/>
              </a:solidFill>
              <a:latin typeface="Arial"/>
            </a:endParaRPr>
          </a:p>
          <a:p>
            <a:pPr algn="just">
              <a:lnSpc>
                <a:spcPct val="100000"/>
              </a:lnSpc>
            </a:pPr>
            <a:endParaRPr lang="en-US" sz="2200" b="0" strike="noStrike" spc="-1">
              <a:solidFill>
                <a:srgbClr val="000000"/>
              </a:solidFill>
              <a:latin typeface="Arial"/>
            </a:endParaRPr>
          </a:p>
          <a:p>
            <a:pPr algn="just">
              <a:lnSpc>
                <a:spcPct val="100000"/>
              </a:lnSpc>
            </a:pPr>
            <a:r>
              <a:rPr lang="en-US" sz="2200" b="0" strike="noStrike" spc="-1">
                <a:solidFill>
                  <a:srgbClr val="000000"/>
                </a:solidFill>
                <a:latin typeface="Arial"/>
                <a:ea typeface="DejaVu Sans"/>
              </a:rPr>
              <a:t>Donec tempus est ut auctor porttitor:</a:t>
            </a:r>
            <a:endParaRPr lang="en-US" sz="2200" b="0" strike="noStrike" spc="-1">
              <a:solidFill>
                <a:srgbClr val="000000"/>
              </a:solidFill>
              <a:latin typeface="Arial"/>
            </a:endParaRPr>
          </a:p>
          <a:p>
            <a:pPr marL="285840" indent="-285840" algn="just">
              <a:lnSpc>
                <a:spcPct val="100000"/>
              </a:lnSpc>
              <a:buClr>
                <a:srgbClr val="000000"/>
              </a:buClr>
              <a:buFont typeface="Arial"/>
              <a:buChar char="•"/>
            </a:pPr>
            <a:r>
              <a:rPr lang="en-US" sz="1800" b="0" strike="noStrike" spc="-1">
                <a:solidFill>
                  <a:srgbClr val="000000"/>
                </a:solidFill>
                <a:latin typeface="Arial"/>
                <a:ea typeface="DejaVu Sans"/>
              </a:rPr>
              <a:t>Nullam interdum est vel orci posuere, nec vehicula lacus efficitur.</a:t>
            </a:r>
            <a:endParaRPr lang="en-US" sz="1800" b="0" strike="noStrike" spc="-1">
              <a:solidFill>
                <a:srgbClr val="000000"/>
              </a:solidFill>
              <a:latin typeface="Arial"/>
            </a:endParaRPr>
          </a:p>
          <a:p>
            <a:pPr marL="285840" indent="-285840" algn="just">
              <a:lnSpc>
                <a:spcPct val="100000"/>
              </a:lnSpc>
              <a:buClr>
                <a:srgbClr val="000000"/>
              </a:buClr>
              <a:buFont typeface="Arial"/>
              <a:buChar char="•"/>
            </a:pPr>
            <a:r>
              <a:rPr lang="en-US" sz="1800" b="0" strike="noStrike" spc="-1">
                <a:solidFill>
                  <a:srgbClr val="000000"/>
                </a:solidFill>
                <a:latin typeface="Arial"/>
                <a:ea typeface="DejaVu Sans"/>
              </a:rPr>
              <a:t>Integer rhoncus lacus sed lacus ullamcorper pulvinar.</a:t>
            </a:r>
            <a:endParaRPr lang="en-US" sz="1800" b="0" strike="noStrike" spc="-1">
              <a:solidFill>
                <a:srgbClr val="000000"/>
              </a:solidFill>
              <a:latin typeface="Arial"/>
            </a:endParaRPr>
          </a:p>
          <a:p>
            <a:pPr marL="285840" indent="-285840" algn="just">
              <a:lnSpc>
                <a:spcPct val="100000"/>
              </a:lnSpc>
              <a:buClr>
                <a:srgbClr val="000000"/>
              </a:buClr>
              <a:buFont typeface="Arial"/>
              <a:buChar char="•"/>
            </a:pPr>
            <a:r>
              <a:rPr lang="en-US" sz="1800" b="0" strike="noStrike" spc="-1">
                <a:solidFill>
                  <a:srgbClr val="000000"/>
                </a:solidFill>
                <a:latin typeface="Arial"/>
                <a:ea typeface="DejaVu Sans"/>
              </a:rPr>
              <a:t>Fusce quis sem a tellus tincidunt efficitur tempor non sem.</a:t>
            </a:r>
            <a:endParaRPr lang="en-US" sz="1800" b="0" strike="noStrike" spc="-1">
              <a:solidFill>
                <a:srgbClr val="000000"/>
              </a:solidFill>
              <a:latin typeface="Arial"/>
            </a:endParaRPr>
          </a:p>
          <a:p>
            <a:pPr marL="285840" indent="-285840" algn="just">
              <a:lnSpc>
                <a:spcPct val="100000"/>
              </a:lnSpc>
              <a:buClr>
                <a:srgbClr val="000000"/>
              </a:buClr>
              <a:buFont typeface="Arial"/>
              <a:buChar char="•"/>
            </a:pPr>
            <a:r>
              <a:rPr lang="en-US" sz="1800" b="0" strike="noStrike" spc="-1">
                <a:solidFill>
                  <a:srgbClr val="000000"/>
                </a:solidFill>
                <a:latin typeface="Arial"/>
                <a:ea typeface="DejaVu Sans"/>
              </a:rPr>
              <a:t>Aliquam luctus diam at enim aliquet mollis.</a:t>
            </a:r>
            <a:endParaRPr lang="en-US" sz="1800" b="0" strike="noStrike" spc="-1">
              <a:solidFill>
                <a:srgbClr val="000000"/>
              </a:solidFill>
              <a:latin typeface="Arial"/>
            </a:endParaRPr>
          </a:p>
          <a:p>
            <a:pPr marL="285840" indent="-285840" algn="just">
              <a:lnSpc>
                <a:spcPct val="100000"/>
              </a:lnSpc>
              <a:buClr>
                <a:srgbClr val="000000"/>
              </a:buClr>
              <a:buFont typeface="Arial"/>
              <a:buChar char="•"/>
            </a:pPr>
            <a:r>
              <a:rPr lang="en-US" sz="1800" b="0" strike="noStrike" spc="-1">
                <a:solidFill>
                  <a:srgbClr val="000000"/>
                </a:solidFill>
                <a:latin typeface="Arial"/>
                <a:ea typeface="DejaVu Sans"/>
              </a:rPr>
              <a:t>Etiam facilisis mi et diam efficitur egestas.</a:t>
            </a:r>
            <a:endParaRPr lang="en-US" sz="1800" b="0" strike="noStrike" spc="-1">
              <a:solidFill>
                <a:srgbClr val="000000"/>
              </a:solidFill>
              <a:latin typeface="Arial"/>
            </a:endParaRPr>
          </a:p>
          <a:p>
            <a:pPr marL="285840" indent="-285840" algn="just">
              <a:lnSpc>
                <a:spcPct val="100000"/>
              </a:lnSpc>
              <a:buClr>
                <a:srgbClr val="000000"/>
              </a:buClr>
              <a:buFont typeface="Arial"/>
              <a:buChar char="•"/>
            </a:pPr>
            <a:r>
              <a:rPr lang="en-US" sz="1800" b="0" strike="noStrike" spc="-1">
                <a:solidFill>
                  <a:srgbClr val="000000"/>
                </a:solidFill>
                <a:latin typeface="Arial"/>
                <a:ea typeface="DejaVu Sans"/>
              </a:rPr>
              <a:t>Nam commodo purus nec ex semper aliquam.</a:t>
            </a:r>
            <a:endParaRPr lang="en-US" sz="1800" b="0" strike="noStrike" spc="-1">
              <a:solidFill>
                <a:srgbClr val="000000"/>
              </a:solidFill>
              <a:latin typeface="Arial"/>
            </a:endParaRPr>
          </a:p>
          <a:p>
            <a:pPr marL="285840" indent="-285840" algn="just">
              <a:lnSpc>
                <a:spcPct val="100000"/>
              </a:lnSpc>
              <a:buClr>
                <a:srgbClr val="000000"/>
              </a:buClr>
              <a:buFont typeface="Arial"/>
              <a:buChar char="•"/>
            </a:pPr>
            <a:r>
              <a:rPr lang="en-US" sz="1800" b="0" strike="noStrike" spc="-1">
                <a:solidFill>
                  <a:srgbClr val="000000"/>
                </a:solidFill>
                <a:latin typeface="Arial"/>
                <a:ea typeface="DejaVu Sans"/>
              </a:rPr>
              <a:t>Sed ut sem ac arcu luctus lacinia blandit a libero.</a:t>
            </a:r>
            <a:endParaRPr lang="en-US" sz="1800" b="0" strike="noStrike" spc="-1">
              <a:solidFill>
                <a:srgbClr val="000000"/>
              </a:solidFill>
              <a:latin typeface="Arial"/>
            </a:endParaRPr>
          </a:p>
          <a:p>
            <a:pPr algn="just">
              <a:lnSpc>
                <a:spcPct val="100000"/>
              </a:lnSpc>
            </a:pPr>
            <a:endParaRPr lang="en-US" sz="2200" b="0" strike="noStrike" spc="-1">
              <a:solidFill>
                <a:srgbClr val="000000"/>
              </a:solidFill>
              <a:latin typeface="Arial"/>
            </a:endParaRPr>
          </a:p>
          <a:p>
            <a:pPr algn="ctr">
              <a:lnSpc>
                <a:spcPct val="100000"/>
              </a:lnSpc>
            </a:pPr>
            <a:r>
              <a:rPr lang="en-US" sz="2200" b="1" strike="noStrike" spc="-1">
                <a:solidFill>
                  <a:srgbClr val="000000"/>
                </a:solidFill>
                <a:latin typeface="Arial"/>
                <a:ea typeface="DejaVu Sans"/>
              </a:rPr>
              <a:t>Nulla Tristique</a:t>
            </a:r>
            <a:endParaRPr lang="en-US" sz="2200" b="0" strike="noStrike" spc="-1">
              <a:solidFill>
                <a:srgbClr val="000000"/>
              </a:solidFill>
              <a:latin typeface="Arial"/>
            </a:endParaRPr>
          </a:p>
          <a:p>
            <a:pPr algn="just">
              <a:lnSpc>
                <a:spcPct val="100000"/>
              </a:lnSpc>
            </a:pPr>
            <a:r>
              <a:rPr lang="en-US" sz="2200" b="0" strike="noStrike" spc="-1">
                <a:solidFill>
                  <a:srgbClr val="000000"/>
                </a:solidFill>
                <a:latin typeface="Arial"/>
                <a:ea typeface="DejaVu Sans"/>
              </a:rPr>
              <a:t>Nunc non feugiat dolor. In quis tempor urna, non malesuada felis. Fusce ornare elementum hendrerit. Mauris condimentum faucibus erat sed tincidunt. Mauris mollis lobortis neque facilisis viverra. Ut placerat vestibulum eros eu imperdiet. Nam sed egestas mauris. Nulla vitae lectus placerat, pulvinar ipsum nec, ultrices ligula.</a:t>
            </a:r>
            <a:endParaRPr lang="en-US" sz="2200" b="0" strike="noStrike" spc="-1">
              <a:solidFill>
                <a:srgbClr val="000000"/>
              </a:solidFill>
              <a:latin typeface="Arial"/>
            </a:endParaRPr>
          </a:p>
          <a:p>
            <a:pPr algn="just">
              <a:lnSpc>
                <a:spcPct val="100000"/>
              </a:lnSpc>
            </a:pPr>
            <a:endParaRPr lang="en-US" sz="1800" b="0" strike="noStrike" spc="-1">
              <a:solidFill>
                <a:srgbClr val="000000"/>
              </a:solidFill>
              <a:latin typeface="Arial"/>
            </a:endParaRPr>
          </a:p>
          <a:p>
            <a:pPr marL="285840" indent="-285840" algn="just">
              <a:lnSpc>
                <a:spcPct val="100000"/>
              </a:lnSpc>
              <a:buClr>
                <a:srgbClr val="000000"/>
              </a:buClr>
              <a:buFont typeface="Arial"/>
              <a:buChar char="•"/>
            </a:pPr>
            <a:r>
              <a:rPr lang="en-US" sz="1800" b="0" strike="noStrike" spc="-1">
                <a:solidFill>
                  <a:srgbClr val="000000"/>
                </a:solidFill>
                <a:latin typeface="Arial"/>
                <a:ea typeface="DejaVu Sans"/>
              </a:rPr>
              <a:t>Mauris nec nisl auctor, lacinia ipsum in, fermentum erat.</a:t>
            </a:r>
            <a:endParaRPr lang="en-US" sz="1800" b="0" strike="noStrike" spc="-1">
              <a:solidFill>
                <a:srgbClr val="000000"/>
              </a:solidFill>
              <a:latin typeface="Arial"/>
            </a:endParaRPr>
          </a:p>
          <a:p>
            <a:pPr marL="285840" indent="-285840" algn="just">
              <a:lnSpc>
                <a:spcPct val="100000"/>
              </a:lnSpc>
              <a:buClr>
                <a:srgbClr val="000000"/>
              </a:buClr>
              <a:buFont typeface="Arial"/>
              <a:buChar char="•"/>
            </a:pPr>
            <a:r>
              <a:rPr lang="en-US" sz="1800" b="0" strike="noStrike" spc="-1">
                <a:solidFill>
                  <a:srgbClr val="000000"/>
                </a:solidFill>
                <a:latin typeface="Arial"/>
                <a:ea typeface="DejaVu Sans"/>
              </a:rPr>
              <a:t>Aliquam rutrum ante nec velit ullamcorper lacinia.</a:t>
            </a:r>
            <a:endParaRPr lang="en-US" sz="1800" b="0" strike="noStrike" spc="-1">
              <a:solidFill>
                <a:srgbClr val="000000"/>
              </a:solidFill>
              <a:latin typeface="Arial"/>
            </a:endParaRPr>
          </a:p>
          <a:p>
            <a:pPr marL="285840" indent="-285840" algn="just">
              <a:lnSpc>
                <a:spcPct val="100000"/>
              </a:lnSpc>
              <a:buClr>
                <a:srgbClr val="000000"/>
              </a:buClr>
              <a:buFont typeface="Arial"/>
              <a:buChar char="•"/>
            </a:pPr>
            <a:r>
              <a:rPr lang="en-US" sz="1800" b="0" strike="noStrike" spc="-1">
                <a:solidFill>
                  <a:srgbClr val="000000"/>
                </a:solidFill>
                <a:latin typeface="Arial"/>
                <a:ea typeface="DejaVu Sans"/>
              </a:rPr>
              <a:t>Proin cursus mi sagittis pulvinar ultrices.</a:t>
            </a:r>
            <a:endParaRPr lang="en-US" sz="1800" b="0" strike="noStrike" spc="-1">
              <a:solidFill>
                <a:srgbClr val="000000"/>
              </a:solidFill>
              <a:latin typeface="Arial"/>
            </a:endParaRPr>
          </a:p>
          <a:p>
            <a:pPr marL="285840" indent="-285840" algn="just">
              <a:lnSpc>
                <a:spcPct val="100000"/>
              </a:lnSpc>
              <a:buClr>
                <a:srgbClr val="000000"/>
              </a:buClr>
              <a:buFont typeface="Arial"/>
              <a:buChar char="•"/>
            </a:pPr>
            <a:r>
              <a:rPr lang="en-US" sz="1800" b="0" strike="noStrike" spc="-1">
                <a:solidFill>
                  <a:srgbClr val="000000"/>
                </a:solidFill>
                <a:latin typeface="Arial"/>
                <a:ea typeface="DejaVu Sans"/>
              </a:rPr>
              <a:t>Phasellus nec est dapibus, dignissim sem a, hendrerit eros.</a:t>
            </a:r>
            <a:endParaRPr lang="en-US" sz="1800" b="0" strike="noStrike" spc="-1">
              <a:solidFill>
                <a:srgbClr val="000000"/>
              </a:solidFill>
              <a:latin typeface="Arial"/>
            </a:endParaRPr>
          </a:p>
          <a:p>
            <a:pPr algn="just">
              <a:lnSpc>
                <a:spcPct val="100000"/>
              </a:lnSpc>
            </a:pPr>
            <a:endParaRPr lang="en-US" sz="2000" b="0" strike="noStrike" spc="-1">
              <a:solidFill>
                <a:srgbClr val="000000"/>
              </a:solidFill>
              <a:latin typeface="Arial"/>
            </a:endParaRPr>
          </a:p>
          <a:p>
            <a:pPr algn="ctr">
              <a:lnSpc>
                <a:spcPct val="100000"/>
              </a:lnSpc>
            </a:pPr>
            <a:r>
              <a:rPr lang="en-US" sz="2200" b="1" strike="noStrike" spc="-1">
                <a:solidFill>
                  <a:srgbClr val="000000"/>
                </a:solidFill>
                <a:latin typeface="Arial"/>
                <a:ea typeface="DejaVu Sans"/>
              </a:rPr>
              <a:t>Integer Bibendum Endrerit Enim</a:t>
            </a:r>
            <a:endParaRPr lang="en-US" sz="2200" b="0" strike="noStrike" spc="-1">
              <a:solidFill>
                <a:srgbClr val="000000"/>
              </a:solidFill>
              <a:latin typeface="Arial"/>
            </a:endParaRPr>
          </a:p>
          <a:p>
            <a:pPr algn="just">
              <a:lnSpc>
                <a:spcPct val="100000"/>
              </a:lnSpc>
            </a:pPr>
            <a:r>
              <a:rPr lang="en-US" sz="2200" b="0" strike="noStrike" spc="-1">
                <a:solidFill>
                  <a:srgbClr val="000000"/>
                </a:solidFill>
                <a:latin typeface="Arial"/>
                <a:ea typeface="DejaVu Sans"/>
              </a:rPr>
              <a:t>Cras ut nisi eu orci efficitur malesuada ac congue velit. In vestibulum viverra purus ut venenatis. Ut scelerisque metus eu cursus pulvinar. Ut lorem magna, volutpat in sapien in, feugiat varius leo. </a:t>
            </a:r>
            <a:endParaRPr lang="en-US" sz="2200" b="0" strike="noStrike" spc="-1">
              <a:solidFill>
                <a:srgbClr val="000000"/>
              </a:solidFill>
              <a:latin typeface="Arial"/>
            </a:endParaRPr>
          </a:p>
        </p:txBody>
      </p:sp>
      <p:sp>
        <p:nvSpPr>
          <p:cNvPr id="70" name="PlaceHolder 12"/>
          <p:cNvSpPr>
            <a:spLocks noGrp="1"/>
          </p:cNvSpPr>
          <p:nvPr>
            <p:ph/>
          </p:nvPr>
        </p:nvSpPr>
        <p:spPr>
          <a:xfrm>
            <a:off x="922320" y="5537880"/>
            <a:ext cx="10048320" cy="774720"/>
          </a:xfrm>
          <a:prstGeom prst="rect">
            <a:avLst/>
          </a:prstGeom>
          <a:noFill/>
          <a:ln w="0">
            <a:noFill/>
          </a:ln>
        </p:spPr>
        <p:txBody>
          <a:bodyPr lIns="90000" tIns="91440" rIns="90000" bIns="91440" anchor="ctr">
            <a:noAutofit/>
          </a:bodyPr>
          <a:lstStyle/>
          <a:p>
            <a:pPr indent="0" algn="ctr">
              <a:lnSpc>
                <a:spcPct val="100000"/>
              </a:lnSpc>
              <a:spcBef>
                <a:spcPts val="760"/>
              </a:spcBef>
              <a:buNone/>
              <a:tabLst>
                <a:tab pos="0" algn="l"/>
              </a:tabLst>
            </a:pPr>
            <a:r>
              <a:rPr lang="en-US" sz="3800" b="1" u="sng" strike="noStrike" spc="-1">
                <a:solidFill>
                  <a:schemeClr val="accent5">
                    <a:lumMod val="50000"/>
                  </a:schemeClr>
                </a:solidFill>
                <a:uFillTx/>
                <a:latin typeface="Arial"/>
              </a:rPr>
              <a:t>Introduction</a:t>
            </a:r>
            <a:endParaRPr lang="en-US" sz="3800" b="0" strike="noStrike" spc="-1">
              <a:solidFill>
                <a:srgbClr val="000000"/>
              </a:solidFill>
              <a:latin typeface="Arial"/>
            </a:endParaRPr>
          </a:p>
        </p:txBody>
      </p:sp>
      <p:sp>
        <p:nvSpPr>
          <p:cNvPr id="71" name="TextBox 468"/>
          <p:cNvSpPr/>
          <p:nvPr/>
        </p:nvSpPr>
        <p:spPr>
          <a:xfrm>
            <a:off x="5840280" y="11656800"/>
            <a:ext cx="183960" cy="14151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pPr>
            <a:endParaRPr lang="en-US" sz="8600" b="0" strike="noStrike" spc="-1">
              <a:solidFill>
                <a:srgbClr val="000000"/>
              </a:solidFill>
              <a:latin typeface="Calibri"/>
              <a:ea typeface="DejaVu Sans"/>
            </a:endParaRPr>
          </a:p>
        </p:txBody>
      </p:sp>
      <p:sp>
        <p:nvSpPr>
          <p:cNvPr id="72" name="TextBox 23"/>
          <p:cNvSpPr/>
          <p:nvPr/>
        </p:nvSpPr>
        <p:spPr>
          <a:xfrm>
            <a:off x="33269400" y="12489840"/>
            <a:ext cx="9131040" cy="210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en-US" sz="2200" b="0" strike="noStrike" spc="-1">
                <a:solidFill>
                  <a:srgbClr val="000000"/>
                </a:solidFill>
                <a:latin typeface="Arial"/>
                <a:ea typeface="DejaVu Sans"/>
              </a:rPr>
              <a:t>Quisque condimentum arcu est, non aliquam augue malesuada eget. Praesent pretium neque vel tellus commodo, vel lacinia lorem sollicitudin. Suspendisse mattis aliquam neque quis auctor. Fusce pulvinar ex quis dui aliquet ullamcorper. Donec lacus arcu, faucibus nec nibh non, commodo aliquam augue. Donec quis imperdiet nunc. Lorem ipsum dolor sit amet, consectetur adipiscing elit. </a:t>
            </a:r>
            <a:endParaRPr lang="en-US" sz="2200" b="0" strike="noStrike" spc="-1">
              <a:solidFill>
                <a:srgbClr val="000000"/>
              </a:solidFill>
              <a:latin typeface="Arial"/>
            </a:endParaRPr>
          </a:p>
        </p:txBody>
      </p:sp>
      <p:sp>
        <p:nvSpPr>
          <p:cNvPr id="73" name="Text Placeholder 453"/>
          <p:cNvSpPr/>
          <p:nvPr/>
        </p:nvSpPr>
        <p:spPr>
          <a:xfrm>
            <a:off x="19465560" y="6921000"/>
            <a:ext cx="6610680" cy="13050360"/>
          </a:xfrm>
          <a:prstGeom prst="rect">
            <a:avLst/>
          </a:prstGeom>
          <a:noFill/>
          <a:ln w="0">
            <a:noFill/>
          </a:ln>
        </p:spPr>
        <p:style>
          <a:lnRef idx="0">
            <a:scrgbClr r="0" g="0" b="0"/>
          </a:lnRef>
          <a:fillRef idx="0">
            <a:scrgbClr r="0" g="0" b="0"/>
          </a:fillRef>
          <a:effectRef idx="0">
            <a:scrgbClr r="0" g="0" b="0"/>
          </a:effectRef>
          <a:fontRef idx="minor"/>
        </p:style>
        <p:txBody>
          <a:bodyPr lIns="228600" tIns="228600" rIns="228600" bIns="228600" anchor="t">
            <a:spAutoFit/>
          </a:bodyPr>
          <a:lstStyle/>
          <a:p>
            <a:pPr algn="just">
              <a:lnSpc>
                <a:spcPct val="100000"/>
              </a:lnSpc>
              <a:spcBef>
                <a:spcPts val="371"/>
              </a:spcBef>
              <a:tabLst>
                <a:tab pos="0" algn="l"/>
              </a:tabLst>
            </a:pPr>
            <a:r>
              <a:rPr lang="en-US" sz="1850" b="0" strike="noStrike" spc="-1">
                <a:solidFill>
                  <a:schemeClr val="accent5">
                    <a:lumMod val="50000"/>
                  </a:schemeClr>
                </a:solidFill>
                <a:latin typeface="Arial"/>
                <a:ea typeface="DejaVu Sans"/>
              </a:rPr>
              <a:t>Vestibulum mollis, enim at tincidunt rutrum, purus magna dapibus eros, nec cursus mi lacus in dui. Etiam in augue euismod, tristique nibh quis, consectetur felis. Fusce ut enim vel metus fringilla aliquet eget elementum risus. Donec consectetur nibh non augue pulvinar, et bibendum tortor varius. Sed interdum vel orci dapibus vulputate. Vestibulum sit amet urna arcu. Suspendisse tristique sodales consequat. Sed ut hendrerit augue. Aliquam sodales imperdiet neque vitae cursus. Duis blandit non felis at dignissim. Praesent ultrices laoreet augue, sed hendrerit turpis.</a:t>
            </a:r>
            <a:endParaRPr lang="en-US" sz="1850" b="0" strike="noStrike" spc="-1">
              <a:solidFill>
                <a:srgbClr val="000000"/>
              </a:solidFill>
              <a:latin typeface="Arial"/>
            </a:endParaRPr>
          </a:p>
          <a:p>
            <a:pPr algn="just">
              <a:lnSpc>
                <a:spcPct val="100000"/>
              </a:lnSpc>
              <a:spcBef>
                <a:spcPts val="371"/>
              </a:spcBef>
              <a:tabLst>
                <a:tab pos="0" algn="l"/>
              </a:tabLst>
            </a:pPr>
            <a:endParaRPr lang="en-US" sz="1850" b="0" strike="noStrike" spc="-1">
              <a:solidFill>
                <a:srgbClr val="000000"/>
              </a:solidFill>
              <a:latin typeface="Arial"/>
            </a:endParaRPr>
          </a:p>
          <a:p>
            <a:pPr algn="just">
              <a:lnSpc>
                <a:spcPct val="100000"/>
              </a:lnSpc>
              <a:spcBef>
                <a:spcPts val="371"/>
              </a:spcBef>
              <a:tabLst>
                <a:tab pos="0" algn="l"/>
              </a:tabLst>
            </a:pPr>
            <a:r>
              <a:rPr lang="en-US" sz="1850" b="0" strike="noStrike" spc="-1">
                <a:solidFill>
                  <a:schemeClr val="accent5">
                    <a:lumMod val="50000"/>
                  </a:schemeClr>
                </a:solidFill>
                <a:latin typeface="Arial"/>
                <a:ea typeface="DejaVu Sans"/>
              </a:rPr>
              <a:t>Nullam at iaculis justo, eget pretium ex. Aenean a pulvinar nisi, in laoreet libero. Mauris et commodo tortor, eu porttitor est. Mauris condimentum faucibus erat sed tincidunt. Mauris mollis lobortis neque facilisis viverra. Ut placerat vestibulum eros eu imperdiet. Nunc mollis turpis quis pharetra vehicula. Curabitur tempus, felis non scelerisque posuere, velit nisl bibendum mi, eget pellentesque lorem lectus et ex. Duis purus neque, tincidunt eu molestie sed, pretium sed orci. Aliquam ut porta massa. In dictum, augue sed gravida gravida, nunc mi tempus elit, nec placerat elit odio id nulla. In porttitor augue id nunc fringilla, eget luctus nibh rhoncus. Ut nec justo et nibh auctor fringilla et at diam.</a:t>
            </a:r>
            <a:endParaRPr lang="en-US" sz="1850" b="0" strike="noStrike" spc="-1">
              <a:solidFill>
                <a:srgbClr val="000000"/>
              </a:solidFill>
              <a:latin typeface="Arial"/>
            </a:endParaRPr>
          </a:p>
          <a:p>
            <a:pPr algn="just">
              <a:lnSpc>
                <a:spcPct val="100000"/>
              </a:lnSpc>
              <a:spcBef>
                <a:spcPts val="371"/>
              </a:spcBef>
              <a:tabLst>
                <a:tab pos="0" algn="l"/>
              </a:tabLst>
            </a:pPr>
            <a:endParaRPr lang="en-US" sz="1850" b="0" strike="noStrike" spc="-1">
              <a:solidFill>
                <a:srgbClr val="000000"/>
              </a:solidFill>
              <a:latin typeface="Arial"/>
            </a:endParaRPr>
          </a:p>
          <a:p>
            <a:pPr marL="343080" indent="-343080" algn="just">
              <a:lnSpc>
                <a:spcPct val="100000"/>
              </a:lnSpc>
              <a:spcBef>
                <a:spcPts val="371"/>
              </a:spcBef>
              <a:buClr>
                <a:srgbClr val="21272D"/>
              </a:buClr>
              <a:buFont typeface="Arial"/>
              <a:buChar char="•"/>
              <a:tabLst>
                <a:tab pos="0" algn="l"/>
              </a:tabLst>
            </a:pPr>
            <a:r>
              <a:rPr lang="en-US" sz="1850" b="0" strike="noStrike" spc="-1">
                <a:solidFill>
                  <a:schemeClr val="accent5">
                    <a:lumMod val="50000"/>
                  </a:schemeClr>
                </a:solidFill>
                <a:latin typeface="Arial"/>
                <a:ea typeface="DejaVu Sans"/>
              </a:rPr>
              <a:t>Duis auctor ante porttitor facilisis vehicula.</a:t>
            </a:r>
            <a:endParaRPr lang="en-US" sz="1850" b="0" strike="noStrike" spc="-1">
              <a:solidFill>
                <a:srgbClr val="000000"/>
              </a:solidFill>
              <a:latin typeface="Arial"/>
            </a:endParaRPr>
          </a:p>
          <a:p>
            <a:pPr marL="343080" indent="-343080" algn="just">
              <a:lnSpc>
                <a:spcPct val="100000"/>
              </a:lnSpc>
              <a:spcBef>
                <a:spcPts val="371"/>
              </a:spcBef>
              <a:buClr>
                <a:srgbClr val="21272D"/>
              </a:buClr>
              <a:buFont typeface="Arial"/>
              <a:buChar char="•"/>
              <a:tabLst>
                <a:tab pos="0" algn="l"/>
              </a:tabLst>
            </a:pPr>
            <a:r>
              <a:rPr lang="en-US" sz="1850" b="0" strike="noStrike" spc="-1">
                <a:solidFill>
                  <a:schemeClr val="accent5">
                    <a:lumMod val="50000"/>
                  </a:schemeClr>
                </a:solidFill>
                <a:latin typeface="Arial"/>
                <a:ea typeface="DejaVu Sans"/>
              </a:rPr>
              <a:t>Vestibulum elementum libero bibendum, efficitur enim ac, cursus arcu.</a:t>
            </a:r>
            <a:endParaRPr lang="en-US" sz="1850" b="0" strike="noStrike" spc="-1">
              <a:solidFill>
                <a:srgbClr val="000000"/>
              </a:solidFill>
              <a:latin typeface="Arial"/>
            </a:endParaRPr>
          </a:p>
          <a:p>
            <a:pPr marL="343080" indent="-343080" algn="just">
              <a:lnSpc>
                <a:spcPct val="100000"/>
              </a:lnSpc>
              <a:spcBef>
                <a:spcPts val="371"/>
              </a:spcBef>
              <a:buClr>
                <a:srgbClr val="21272D"/>
              </a:buClr>
              <a:buFont typeface="Arial"/>
              <a:buChar char="•"/>
              <a:tabLst>
                <a:tab pos="0" algn="l"/>
              </a:tabLst>
            </a:pPr>
            <a:r>
              <a:rPr lang="en-US" sz="1850" b="0" strike="noStrike" spc="-1">
                <a:solidFill>
                  <a:schemeClr val="accent5">
                    <a:lumMod val="50000"/>
                  </a:schemeClr>
                </a:solidFill>
                <a:latin typeface="Arial"/>
                <a:ea typeface="DejaVu Sans"/>
              </a:rPr>
              <a:t>Sed egestas neque at fermentum aliquam.</a:t>
            </a:r>
            <a:endParaRPr lang="en-US" sz="1850" b="0" strike="noStrike" spc="-1">
              <a:solidFill>
                <a:srgbClr val="000000"/>
              </a:solidFill>
              <a:latin typeface="Arial"/>
            </a:endParaRPr>
          </a:p>
          <a:p>
            <a:pPr marL="343080" indent="-343080" algn="just">
              <a:lnSpc>
                <a:spcPct val="100000"/>
              </a:lnSpc>
              <a:spcBef>
                <a:spcPts val="371"/>
              </a:spcBef>
              <a:buClr>
                <a:srgbClr val="21272D"/>
              </a:buClr>
              <a:buFont typeface="Arial"/>
              <a:buChar char="•"/>
              <a:tabLst>
                <a:tab pos="0" algn="l"/>
              </a:tabLst>
            </a:pPr>
            <a:r>
              <a:rPr lang="en-US" sz="1850" b="0" strike="noStrike" spc="-1">
                <a:solidFill>
                  <a:schemeClr val="accent5">
                    <a:lumMod val="50000"/>
                  </a:schemeClr>
                </a:solidFill>
                <a:latin typeface="Arial"/>
                <a:ea typeface="DejaVu Sans"/>
              </a:rPr>
              <a:t>Pellentesque at felis finibus, ultricies magna nec, ornare ligula.</a:t>
            </a:r>
            <a:endParaRPr lang="en-US" sz="1850" b="0" strike="noStrike" spc="-1">
              <a:solidFill>
                <a:srgbClr val="000000"/>
              </a:solidFill>
              <a:latin typeface="Arial"/>
            </a:endParaRPr>
          </a:p>
          <a:p>
            <a:pPr marL="343080" indent="-343080" algn="just">
              <a:lnSpc>
                <a:spcPct val="100000"/>
              </a:lnSpc>
              <a:spcBef>
                <a:spcPts val="371"/>
              </a:spcBef>
              <a:buClr>
                <a:srgbClr val="21272D"/>
              </a:buClr>
              <a:buFont typeface="Arial"/>
              <a:buChar char="•"/>
              <a:tabLst>
                <a:tab pos="0" algn="l"/>
              </a:tabLst>
            </a:pPr>
            <a:r>
              <a:rPr lang="en-US" sz="1850" b="0" strike="noStrike" spc="-1">
                <a:solidFill>
                  <a:schemeClr val="accent5">
                    <a:lumMod val="50000"/>
                  </a:schemeClr>
                </a:solidFill>
                <a:latin typeface="Arial"/>
                <a:ea typeface="DejaVu Sans"/>
              </a:rPr>
              <a:t>Vivamus sollicitudin massa quis semper placerat.</a:t>
            </a:r>
            <a:endParaRPr lang="en-US" sz="1850" b="0" strike="noStrike" spc="-1">
              <a:solidFill>
                <a:srgbClr val="000000"/>
              </a:solidFill>
              <a:latin typeface="Arial"/>
            </a:endParaRPr>
          </a:p>
          <a:p>
            <a:pPr marL="343080" indent="-343080" algn="just">
              <a:lnSpc>
                <a:spcPct val="100000"/>
              </a:lnSpc>
              <a:spcBef>
                <a:spcPts val="371"/>
              </a:spcBef>
              <a:buClr>
                <a:srgbClr val="21272D"/>
              </a:buClr>
              <a:buFont typeface="Arial"/>
              <a:buChar char="•"/>
              <a:tabLst>
                <a:tab pos="0" algn="l"/>
              </a:tabLst>
            </a:pPr>
            <a:r>
              <a:rPr lang="en-US" sz="1850" b="0" strike="noStrike" spc="-1">
                <a:solidFill>
                  <a:schemeClr val="accent5">
                    <a:lumMod val="50000"/>
                  </a:schemeClr>
                </a:solidFill>
                <a:latin typeface="Arial"/>
                <a:ea typeface="DejaVu Sans"/>
              </a:rPr>
              <a:t>Nulla eget nisi a risus facilisis finibus.</a:t>
            </a:r>
            <a:endParaRPr lang="en-US" sz="1850" b="0" strike="noStrike" spc="-1">
              <a:solidFill>
                <a:srgbClr val="000000"/>
              </a:solidFill>
              <a:latin typeface="Arial"/>
            </a:endParaRPr>
          </a:p>
          <a:p>
            <a:pPr marL="343080" indent="-343080" algn="just">
              <a:lnSpc>
                <a:spcPct val="100000"/>
              </a:lnSpc>
              <a:spcBef>
                <a:spcPts val="371"/>
              </a:spcBef>
              <a:buClr>
                <a:srgbClr val="21272D"/>
              </a:buClr>
              <a:buFont typeface="Arial"/>
              <a:buChar char="•"/>
              <a:tabLst>
                <a:tab pos="0" algn="l"/>
              </a:tabLst>
            </a:pPr>
            <a:r>
              <a:rPr lang="en-US" sz="1850" b="0" strike="noStrike" spc="-1">
                <a:solidFill>
                  <a:schemeClr val="accent5">
                    <a:lumMod val="50000"/>
                  </a:schemeClr>
                </a:solidFill>
                <a:latin typeface="Arial"/>
                <a:ea typeface="DejaVu Sans"/>
              </a:rPr>
              <a:t>Mauris nec nisl auctor, lacinia ipsum in, fermentum erat.</a:t>
            </a:r>
            <a:endParaRPr lang="en-US" sz="1850" b="0" strike="noStrike" spc="-1">
              <a:solidFill>
                <a:srgbClr val="000000"/>
              </a:solidFill>
              <a:latin typeface="Arial"/>
            </a:endParaRPr>
          </a:p>
          <a:p>
            <a:pPr marL="343080" indent="-343080" algn="just">
              <a:lnSpc>
                <a:spcPct val="100000"/>
              </a:lnSpc>
              <a:spcBef>
                <a:spcPts val="371"/>
              </a:spcBef>
              <a:buClr>
                <a:srgbClr val="21272D"/>
              </a:buClr>
              <a:buFont typeface="Arial"/>
              <a:buChar char="•"/>
              <a:tabLst>
                <a:tab pos="0" algn="l"/>
              </a:tabLst>
            </a:pPr>
            <a:r>
              <a:rPr lang="en-US" sz="1850" b="0" strike="noStrike" spc="-1">
                <a:solidFill>
                  <a:schemeClr val="accent5">
                    <a:lumMod val="50000"/>
                  </a:schemeClr>
                </a:solidFill>
                <a:latin typeface="Arial"/>
                <a:ea typeface="DejaVu Sans"/>
              </a:rPr>
              <a:t>Aliquam rutrum ante nec velit ullamcorper lacinia.</a:t>
            </a:r>
            <a:endParaRPr lang="en-US" sz="1850" b="0" strike="noStrike" spc="-1">
              <a:solidFill>
                <a:srgbClr val="000000"/>
              </a:solidFill>
              <a:latin typeface="Arial"/>
            </a:endParaRPr>
          </a:p>
          <a:p>
            <a:pPr marL="343080" indent="-343080" algn="just">
              <a:lnSpc>
                <a:spcPct val="100000"/>
              </a:lnSpc>
              <a:spcBef>
                <a:spcPts val="371"/>
              </a:spcBef>
              <a:buClr>
                <a:srgbClr val="21272D"/>
              </a:buClr>
              <a:buFont typeface="Arial"/>
              <a:buChar char="•"/>
              <a:tabLst>
                <a:tab pos="0" algn="l"/>
              </a:tabLst>
            </a:pPr>
            <a:r>
              <a:rPr lang="en-US" sz="1850" b="0" strike="noStrike" spc="-1">
                <a:solidFill>
                  <a:schemeClr val="accent5">
                    <a:lumMod val="50000"/>
                  </a:schemeClr>
                </a:solidFill>
                <a:latin typeface="Arial"/>
                <a:ea typeface="DejaVu Sans"/>
              </a:rPr>
              <a:t>Proin cursus mi sagittis pulvinar ultrices.</a:t>
            </a:r>
            <a:endParaRPr lang="en-US" sz="1850" b="0" strike="noStrike" spc="-1">
              <a:solidFill>
                <a:srgbClr val="000000"/>
              </a:solidFill>
              <a:latin typeface="Arial"/>
            </a:endParaRPr>
          </a:p>
          <a:p>
            <a:pPr marL="343080" indent="-343080" algn="just">
              <a:lnSpc>
                <a:spcPct val="100000"/>
              </a:lnSpc>
              <a:spcBef>
                <a:spcPts val="371"/>
              </a:spcBef>
              <a:buClr>
                <a:srgbClr val="21272D"/>
              </a:buClr>
              <a:buFont typeface="Arial"/>
              <a:buChar char="•"/>
              <a:tabLst>
                <a:tab pos="0" algn="l"/>
              </a:tabLst>
            </a:pPr>
            <a:r>
              <a:rPr lang="en-US" sz="1850" b="0" strike="noStrike" spc="-1">
                <a:solidFill>
                  <a:schemeClr val="accent5">
                    <a:lumMod val="50000"/>
                  </a:schemeClr>
                </a:solidFill>
                <a:latin typeface="Arial"/>
                <a:ea typeface="DejaVu Sans"/>
              </a:rPr>
              <a:t>Phasellus nec est dapibus, dignissim sem a, hendrerit eros.</a:t>
            </a:r>
            <a:endParaRPr lang="en-US" sz="1850" b="0" strike="noStrike" spc="-1">
              <a:solidFill>
                <a:srgbClr val="000000"/>
              </a:solidFill>
              <a:latin typeface="Arial"/>
            </a:endParaRPr>
          </a:p>
          <a:p>
            <a:pPr algn="just">
              <a:lnSpc>
                <a:spcPct val="100000"/>
              </a:lnSpc>
              <a:spcBef>
                <a:spcPts val="371"/>
              </a:spcBef>
              <a:tabLst>
                <a:tab pos="0" algn="l"/>
              </a:tabLst>
            </a:pPr>
            <a:endParaRPr lang="en-US" sz="1850" b="0" strike="noStrike" spc="-1">
              <a:solidFill>
                <a:srgbClr val="000000"/>
              </a:solidFill>
              <a:latin typeface="Arial"/>
            </a:endParaRPr>
          </a:p>
          <a:p>
            <a:pPr algn="just">
              <a:lnSpc>
                <a:spcPct val="100000"/>
              </a:lnSpc>
              <a:spcBef>
                <a:spcPts val="371"/>
              </a:spcBef>
              <a:tabLst>
                <a:tab pos="0" algn="l"/>
              </a:tabLst>
            </a:pPr>
            <a:endParaRPr lang="en-US" sz="1850" b="0" strike="noStrike" spc="-1">
              <a:solidFill>
                <a:srgbClr val="000000"/>
              </a:solidFill>
              <a:latin typeface="Arial"/>
            </a:endParaRPr>
          </a:p>
          <a:p>
            <a:pPr algn="just">
              <a:lnSpc>
                <a:spcPct val="100000"/>
              </a:lnSpc>
              <a:spcBef>
                <a:spcPts val="371"/>
              </a:spcBef>
              <a:tabLst>
                <a:tab pos="0" algn="l"/>
              </a:tabLst>
            </a:pPr>
            <a:endParaRPr lang="en-US" sz="1850" b="0" strike="noStrike" spc="-1">
              <a:solidFill>
                <a:srgbClr val="000000"/>
              </a:solidFill>
              <a:latin typeface="Arial"/>
            </a:endParaRPr>
          </a:p>
        </p:txBody>
      </p:sp>
      <p:sp>
        <p:nvSpPr>
          <p:cNvPr id="74" name="TextBox 87"/>
          <p:cNvSpPr/>
          <p:nvPr/>
        </p:nvSpPr>
        <p:spPr>
          <a:xfrm>
            <a:off x="1391760" y="24909840"/>
            <a:ext cx="9081000" cy="1095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en-US" sz="2200" b="0" strike="noStrike" spc="-1">
                <a:solidFill>
                  <a:srgbClr val="000000"/>
                </a:solidFill>
                <a:latin typeface="Arial"/>
                <a:ea typeface="DejaVu Sans"/>
              </a:rPr>
              <a:t>Suspendisse non mauris ac massa tristique aliquet in aliquam velit. Donec viverra felis nec urna placerat, ut ullamcorper nunc eleifend. Nulla tincidunt est eu tortor maximus ornare. Suspendisse potenti. </a:t>
            </a:r>
            <a:endParaRPr lang="en-US" sz="2200" b="0" strike="noStrike" spc="-1">
              <a:solidFill>
                <a:srgbClr val="000000"/>
              </a:solidFill>
              <a:latin typeface="Arial"/>
            </a:endParaRPr>
          </a:p>
        </p:txBody>
      </p:sp>
      <p:sp>
        <p:nvSpPr>
          <p:cNvPr id="75" name="TextBox 88"/>
          <p:cNvSpPr/>
          <p:nvPr/>
        </p:nvSpPr>
        <p:spPr>
          <a:xfrm>
            <a:off x="11865600" y="23794560"/>
            <a:ext cx="3732840" cy="277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endParaRPr lang="en-US" sz="2200" b="0" strike="noStrike" spc="-1">
              <a:solidFill>
                <a:srgbClr val="000000"/>
              </a:solidFill>
              <a:latin typeface="Arial"/>
            </a:endParaRPr>
          </a:p>
          <a:p>
            <a:pPr algn="ctr">
              <a:lnSpc>
                <a:spcPct val="100000"/>
              </a:lnSpc>
            </a:pPr>
            <a:endParaRPr lang="en-US" sz="2200" b="0" strike="noStrike" spc="-1">
              <a:solidFill>
                <a:srgbClr val="000000"/>
              </a:solidFill>
              <a:latin typeface="Arial"/>
            </a:endParaRPr>
          </a:p>
          <a:p>
            <a:pPr marL="343080" indent="-343080">
              <a:lnSpc>
                <a:spcPct val="100000"/>
              </a:lnSpc>
              <a:buClr>
                <a:srgbClr val="000000"/>
              </a:buClr>
              <a:buFont typeface="Arial"/>
              <a:buChar char="•"/>
            </a:pPr>
            <a:r>
              <a:rPr lang="en-US" sz="2200" b="0" strike="noStrike" spc="-1">
                <a:solidFill>
                  <a:srgbClr val="000000"/>
                </a:solidFill>
                <a:latin typeface="Arial"/>
                <a:ea typeface="DejaVu Sans"/>
              </a:rPr>
              <a:t>Cras Tempus </a:t>
            </a:r>
            <a:endParaRPr lang="en-US" sz="2200" b="0" strike="noStrike" spc="-1">
              <a:solidFill>
                <a:srgbClr val="000000"/>
              </a:solidFill>
              <a:latin typeface="Arial"/>
            </a:endParaRPr>
          </a:p>
          <a:p>
            <a:pPr marL="343080" indent="-343080">
              <a:lnSpc>
                <a:spcPct val="100000"/>
              </a:lnSpc>
              <a:buClr>
                <a:srgbClr val="000000"/>
              </a:buClr>
              <a:buFont typeface="Arial"/>
              <a:buChar char="•"/>
            </a:pPr>
            <a:r>
              <a:rPr lang="en-US" sz="2200" b="0" strike="noStrike" spc="-1">
                <a:solidFill>
                  <a:srgbClr val="000000"/>
                </a:solidFill>
                <a:latin typeface="Arial"/>
                <a:ea typeface="DejaVu Sans"/>
              </a:rPr>
              <a:t>Iaculis Ante </a:t>
            </a:r>
            <a:endParaRPr lang="en-US" sz="2200" b="0" strike="noStrike" spc="-1">
              <a:solidFill>
                <a:srgbClr val="000000"/>
              </a:solidFill>
              <a:latin typeface="Arial"/>
            </a:endParaRPr>
          </a:p>
          <a:p>
            <a:pPr marL="343080" indent="-343080">
              <a:lnSpc>
                <a:spcPct val="100000"/>
              </a:lnSpc>
              <a:buClr>
                <a:srgbClr val="000000"/>
              </a:buClr>
              <a:buFont typeface="Arial"/>
              <a:buChar char="•"/>
            </a:pPr>
            <a:r>
              <a:rPr lang="en-US" sz="2200" b="0" strike="noStrike" spc="-1">
                <a:solidFill>
                  <a:srgbClr val="000000"/>
                </a:solidFill>
                <a:latin typeface="Arial"/>
                <a:ea typeface="DejaVu Sans"/>
              </a:rPr>
              <a:t>Sit Amet Pellentesque</a:t>
            </a:r>
            <a:endParaRPr lang="en-US" sz="2200" b="0" strike="noStrike" spc="-1">
              <a:solidFill>
                <a:srgbClr val="000000"/>
              </a:solidFill>
              <a:latin typeface="Arial"/>
            </a:endParaRPr>
          </a:p>
          <a:p>
            <a:pPr marL="343080" indent="-343080">
              <a:lnSpc>
                <a:spcPct val="100000"/>
              </a:lnSpc>
              <a:buClr>
                <a:srgbClr val="000000"/>
              </a:buClr>
              <a:buFont typeface="Arial"/>
              <a:buChar char="•"/>
            </a:pPr>
            <a:r>
              <a:rPr lang="en-US" sz="2200" b="0" strike="noStrike" spc="-1">
                <a:solidFill>
                  <a:srgbClr val="000000"/>
                </a:solidFill>
                <a:latin typeface="Arial"/>
                <a:ea typeface="DejaVu Sans"/>
              </a:rPr>
              <a:t>Dolor Condimentum</a:t>
            </a:r>
            <a:endParaRPr lang="en-US" sz="2200" b="0" strike="noStrike" spc="-1">
              <a:solidFill>
                <a:srgbClr val="000000"/>
              </a:solidFill>
              <a:latin typeface="Arial"/>
            </a:endParaRPr>
          </a:p>
          <a:p>
            <a:pPr marL="343080" indent="-343080">
              <a:lnSpc>
                <a:spcPct val="100000"/>
              </a:lnSpc>
              <a:buClr>
                <a:srgbClr val="000000"/>
              </a:buClr>
              <a:buFont typeface="Arial"/>
              <a:buChar char="•"/>
            </a:pPr>
            <a:r>
              <a:rPr lang="en-US" sz="2200" b="0" strike="noStrike" spc="-1">
                <a:solidFill>
                  <a:srgbClr val="000000"/>
                </a:solidFill>
                <a:latin typeface="Arial"/>
                <a:ea typeface="DejaVu Sans"/>
              </a:rPr>
              <a:t>Pellentesque Non </a:t>
            </a:r>
            <a:endParaRPr lang="en-US" sz="2200" b="0" strike="noStrike" spc="-1">
              <a:solidFill>
                <a:srgbClr val="000000"/>
              </a:solidFill>
              <a:latin typeface="Arial"/>
            </a:endParaRPr>
          </a:p>
          <a:p>
            <a:pPr marL="343080" indent="-343080">
              <a:lnSpc>
                <a:spcPct val="100000"/>
              </a:lnSpc>
              <a:buClr>
                <a:srgbClr val="000000"/>
              </a:buClr>
              <a:buFont typeface="Arial"/>
              <a:buChar char="•"/>
            </a:pPr>
            <a:r>
              <a:rPr lang="en-US" sz="2200" b="0" strike="noStrike" spc="-1">
                <a:solidFill>
                  <a:srgbClr val="000000"/>
                </a:solidFill>
                <a:latin typeface="Arial"/>
                <a:ea typeface="DejaVu Sans"/>
              </a:rPr>
              <a:t>Consequat Nec</a:t>
            </a:r>
            <a:endParaRPr lang="en-US" sz="2200" b="0" strike="noStrike" spc="-1">
              <a:solidFill>
                <a:srgbClr val="000000"/>
              </a:solidFill>
              <a:latin typeface="Arial"/>
            </a:endParaRPr>
          </a:p>
        </p:txBody>
      </p:sp>
      <p:sp>
        <p:nvSpPr>
          <p:cNvPr id="76" name="TextBox 28"/>
          <p:cNvSpPr/>
          <p:nvPr/>
        </p:nvSpPr>
        <p:spPr>
          <a:xfrm>
            <a:off x="12005640" y="27224280"/>
            <a:ext cx="6782040" cy="4082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2200" b="1" strike="noStrike" spc="-1">
                <a:solidFill>
                  <a:srgbClr val="000000"/>
                </a:solidFill>
                <a:latin typeface="Arial"/>
                <a:ea typeface="DejaVu Sans"/>
              </a:rPr>
              <a:t>Elementum</a:t>
            </a:r>
            <a:endParaRPr lang="en-US" sz="2200" b="0" strike="noStrike" spc="-1">
              <a:solidFill>
                <a:srgbClr val="000000"/>
              </a:solidFill>
              <a:latin typeface="Arial"/>
            </a:endParaRPr>
          </a:p>
          <a:p>
            <a:pPr algn="just">
              <a:lnSpc>
                <a:spcPct val="100000"/>
              </a:lnSpc>
            </a:pPr>
            <a:r>
              <a:rPr lang="en-US" sz="2400" b="0" strike="noStrike" spc="-1">
                <a:solidFill>
                  <a:srgbClr val="000000"/>
                </a:solidFill>
                <a:latin typeface="Arial"/>
                <a:ea typeface="DejaVu Sans"/>
              </a:rPr>
              <a:t>Vestibulum posuere, turpis et consequat feugiat, ante arcu malesuada nisi, eget ornare justo tortor non leo. In consequat dolor eu orci sagittis dictum. Vivamus imperdiet, erat eget lacinia efficitur, felis erat imperdiet justo, id tempor orci turpis finibus tortor. Donec facilisis feugiat mollis. Nunc viverra velit lorem, non semper quam cursus nec. Etiam vitae nisi quis turpis lacinia blandit sit amet condimentum velit. Vestibulum ullamcorper libero ac ultricies laoreet. </a:t>
            </a:r>
            <a:endParaRPr lang="en-US" sz="2400" b="0" strike="noStrike" spc="-1">
              <a:solidFill>
                <a:srgbClr val="000000"/>
              </a:solidFill>
              <a:latin typeface="Arial"/>
            </a:endParaRPr>
          </a:p>
        </p:txBody>
      </p:sp>
      <p:sp>
        <p:nvSpPr>
          <p:cNvPr id="77" name="TextBox 31"/>
          <p:cNvSpPr/>
          <p:nvPr/>
        </p:nvSpPr>
        <p:spPr>
          <a:xfrm>
            <a:off x="15299280" y="21058200"/>
            <a:ext cx="3504600" cy="2740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343080" indent="-343080">
              <a:lnSpc>
                <a:spcPct val="100000"/>
              </a:lnSpc>
              <a:buClr>
                <a:srgbClr val="000000"/>
              </a:buClr>
              <a:buFont typeface="Arial"/>
              <a:buChar char="•"/>
            </a:pPr>
            <a:r>
              <a:rPr lang="en-US" sz="2200" b="0" strike="noStrike" spc="-1">
                <a:solidFill>
                  <a:srgbClr val="000000"/>
                </a:solidFill>
                <a:latin typeface="Arial"/>
                <a:ea typeface="DejaVu Sans"/>
              </a:rPr>
              <a:t>Sad Nam</a:t>
            </a:r>
            <a:endParaRPr lang="en-US" sz="2200" b="0" strike="noStrike" spc="-1">
              <a:solidFill>
                <a:srgbClr val="000000"/>
              </a:solidFill>
              <a:latin typeface="Arial"/>
            </a:endParaRPr>
          </a:p>
          <a:p>
            <a:pPr marL="343080" indent="-343080">
              <a:lnSpc>
                <a:spcPct val="100000"/>
              </a:lnSpc>
              <a:buClr>
                <a:srgbClr val="000000"/>
              </a:buClr>
              <a:buFont typeface="Arial"/>
              <a:buChar char="•"/>
            </a:pPr>
            <a:r>
              <a:rPr lang="en-US" sz="2200" b="0" strike="noStrike" spc="-1">
                <a:solidFill>
                  <a:srgbClr val="000000"/>
                </a:solidFill>
                <a:latin typeface="Arial"/>
                <a:ea typeface="DejaVu Sans"/>
              </a:rPr>
              <a:t>Etiam Cursus</a:t>
            </a:r>
            <a:endParaRPr lang="en-US" sz="2200" b="0" strike="noStrike" spc="-1">
              <a:solidFill>
                <a:srgbClr val="000000"/>
              </a:solidFill>
              <a:latin typeface="Arial"/>
            </a:endParaRPr>
          </a:p>
          <a:p>
            <a:pPr marL="343080" indent="-343080">
              <a:lnSpc>
                <a:spcPct val="100000"/>
              </a:lnSpc>
              <a:buClr>
                <a:srgbClr val="000000"/>
              </a:buClr>
              <a:buFont typeface="Arial"/>
              <a:buChar char="•"/>
            </a:pPr>
            <a:r>
              <a:rPr lang="en-US" sz="2200" b="0" strike="noStrike" spc="-1">
                <a:solidFill>
                  <a:srgbClr val="000000"/>
                </a:solidFill>
                <a:latin typeface="Arial"/>
                <a:ea typeface="DejaVu Sans"/>
              </a:rPr>
              <a:t>Rhoncus Ipsum</a:t>
            </a:r>
            <a:endParaRPr lang="en-US" sz="2200" b="0" strike="noStrike" spc="-1">
              <a:solidFill>
                <a:srgbClr val="000000"/>
              </a:solidFill>
              <a:latin typeface="Arial"/>
            </a:endParaRPr>
          </a:p>
          <a:p>
            <a:pPr marL="343080" indent="-343080">
              <a:lnSpc>
                <a:spcPct val="100000"/>
              </a:lnSpc>
              <a:buClr>
                <a:srgbClr val="000000"/>
              </a:buClr>
              <a:buFont typeface="Arial"/>
              <a:buChar char="•"/>
            </a:pPr>
            <a:r>
              <a:rPr lang="en-US" sz="2200" b="0" strike="noStrike" spc="-1">
                <a:solidFill>
                  <a:srgbClr val="000000"/>
                </a:solidFill>
                <a:latin typeface="Arial"/>
                <a:ea typeface="DejaVu Sans"/>
              </a:rPr>
              <a:t>Fringilla Nsis Ut</a:t>
            </a:r>
            <a:endParaRPr lang="en-US" sz="2200" b="0" strike="noStrike" spc="-1">
              <a:solidFill>
                <a:srgbClr val="000000"/>
              </a:solidFill>
              <a:latin typeface="Arial"/>
            </a:endParaRPr>
          </a:p>
          <a:p>
            <a:pPr marL="343080" indent="-343080">
              <a:lnSpc>
                <a:spcPct val="100000"/>
              </a:lnSpc>
              <a:buClr>
                <a:srgbClr val="000000"/>
              </a:buClr>
              <a:buFont typeface="Arial"/>
              <a:buChar char="•"/>
            </a:pPr>
            <a:r>
              <a:rPr lang="en-US" sz="2200" b="0" strike="noStrike" spc="-1">
                <a:solidFill>
                  <a:srgbClr val="000000"/>
                </a:solidFill>
                <a:latin typeface="Arial"/>
                <a:ea typeface="DejaVu Sans"/>
              </a:rPr>
              <a:t>Veilt Odio Neque</a:t>
            </a:r>
            <a:endParaRPr lang="en-US" sz="2200" b="0" strike="noStrike" spc="-1">
              <a:solidFill>
                <a:srgbClr val="000000"/>
              </a:solidFill>
              <a:latin typeface="Arial"/>
            </a:endParaRPr>
          </a:p>
          <a:p>
            <a:pPr marL="343080" indent="-343080">
              <a:lnSpc>
                <a:spcPct val="100000"/>
              </a:lnSpc>
              <a:buClr>
                <a:srgbClr val="000000"/>
              </a:buClr>
              <a:buFont typeface="Arial"/>
              <a:buChar char="•"/>
            </a:pPr>
            <a:r>
              <a:rPr lang="en-US" sz="2200" b="0" strike="noStrike" spc="-1">
                <a:solidFill>
                  <a:srgbClr val="000000"/>
                </a:solidFill>
                <a:latin typeface="Arial"/>
                <a:ea typeface="DejaVu Sans"/>
              </a:rPr>
              <a:t>Euismod Ante Elemente</a:t>
            </a:r>
            <a:endParaRPr lang="en-US" sz="2200" b="0" strike="noStrike" spc="-1">
              <a:solidFill>
                <a:srgbClr val="000000"/>
              </a:solidFill>
              <a:latin typeface="Arial"/>
            </a:endParaRPr>
          </a:p>
          <a:p>
            <a:pPr>
              <a:lnSpc>
                <a:spcPct val="100000"/>
              </a:lnSpc>
            </a:pPr>
            <a:endParaRPr lang="en-US" sz="2200" b="0" strike="noStrike" spc="-1">
              <a:solidFill>
                <a:srgbClr val="000000"/>
              </a:solidFill>
              <a:latin typeface="Arial"/>
            </a:endParaRPr>
          </a:p>
          <a:p>
            <a:pPr>
              <a:lnSpc>
                <a:spcPct val="100000"/>
              </a:lnSpc>
            </a:pPr>
            <a:endParaRPr lang="en-US" sz="2000" b="0" strike="noStrike" spc="-1">
              <a:solidFill>
                <a:srgbClr val="000000"/>
              </a:solidFill>
              <a:latin typeface="Arial"/>
            </a:endParaRPr>
          </a:p>
        </p:txBody>
      </p:sp>
      <p:sp>
        <p:nvSpPr>
          <p:cNvPr id="78" name="TextBox 34"/>
          <p:cNvSpPr/>
          <p:nvPr/>
        </p:nvSpPr>
        <p:spPr>
          <a:xfrm>
            <a:off x="14568480" y="20424240"/>
            <a:ext cx="1429560" cy="729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US" sz="2200" b="1" strike="noStrike" spc="-1">
                <a:solidFill>
                  <a:srgbClr val="000000"/>
                </a:solidFill>
                <a:latin typeface="Arial"/>
                <a:ea typeface="DejaVu Sans"/>
              </a:rPr>
              <a:t>Aliquam </a:t>
            </a:r>
            <a:r>
              <a:rPr lang="en-US" sz="2000" b="0" strike="noStrike" spc="-1">
                <a:solidFill>
                  <a:srgbClr val="000000"/>
                </a:solidFill>
                <a:latin typeface="Arial"/>
                <a:ea typeface="DejaVu Sans"/>
              </a:rPr>
              <a:t> </a:t>
            </a:r>
            <a:endParaRPr lang="en-US" sz="2000" b="0" strike="noStrike" spc="-1">
              <a:solidFill>
                <a:srgbClr val="000000"/>
              </a:solidFill>
              <a:latin typeface="Arial"/>
            </a:endParaRPr>
          </a:p>
          <a:p>
            <a:pPr>
              <a:lnSpc>
                <a:spcPct val="100000"/>
              </a:lnSpc>
            </a:pPr>
            <a:endParaRPr lang="en-US" sz="2000" b="0" strike="noStrike" spc="-1">
              <a:solidFill>
                <a:srgbClr val="000000"/>
              </a:solidFill>
              <a:latin typeface="Arial"/>
            </a:endParaRPr>
          </a:p>
        </p:txBody>
      </p:sp>
      <p:sp>
        <p:nvSpPr>
          <p:cNvPr id="79" name="TextBox 36"/>
          <p:cNvSpPr/>
          <p:nvPr/>
        </p:nvSpPr>
        <p:spPr>
          <a:xfrm>
            <a:off x="15291360" y="24485040"/>
            <a:ext cx="3219840" cy="27410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343080" indent="-343080">
              <a:lnSpc>
                <a:spcPct val="100000"/>
              </a:lnSpc>
              <a:buClr>
                <a:srgbClr val="000000"/>
              </a:buClr>
              <a:buFont typeface="Arial"/>
              <a:buChar char="•"/>
            </a:pPr>
            <a:r>
              <a:rPr lang="en-US" sz="2200" b="0" strike="noStrike" spc="-1">
                <a:solidFill>
                  <a:srgbClr val="000000"/>
                </a:solidFill>
                <a:latin typeface="Arial"/>
                <a:ea typeface="DejaVu Sans"/>
              </a:rPr>
              <a:t>Vulputate </a:t>
            </a:r>
            <a:endParaRPr lang="en-US" sz="2200" b="0" strike="noStrike" spc="-1">
              <a:solidFill>
                <a:srgbClr val="000000"/>
              </a:solidFill>
              <a:latin typeface="Arial"/>
            </a:endParaRPr>
          </a:p>
          <a:p>
            <a:pPr marL="343080" indent="-343080">
              <a:lnSpc>
                <a:spcPct val="100000"/>
              </a:lnSpc>
              <a:buClr>
                <a:srgbClr val="000000"/>
              </a:buClr>
              <a:buFont typeface="Arial"/>
              <a:buChar char="•"/>
            </a:pPr>
            <a:r>
              <a:rPr lang="en-US" sz="2200" b="0" strike="noStrike" spc="-1">
                <a:solidFill>
                  <a:srgbClr val="000000"/>
                </a:solidFill>
                <a:latin typeface="Arial"/>
                <a:ea typeface="DejaVu Sans"/>
              </a:rPr>
              <a:t>Ipsum Eget</a:t>
            </a:r>
            <a:endParaRPr lang="en-US" sz="2200" b="0" strike="noStrike" spc="-1">
              <a:solidFill>
                <a:srgbClr val="000000"/>
              </a:solidFill>
              <a:latin typeface="Arial"/>
            </a:endParaRPr>
          </a:p>
          <a:p>
            <a:pPr marL="343080" indent="-343080">
              <a:lnSpc>
                <a:spcPct val="100000"/>
              </a:lnSpc>
              <a:buClr>
                <a:srgbClr val="000000"/>
              </a:buClr>
              <a:buFont typeface="Arial"/>
              <a:buChar char="•"/>
            </a:pPr>
            <a:r>
              <a:rPr lang="en-US" sz="2200" b="0" strike="noStrike" spc="-1">
                <a:solidFill>
                  <a:srgbClr val="000000"/>
                </a:solidFill>
                <a:latin typeface="Arial"/>
                <a:ea typeface="DejaVu Sans"/>
              </a:rPr>
              <a:t>Imperdiet Arcu</a:t>
            </a:r>
            <a:endParaRPr lang="en-US" sz="2200" b="0" strike="noStrike" spc="-1">
              <a:solidFill>
                <a:srgbClr val="000000"/>
              </a:solidFill>
              <a:latin typeface="Arial"/>
            </a:endParaRPr>
          </a:p>
          <a:p>
            <a:pPr marL="343080" indent="-343080">
              <a:lnSpc>
                <a:spcPct val="100000"/>
              </a:lnSpc>
              <a:buClr>
                <a:srgbClr val="000000"/>
              </a:buClr>
              <a:buFont typeface="Arial"/>
              <a:buChar char="•"/>
            </a:pPr>
            <a:r>
              <a:rPr lang="en-US" sz="2200" b="0" strike="noStrike" spc="-1">
                <a:solidFill>
                  <a:srgbClr val="000000"/>
                </a:solidFill>
                <a:latin typeface="Arial"/>
                <a:ea typeface="DejaVu Sans"/>
              </a:rPr>
              <a:t>Maecenas</a:t>
            </a:r>
            <a:endParaRPr lang="en-US" sz="2200" b="0" strike="noStrike" spc="-1">
              <a:solidFill>
                <a:srgbClr val="000000"/>
              </a:solidFill>
              <a:latin typeface="Arial"/>
            </a:endParaRPr>
          </a:p>
          <a:p>
            <a:pPr marL="343080" indent="-343080">
              <a:lnSpc>
                <a:spcPct val="100000"/>
              </a:lnSpc>
              <a:buClr>
                <a:srgbClr val="000000"/>
              </a:buClr>
              <a:buFont typeface="Arial"/>
              <a:buChar char="•"/>
            </a:pPr>
            <a:r>
              <a:rPr lang="en-US" sz="2400" b="0" strike="noStrike" spc="-1">
                <a:solidFill>
                  <a:srgbClr val="000000"/>
                </a:solidFill>
                <a:latin typeface="Calibri"/>
                <a:ea typeface="DejaVu Sans"/>
              </a:rPr>
              <a:t>Sollicitudin Accumsan</a:t>
            </a:r>
            <a:endParaRPr lang="en-US" sz="2400" b="0" strike="noStrike" spc="-1">
              <a:solidFill>
                <a:srgbClr val="000000"/>
              </a:solidFill>
              <a:latin typeface="Arial"/>
            </a:endParaRPr>
          </a:p>
          <a:p>
            <a:pPr marL="343080" indent="-343080">
              <a:lnSpc>
                <a:spcPct val="100000"/>
              </a:lnSpc>
              <a:buClr>
                <a:srgbClr val="000000"/>
              </a:buClr>
              <a:buFont typeface="Arial"/>
              <a:buChar char="•"/>
            </a:pPr>
            <a:r>
              <a:rPr lang="en-US" sz="2200" b="0" strike="noStrike" spc="-1">
                <a:solidFill>
                  <a:srgbClr val="000000"/>
                </a:solidFill>
                <a:latin typeface="Arial"/>
                <a:ea typeface="DejaVu Sans"/>
              </a:rPr>
              <a:t>Vitae Lacus</a:t>
            </a:r>
            <a:endParaRPr lang="en-US" sz="2200" b="0" strike="noStrike" spc="-1">
              <a:solidFill>
                <a:srgbClr val="000000"/>
              </a:solidFill>
              <a:latin typeface="Arial"/>
            </a:endParaRPr>
          </a:p>
          <a:p>
            <a:pPr>
              <a:lnSpc>
                <a:spcPct val="100000"/>
              </a:lnSpc>
            </a:pPr>
            <a:endParaRPr lang="en-US" sz="2000" b="0" strike="noStrike" spc="-1">
              <a:solidFill>
                <a:srgbClr val="000000"/>
              </a:solidFill>
              <a:latin typeface="Arial"/>
            </a:endParaRPr>
          </a:p>
          <a:p>
            <a:pPr>
              <a:lnSpc>
                <a:spcPct val="100000"/>
              </a:lnSpc>
            </a:pPr>
            <a:endParaRPr lang="en-US" sz="2000" b="0" strike="noStrike" spc="-1">
              <a:solidFill>
                <a:srgbClr val="000000"/>
              </a:solidFill>
              <a:latin typeface="Arial"/>
            </a:endParaRPr>
          </a:p>
        </p:txBody>
      </p:sp>
      <p:sp>
        <p:nvSpPr>
          <p:cNvPr id="80" name="TextBox 42"/>
          <p:cNvSpPr/>
          <p:nvPr/>
        </p:nvSpPr>
        <p:spPr>
          <a:xfrm>
            <a:off x="14365800" y="23794560"/>
            <a:ext cx="1840680" cy="424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US" sz="2200" b="1" strike="noStrike" spc="-1">
                <a:solidFill>
                  <a:srgbClr val="000000"/>
                </a:solidFill>
                <a:latin typeface="Arial"/>
                <a:ea typeface="DejaVu Sans"/>
              </a:rPr>
              <a:t>Lacinia Erat </a:t>
            </a:r>
            <a:endParaRPr lang="en-US" sz="2200" b="0" strike="noStrike" spc="-1">
              <a:solidFill>
                <a:srgbClr val="000000"/>
              </a:solidFill>
              <a:latin typeface="Arial"/>
            </a:endParaRPr>
          </a:p>
        </p:txBody>
      </p:sp>
      <p:grpSp>
        <p:nvGrpSpPr>
          <p:cNvPr id="81" name="Group 60"/>
          <p:cNvGrpSpPr/>
          <p:nvPr/>
        </p:nvGrpSpPr>
        <p:grpSpPr>
          <a:xfrm>
            <a:off x="38980800" y="16650720"/>
            <a:ext cx="218520" cy="473760"/>
            <a:chOff x="38980800" y="16650720"/>
            <a:chExt cx="218520" cy="473760"/>
          </a:xfrm>
        </p:grpSpPr>
        <p:pic>
          <p:nvPicPr>
            <p:cNvPr id="82" name="Picture 55"/>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p:blipFill>
          <p:spPr>
            <a:xfrm>
              <a:off x="38980800" y="16650720"/>
              <a:ext cx="218520" cy="189720"/>
            </a:xfrm>
            <a:prstGeom prst="rect">
              <a:avLst/>
            </a:prstGeom>
            <a:ln w="0">
              <a:noFill/>
            </a:ln>
          </p:spPr>
        </p:pic>
        <p:pic>
          <p:nvPicPr>
            <p:cNvPr id="83" name="Picture 58"/>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p:blipFill>
          <p:spPr>
            <a:xfrm>
              <a:off x="38980800" y="16934760"/>
              <a:ext cx="218520" cy="189720"/>
            </a:xfrm>
            <a:prstGeom prst="rect">
              <a:avLst/>
            </a:prstGeom>
            <a:ln w="0">
              <a:noFill/>
            </a:ln>
          </p:spPr>
        </p:pic>
      </p:grpSp>
      <p:sp>
        <p:nvSpPr>
          <p:cNvPr id="84" name="TextBox 61"/>
          <p:cNvSpPr/>
          <p:nvPr/>
        </p:nvSpPr>
        <p:spPr>
          <a:xfrm>
            <a:off x="39257640" y="16507080"/>
            <a:ext cx="2408760" cy="71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25000"/>
              </a:lnSpc>
            </a:pPr>
            <a:r>
              <a:rPr lang="en-US" sz="1650" b="0" strike="noStrike" spc="-1">
                <a:solidFill>
                  <a:srgbClr val="000000"/>
                </a:solidFill>
                <a:latin typeface="Arial"/>
                <a:ea typeface="DejaVu Sans"/>
              </a:rPr>
              <a:t>Endoplasmic Reticulum</a:t>
            </a:r>
            <a:endParaRPr lang="en-US" sz="1650" b="0" strike="noStrike" spc="-1">
              <a:solidFill>
                <a:srgbClr val="000000"/>
              </a:solidFill>
              <a:latin typeface="Arial"/>
            </a:endParaRPr>
          </a:p>
          <a:p>
            <a:pPr>
              <a:lnSpc>
                <a:spcPct val="125000"/>
              </a:lnSpc>
            </a:pPr>
            <a:r>
              <a:rPr lang="en-US" sz="1650" b="0" strike="noStrike" spc="-1">
                <a:solidFill>
                  <a:srgbClr val="000000"/>
                </a:solidFill>
                <a:latin typeface="Arial"/>
                <a:ea typeface="DejaVu Sans"/>
              </a:rPr>
              <a:t>Endosome</a:t>
            </a:r>
            <a:endParaRPr lang="en-US" sz="1650" b="0" strike="noStrike" spc="-1">
              <a:solidFill>
                <a:srgbClr val="000000"/>
              </a:solidFill>
              <a:latin typeface="Arial"/>
            </a:endParaRPr>
          </a:p>
        </p:txBody>
      </p:sp>
      <p:sp>
        <p:nvSpPr>
          <p:cNvPr id="85" name="PlaceHolder 13"/>
          <p:cNvSpPr>
            <a:spLocks noGrp="1"/>
          </p:cNvSpPr>
          <p:nvPr>
            <p:ph/>
          </p:nvPr>
        </p:nvSpPr>
        <p:spPr>
          <a:xfrm>
            <a:off x="33269400" y="27001218"/>
            <a:ext cx="9632160" cy="5065062"/>
          </a:xfrm>
          <a:prstGeom prst="rect">
            <a:avLst/>
          </a:prstGeom>
          <a:noFill/>
          <a:ln w="0">
            <a:noFill/>
          </a:ln>
        </p:spPr>
        <p:txBody>
          <a:bodyPr lIns="90000" tIns="0" rIns="90000" bIns="0" numCol="1" spcCol="0" anchor="ctr">
            <a:noAutofit/>
          </a:bodyPr>
          <a:lstStyle/>
          <a:p>
            <a:pPr indent="0">
              <a:lnSpc>
                <a:spcPct val="100000"/>
              </a:lnSpc>
              <a:buNone/>
              <a:tabLst>
                <a:tab pos="0" algn="l"/>
              </a:tabLst>
            </a:pPr>
            <a:endParaRPr lang="en-US" sz="1200" b="0" strike="noStrike" spc="-1" dirty="0">
              <a:solidFill>
                <a:srgbClr val="000000"/>
              </a:solidFill>
              <a:latin typeface="Arial"/>
            </a:endParaRPr>
          </a:p>
          <a:p>
            <a:pPr marL="250920" indent="-250920">
              <a:lnSpc>
                <a:spcPct val="100000"/>
              </a:lnSpc>
              <a:buClr>
                <a:srgbClr val="21272D"/>
              </a:buClr>
              <a:buFont typeface="Calibri"/>
              <a:buAutoNum type="arabicPeriod"/>
              <a:tabLst>
                <a:tab pos="0" algn="l"/>
              </a:tabLst>
            </a:pPr>
            <a:r>
              <a:rPr lang="en-US" sz="1200" b="0" strike="noStrike" spc="-1" dirty="0">
                <a:solidFill>
                  <a:schemeClr val="accent5">
                    <a:lumMod val="50000"/>
                  </a:schemeClr>
                </a:solidFill>
                <a:latin typeface="Arial"/>
              </a:rPr>
              <a:t>Donec </a:t>
            </a:r>
            <a:r>
              <a:rPr lang="en-US" sz="1200" b="0" strike="noStrike" spc="-1" dirty="0" err="1">
                <a:solidFill>
                  <a:schemeClr val="accent5">
                    <a:lumMod val="50000"/>
                  </a:schemeClr>
                </a:solidFill>
                <a:latin typeface="Arial"/>
              </a:rPr>
              <a:t>interdum</a:t>
            </a:r>
            <a:r>
              <a:rPr lang="en-US" sz="1200" b="0" strike="noStrike" spc="-1" dirty="0">
                <a:solidFill>
                  <a:schemeClr val="accent5">
                    <a:lumMod val="50000"/>
                  </a:schemeClr>
                </a:solidFill>
                <a:latin typeface="Arial"/>
              </a:rPr>
              <a:t> </a:t>
            </a:r>
            <a:r>
              <a:rPr lang="en-US" sz="1200" b="0" strike="noStrike" spc="-1" dirty="0" err="1">
                <a:solidFill>
                  <a:schemeClr val="accent5">
                    <a:lumMod val="50000"/>
                  </a:schemeClr>
                </a:solidFill>
                <a:latin typeface="Arial"/>
              </a:rPr>
              <a:t>pretium</a:t>
            </a:r>
            <a:r>
              <a:rPr lang="en-US" sz="1200" b="0" strike="noStrike" spc="-1" dirty="0">
                <a:solidFill>
                  <a:schemeClr val="accent5">
                    <a:lumMod val="50000"/>
                  </a:schemeClr>
                </a:solidFill>
                <a:latin typeface="Arial"/>
              </a:rPr>
              <a:t> </a:t>
            </a:r>
            <a:r>
              <a:rPr lang="en-US" sz="1200" b="0" strike="noStrike" spc="-1" dirty="0" err="1">
                <a:solidFill>
                  <a:schemeClr val="accent5">
                    <a:lumMod val="50000"/>
                  </a:schemeClr>
                </a:solidFill>
                <a:latin typeface="Arial"/>
              </a:rPr>
              <a:t>neque</a:t>
            </a:r>
            <a:r>
              <a:rPr lang="en-US" sz="1200" b="0" strike="noStrike" spc="-1" dirty="0">
                <a:solidFill>
                  <a:schemeClr val="accent5">
                    <a:lumMod val="50000"/>
                  </a:schemeClr>
                </a:solidFill>
                <a:latin typeface="Arial"/>
              </a:rPr>
              <a:t>, non </a:t>
            </a:r>
            <a:r>
              <a:rPr lang="en-US" sz="1200" b="0" strike="noStrike" spc="-1" dirty="0" err="1">
                <a:solidFill>
                  <a:schemeClr val="accent5">
                    <a:lumMod val="50000"/>
                  </a:schemeClr>
                </a:solidFill>
                <a:latin typeface="Arial"/>
              </a:rPr>
              <a:t>vulputate</a:t>
            </a:r>
            <a:r>
              <a:rPr lang="en-US" sz="1200" b="0" strike="noStrike" spc="-1" dirty="0">
                <a:solidFill>
                  <a:schemeClr val="accent5">
                    <a:lumMod val="50000"/>
                  </a:schemeClr>
                </a:solidFill>
                <a:latin typeface="Arial"/>
              </a:rPr>
              <a:t> ante </a:t>
            </a:r>
            <a:r>
              <a:rPr lang="en-US" sz="1200" b="0" strike="noStrike" spc="-1" dirty="0" err="1">
                <a:solidFill>
                  <a:schemeClr val="accent5">
                    <a:lumMod val="50000"/>
                  </a:schemeClr>
                </a:solidFill>
                <a:latin typeface="Arial"/>
              </a:rPr>
              <a:t>tincidunt</a:t>
            </a:r>
            <a:r>
              <a:rPr lang="en-US" sz="1200" b="0" strike="noStrike" spc="-1" dirty="0">
                <a:solidFill>
                  <a:schemeClr val="accent5">
                    <a:lumMod val="50000"/>
                  </a:schemeClr>
                </a:solidFill>
                <a:latin typeface="Arial"/>
              </a:rPr>
              <a:t> et. </a:t>
            </a:r>
            <a:r>
              <a:rPr lang="en-US" sz="1200" b="0" strike="noStrike" spc="-1" dirty="0" err="1">
                <a:solidFill>
                  <a:schemeClr val="accent5">
                    <a:lumMod val="50000"/>
                  </a:schemeClr>
                </a:solidFill>
                <a:latin typeface="Arial"/>
              </a:rPr>
              <a:t>Aliquam</a:t>
            </a:r>
            <a:r>
              <a:rPr lang="en-US" sz="1200" b="0" strike="noStrike" spc="-1" dirty="0">
                <a:solidFill>
                  <a:schemeClr val="accent5">
                    <a:lumMod val="50000"/>
                  </a:schemeClr>
                </a:solidFill>
                <a:latin typeface="Arial"/>
              </a:rPr>
              <a:t> </a:t>
            </a:r>
            <a:r>
              <a:rPr lang="en-US" sz="1200" b="0" strike="noStrike" spc="-1" dirty="0" err="1">
                <a:solidFill>
                  <a:schemeClr val="accent5">
                    <a:lumMod val="50000"/>
                  </a:schemeClr>
                </a:solidFill>
                <a:latin typeface="Arial"/>
              </a:rPr>
              <a:t>erat</a:t>
            </a:r>
            <a:r>
              <a:rPr lang="en-US" sz="1200" b="0" strike="noStrike" spc="-1" dirty="0">
                <a:solidFill>
                  <a:schemeClr val="accent5">
                    <a:lumMod val="50000"/>
                  </a:schemeClr>
                </a:solidFill>
                <a:latin typeface="Arial"/>
              </a:rPr>
              <a:t> </a:t>
            </a:r>
            <a:r>
              <a:rPr lang="en-US" sz="1200" b="0" strike="noStrike" spc="-1" dirty="0" err="1">
                <a:solidFill>
                  <a:schemeClr val="accent5">
                    <a:lumMod val="50000"/>
                  </a:schemeClr>
                </a:solidFill>
                <a:latin typeface="Arial"/>
              </a:rPr>
              <a:t>volutpat</a:t>
            </a:r>
            <a:r>
              <a:rPr lang="en-US" sz="1200" b="0" strike="noStrike" spc="-1" dirty="0">
                <a:solidFill>
                  <a:schemeClr val="accent5">
                    <a:lumMod val="50000"/>
                  </a:schemeClr>
                </a:solidFill>
                <a:latin typeface="Arial"/>
              </a:rPr>
              <a:t>. </a:t>
            </a:r>
            <a:r>
              <a:rPr lang="en-US" sz="1200" b="0" strike="noStrike" spc="-1" dirty="0" err="1">
                <a:solidFill>
                  <a:schemeClr val="accent5">
                    <a:lumMod val="50000"/>
                  </a:schemeClr>
                </a:solidFill>
                <a:latin typeface="Arial"/>
              </a:rPr>
              <a:t>Pellentesque</a:t>
            </a:r>
            <a:r>
              <a:rPr lang="en-US" sz="1200" b="0" strike="noStrike" spc="-1" dirty="0">
                <a:solidFill>
                  <a:schemeClr val="accent5">
                    <a:lumMod val="50000"/>
                  </a:schemeClr>
                </a:solidFill>
                <a:latin typeface="Arial"/>
              </a:rPr>
              <a:t> habitant </a:t>
            </a:r>
            <a:r>
              <a:rPr lang="en-US" sz="1200" b="0" strike="noStrike" spc="-1" dirty="0" err="1">
                <a:solidFill>
                  <a:schemeClr val="accent5">
                    <a:lumMod val="50000"/>
                  </a:schemeClr>
                </a:solidFill>
                <a:latin typeface="Arial"/>
              </a:rPr>
              <a:t>morbi</a:t>
            </a:r>
            <a:r>
              <a:rPr lang="en-US" sz="1200" b="0" strike="noStrike" spc="-1" dirty="0">
                <a:solidFill>
                  <a:schemeClr val="accent5">
                    <a:lumMod val="50000"/>
                  </a:schemeClr>
                </a:solidFill>
                <a:latin typeface="Arial"/>
              </a:rPr>
              <a:t> </a:t>
            </a:r>
            <a:r>
              <a:rPr lang="en-US" sz="1200" b="0" strike="noStrike" spc="-1" dirty="0" err="1">
                <a:solidFill>
                  <a:schemeClr val="accent5">
                    <a:lumMod val="50000"/>
                  </a:schemeClr>
                </a:solidFill>
                <a:latin typeface="Arial"/>
              </a:rPr>
              <a:t>tristique</a:t>
            </a:r>
            <a:r>
              <a:rPr lang="en-US" sz="1200" b="0" strike="noStrike" spc="-1" dirty="0">
                <a:solidFill>
                  <a:schemeClr val="accent5">
                    <a:lumMod val="50000"/>
                  </a:schemeClr>
                </a:solidFill>
                <a:latin typeface="Arial"/>
              </a:rPr>
              <a:t> </a:t>
            </a:r>
            <a:r>
              <a:rPr lang="en-US" sz="1200" b="0" strike="noStrike" spc="-1" dirty="0" err="1">
                <a:solidFill>
                  <a:schemeClr val="accent5">
                    <a:lumMod val="50000"/>
                  </a:schemeClr>
                </a:solidFill>
                <a:latin typeface="Arial"/>
              </a:rPr>
              <a:t>senectus</a:t>
            </a:r>
            <a:r>
              <a:rPr lang="en-US" sz="1200" b="0" strike="noStrike" spc="-1" dirty="0">
                <a:solidFill>
                  <a:schemeClr val="accent5">
                    <a:lumMod val="50000"/>
                  </a:schemeClr>
                </a:solidFill>
                <a:latin typeface="Arial"/>
              </a:rPr>
              <a:t> et </a:t>
            </a:r>
            <a:r>
              <a:rPr lang="en-US" sz="1200" b="0" strike="noStrike" spc="-1" dirty="0" err="1">
                <a:solidFill>
                  <a:schemeClr val="accent5">
                    <a:lumMod val="50000"/>
                  </a:schemeClr>
                </a:solidFill>
                <a:latin typeface="Arial"/>
              </a:rPr>
              <a:t>netus</a:t>
            </a:r>
            <a:r>
              <a:rPr lang="en-US" sz="1200" b="0" strike="noStrike" spc="-1" dirty="0">
                <a:solidFill>
                  <a:schemeClr val="accent5">
                    <a:lumMod val="50000"/>
                  </a:schemeClr>
                </a:solidFill>
                <a:latin typeface="Arial"/>
              </a:rPr>
              <a:t> et </a:t>
            </a:r>
            <a:r>
              <a:rPr lang="en-US" sz="1200" b="0" strike="noStrike" spc="-1" dirty="0" err="1">
                <a:solidFill>
                  <a:schemeClr val="accent5">
                    <a:lumMod val="50000"/>
                  </a:schemeClr>
                </a:solidFill>
                <a:latin typeface="Arial"/>
              </a:rPr>
              <a:t>malesuada</a:t>
            </a:r>
            <a:r>
              <a:rPr lang="en-US" sz="1200" b="0" strike="noStrike" spc="-1" dirty="0">
                <a:solidFill>
                  <a:schemeClr val="accent5">
                    <a:lumMod val="50000"/>
                  </a:schemeClr>
                </a:solidFill>
                <a:latin typeface="Arial"/>
              </a:rPr>
              <a:t> fames ac </a:t>
            </a:r>
            <a:r>
              <a:rPr lang="en-US" sz="1200" b="0" strike="noStrike" spc="-1" dirty="0" err="1">
                <a:solidFill>
                  <a:schemeClr val="accent5">
                    <a:lumMod val="50000"/>
                  </a:schemeClr>
                </a:solidFill>
                <a:latin typeface="Arial"/>
              </a:rPr>
              <a:t>turpis</a:t>
            </a:r>
            <a:r>
              <a:rPr lang="en-US" sz="1200" b="0" strike="noStrike" spc="-1" dirty="0">
                <a:solidFill>
                  <a:schemeClr val="accent5">
                    <a:lumMod val="50000"/>
                  </a:schemeClr>
                </a:solidFill>
                <a:latin typeface="Arial"/>
              </a:rPr>
              <a:t> </a:t>
            </a:r>
            <a:r>
              <a:rPr lang="en-US" sz="1200" b="0" strike="noStrike" spc="-1" dirty="0" err="1">
                <a:solidFill>
                  <a:schemeClr val="accent5">
                    <a:lumMod val="50000"/>
                  </a:schemeClr>
                </a:solidFill>
                <a:latin typeface="Arial"/>
              </a:rPr>
              <a:t>egestas</a:t>
            </a:r>
            <a:r>
              <a:rPr lang="en-US" sz="1200" b="0" strike="noStrike" spc="-1" dirty="0">
                <a:solidFill>
                  <a:schemeClr val="accent5">
                    <a:lumMod val="50000"/>
                  </a:schemeClr>
                </a:solidFill>
                <a:latin typeface="Arial"/>
              </a:rPr>
              <a:t>. </a:t>
            </a:r>
            <a:endParaRPr lang="en-US" sz="1200" b="0" strike="noStrike" spc="-1" dirty="0">
              <a:solidFill>
                <a:srgbClr val="000000"/>
              </a:solidFill>
              <a:latin typeface="Arial"/>
            </a:endParaRPr>
          </a:p>
          <a:p>
            <a:pPr marL="250920" indent="-250920">
              <a:lnSpc>
                <a:spcPct val="100000"/>
              </a:lnSpc>
              <a:buClr>
                <a:srgbClr val="000000"/>
              </a:buClr>
              <a:buFont typeface="Calibri"/>
              <a:buAutoNum type="arabicPeriod"/>
              <a:tabLst>
                <a:tab pos="0" algn="l"/>
              </a:tabLst>
            </a:pPr>
            <a:r>
              <a:rPr lang="en-US" sz="1200" b="0" strike="noStrike" spc="-1" dirty="0">
                <a:solidFill>
                  <a:srgbClr val="000000"/>
                </a:solidFill>
                <a:latin typeface="Arial"/>
              </a:rPr>
              <a:t>Ut </a:t>
            </a:r>
            <a:r>
              <a:rPr lang="en-US" sz="1200" b="0" strike="noStrike" spc="-1" dirty="0" err="1">
                <a:solidFill>
                  <a:srgbClr val="000000"/>
                </a:solidFill>
                <a:latin typeface="Arial"/>
              </a:rPr>
              <a:t>imperdiet</a:t>
            </a:r>
            <a:r>
              <a:rPr lang="en-US" sz="1200" b="0" strike="noStrike" spc="-1" dirty="0">
                <a:solidFill>
                  <a:srgbClr val="000000"/>
                </a:solidFill>
                <a:latin typeface="Arial"/>
              </a:rPr>
              <a:t> </a:t>
            </a:r>
            <a:r>
              <a:rPr lang="en-US" sz="1200" b="0" strike="noStrike" spc="-1" dirty="0" err="1">
                <a:solidFill>
                  <a:srgbClr val="000000"/>
                </a:solidFill>
                <a:latin typeface="Arial"/>
              </a:rPr>
              <a:t>tellus</a:t>
            </a:r>
            <a:r>
              <a:rPr lang="en-US" sz="1200" b="0" strike="noStrike" spc="-1" dirty="0">
                <a:solidFill>
                  <a:srgbClr val="000000"/>
                </a:solidFill>
                <a:latin typeface="Arial"/>
              </a:rPr>
              <a:t> sed cursus </a:t>
            </a:r>
            <a:r>
              <a:rPr lang="en-US" sz="1200" b="0" strike="noStrike" spc="-1" dirty="0" err="1">
                <a:solidFill>
                  <a:srgbClr val="000000"/>
                </a:solidFill>
                <a:latin typeface="Arial"/>
              </a:rPr>
              <a:t>volutpat</a:t>
            </a:r>
            <a:r>
              <a:rPr lang="en-US" sz="1200" b="0" strike="noStrike" spc="-1" dirty="0">
                <a:solidFill>
                  <a:srgbClr val="000000"/>
                </a:solidFill>
                <a:latin typeface="Arial"/>
              </a:rPr>
              <a:t>. </a:t>
            </a:r>
            <a:r>
              <a:rPr lang="en-US" sz="1200" b="0" strike="noStrike" spc="-1" dirty="0" err="1">
                <a:solidFill>
                  <a:srgbClr val="000000"/>
                </a:solidFill>
                <a:latin typeface="Arial"/>
              </a:rPr>
              <a:t>Praesent</a:t>
            </a:r>
            <a:r>
              <a:rPr lang="en-US" sz="1200" b="0" strike="noStrike" spc="-1" dirty="0">
                <a:solidFill>
                  <a:srgbClr val="000000"/>
                </a:solidFill>
                <a:latin typeface="Arial"/>
              </a:rPr>
              <a:t> </a:t>
            </a:r>
            <a:r>
              <a:rPr lang="en-US" sz="1200" b="0" strike="noStrike" spc="-1" dirty="0" err="1">
                <a:solidFill>
                  <a:srgbClr val="000000"/>
                </a:solidFill>
                <a:latin typeface="Arial"/>
              </a:rPr>
              <a:t>scelerisque</a:t>
            </a:r>
            <a:r>
              <a:rPr lang="en-US" sz="1200" b="0" strike="noStrike" spc="-1" dirty="0">
                <a:solidFill>
                  <a:srgbClr val="000000"/>
                </a:solidFill>
                <a:latin typeface="Arial"/>
              </a:rPr>
              <a:t> </a:t>
            </a:r>
            <a:r>
              <a:rPr lang="en-US" sz="1200" b="0" strike="noStrike" spc="-1" dirty="0" err="1">
                <a:solidFill>
                  <a:srgbClr val="000000"/>
                </a:solidFill>
                <a:latin typeface="Arial"/>
              </a:rPr>
              <a:t>dignissim</a:t>
            </a:r>
            <a:r>
              <a:rPr lang="en-US" sz="1200" b="0" strike="noStrike" spc="-1" dirty="0">
                <a:solidFill>
                  <a:srgbClr val="000000"/>
                </a:solidFill>
                <a:latin typeface="Arial"/>
              </a:rPr>
              <a:t> dolor </a:t>
            </a:r>
            <a:r>
              <a:rPr lang="en-US" sz="1200" b="0" strike="noStrike" spc="-1" dirty="0" err="1">
                <a:solidFill>
                  <a:srgbClr val="000000"/>
                </a:solidFill>
                <a:latin typeface="Arial"/>
              </a:rPr>
              <a:t>congue</a:t>
            </a:r>
            <a:r>
              <a:rPr lang="en-US" sz="1200" b="0" strike="noStrike" spc="-1" dirty="0">
                <a:solidFill>
                  <a:srgbClr val="000000"/>
                </a:solidFill>
                <a:latin typeface="Arial"/>
              </a:rPr>
              <a:t> </a:t>
            </a:r>
            <a:r>
              <a:rPr lang="en-US" sz="1200" b="0" strike="noStrike" spc="-1" dirty="0" err="1">
                <a:solidFill>
                  <a:srgbClr val="000000"/>
                </a:solidFill>
                <a:latin typeface="Arial"/>
              </a:rPr>
              <a:t>lobortis</a:t>
            </a:r>
            <a:r>
              <a:rPr lang="en-US" sz="1200" b="0" strike="noStrike" spc="-1" dirty="0">
                <a:solidFill>
                  <a:srgbClr val="000000"/>
                </a:solidFill>
                <a:latin typeface="Arial"/>
              </a:rPr>
              <a:t>. </a:t>
            </a:r>
          </a:p>
          <a:p>
            <a:pPr marL="250920" indent="-250920">
              <a:lnSpc>
                <a:spcPct val="100000"/>
              </a:lnSpc>
              <a:buClr>
                <a:srgbClr val="000000"/>
              </a:buClr>
              <a:buFont typeface="Calibri"/>
              <a:buAutoNum type="arabicPeriod"/>
              <a:tabLst>
                <a:tab pos="0" algn="l"/>
              </a:tabLst>
            </a:pPr>
            <a:r>
              <a:rPr lang="en-US" sz="1200" b="0" strike="noStrike" spc="-1" dirty="0">
                <a:solidFill>
                  <a:srgbClr val="000000"/>
                </a:solidFill>
                <a:latin typeface="Arial"/>
              </a:rPr>
              <a:t>Donec </a:t>
            </a:r>
            <a:r>
              <a:rPr lang="en-US" sz="1200" b="0" strike="noStrike" spc="-1" dirty="0" err="1">
                <a:solidFill>
                  <a:srgbClr val="000000"/>
                </a:solidFill>
                <a:latin typeface="Arial"/>
              </a:rPr>
              <a:t>volutpat</a:t>
            </a:r>
            <a:r>
              <a:rPr lang="en-US" sz="1200" b="0" strike="noStrike" spc="-1" dirty="0">
                <a:solidFill>
                  <a:srgbClr val="000000"/>
                </a:solidFill>
                <a:latin typeface="Arial"/>
              </a:rPr>
              <a:t> lorem </a:t>
            </a:r>
            <a:r>
              <a:rPr lang="en-US" sz="1200" b="0" strike="noStrike" spc="-1" dirty="0" err="1">
                <a:solidFill>
                  <a:srgbClr val="000000"/>
                </a:solidFill>
                <a:latin typeface="Arial"/>
              </a:rPr>
              <a:t>quis</a:t>
            </a:r>
            <a:r>
              <a:rPr lang="en-US" sz="1200" b="0" strike="noStrike" spc="-1" dirty="0">
                <a:solidFill>
                  <a:srgbClr val="000000"/>
                </a:solidFill>
                <a:latin typeface="Arial"/>
              </a:rPr>
              <a:t> </a:t>
            </a:r>
            <a:r>
              <a:rPr lang="en-US" sz="1200" b="0" strike="noStrike" spc="-1" dirty="0" err="1">
                <a:solidFill>
                  <a:srgbClr val="000000"/>
                </a:solidFill>
                <a:latin typeface="Arial"/>
              </a:rPr>
              <a:t>sollicitudin</a:t>
            </a:r>
            <a:r>
              <a:rPr lang="en-US" sz="1200" b="0" strike="noStrike" spc="-1" dirty="0">
                <a:solidFill>
                  <a:srgbClr val="000000"/>
                </a:solidFill>
                <a:latin typeface="Arial"/>
              </a:rPr>
              <a:t> tempus. Sed vitae </a:t>
            </a:r>
            <a:r>
              <a:rPr lang="en-US" sz="1200" b="0" strike="noStrike" spc="-1" dirty="0" err="1">
                <a:solidFill>
                  <a:srgbClr val="000000"/>
                </a:solidFill>
                <a:latin typeface="Arial"/>
              </a:rPr>
              <a:t>luctus</a:t>
            </a:r>
            <a:r>
              <a:rPr lang="en-US" sz="1200" b="0" strike="noStrike" spc="-1" dirty="0">
                <a:solidFill>
                  <a:srgbClr val="000000"/>
                </a:solidFill>
                <a:latin typeface="Arial"/>
              </a:rPr>
              <a:t> </a:t>
            </a:r>
            <a:r>
              <a:rPr lang="en-US" sz="1200" b="0" strike="noStrike" spc="-1" dirty="0" err="1">
                <a:solidFill>
                  <a:srgbClr val="000000"/>
                </a:solidFill>
                <a:latin typeface="Arial"/>
              </a:rPr>
              <a:t>tortor</a:t>
            </a:r>
            <a:r>
              <a:rPr lang="en-US" sz="1200" b="0" strike="noStrike" spc="-1" dirty="0">
                <a:solidFill>
                  <a:srgbClr val="000000"/>
                </a:solidFill>
                <a:latin typeface="Arial"/>
              </a:rPr>
              <a:t>, sit </a:t>
            </a:r>
            <a:r>
              <a:rPr lang="en-US" sz="1200" b="0" strike="noStrike" spc="-1" dirty="0" err="1">
                <a:solidFill>
                  <a:srgbClr val="000000"/>
                </a:solidFill>
                <a:latin typeface="Arial"/>
              </a:rPr>
              <a:t>amet</a:t>
            </a:r>
            <a:r>
              <a:rPr lang="en-US" sz="1200" b="0" strike="noStrike" spc="-1" dirty="0">
                <a:solidFill>
                  <a:srgbClr val="000000"/>
                </a:solidFill>
                <a:latin typeface="Arial"/>
              </a:rPr>
              <a:t> </a:t>
            </a:r>
            <a:r>
              <a:rPr lang="en-US" sz="1200" b="0" strike="noStrike" spc="-1" dirty="0" err="1">
                <a:solidFill>
                  <a:srgbClr val="000000"/>
                </a:solidFill>
                <a:latin typeface="Arial"/>
              </a:rPr>
              <a:t>tempor</a:t>
            </a:r>
            <a:r>
              <a:rPr lang="en-US" sz="1200" b="0" strike="noStrike" spc="-1" dirty="0">
                <a:solidFill>
                  <a:srgbClr val="000000"/>
                </a:solidFill>
                <a:latin typeface="Arial"/>
              </a:rPr>
              <a:t> </a:t>
            </a:r>
            <a:r>
              <a:rPr lang="en-US" sz="1200" b="0" strike="noStrike" spc="-1" dirty="0" err="1">
                <a:solidFill>
                  <a:srgbClr val="000000"/>
                </a:solidFill>
                <a:latin typeface="Arial"/>
              </a:rPr>
              <a:t>massa</a:t>
            </a:r>
            <a:r>
              <a:rPr lang="en-US" sz="1200" b="0" strike="noStrike" spc="-1" dirty="0">
                <a:solidFill>
                  <a:srgbClr val="000000"/>
                </a:solidFill>
                <a:latin typeface="Arial"/>
              </a:rPr>
              <a:t>. Donec </a:t>
            </a:r>
            <a:r>
              <a:rPr lang="en-US" sz="1200" b="0" strike="noStrike" spc="-1" dirty="0" err="1">
                <a:solidFill>
                  <a:srgbClr val="000000"/>
                </a:solidFill>
                <a:latin typeface="Arial"/>
              </a:rPr>
              <a:t>posuere</a:t>
            </a:r>
            <a:r>
              <a:rPr lang="en-US" sz="1200" b="0" strike="noStrike" spc="-1" dirty="0">
                <a:solidFill>
                  <a:srgbClr val="000000"/>
                </a:solidFill>
                <a:latin typeface="Arial"/>
              </a:rPr>
              <a:t> convallis libero, convallis </a:t>
            </a:r>
            <a:r>
              <a:rPr lang="en-US" sz="1200" b="0" strike="noStrike" spc="-1" dirty="0" err="1">
                <a:solidFill>
                  <a:srgbClr val="000000"/>
                </a:solidFill>
                <a:latin typeface="Arial"/>
              </a:rPr>
              <a:t>porttitor</a:t>
            </a:r>
            <a:r>
              <a:rPr lang="en-US" sz="1200" b="0" strike="noStrike" spc="-1" dirty="0">
                <a:solidFill>
                  <a:srgbClr val="000000"/>
                </a:solidFill>
                <a:latin typeface="Arial"/>
              </a:rPr>
              <a:t> ligula. </a:t>
            </a:r>
            <a:r>
              <a:rPr lang="en-US" sz="1200" b="0" strike="noStrike" spc="-1" dirty="0" err="1">
                <a:solidFill>
                  <a:srgbClr val="000000"/>
                </a:solidFill>
                <a:latin typeface="Arial"/>
              </a:rPr>
              <a:t>Aliquam</a:t>
            </a:r>
            <a:r>
              <a:rPr lang="en-US" sz="1200" b="0" strike="noStrike" spc="-1" dirty="0">
                <a:solidFill>
                  <a:srgbClr val="000000"/>
                </a:solidFill>
                <a:latin typeface="Arial"/>
              </a:rPr>
              <a:t> </a:t>
            </a:r>
            <a:r>
              <a:rPr lang="en-US" sz="1200" b="0" strike="noStrike" spc="-1" dirty="0" err="1">
                <a:solidFill>
                  <a:srgbClr val="000000"/>
                </a:solidFill>
                <a:latin typeface="Arial"/>
              </a:rPr>
              <a:t>ultricies</a:t>
            </a:r>
            <a:r>
              <a:rPr lang="en-US" sz="1200" b="0" strike="noStrike" spc="-1" dirty="0">
                <a:solidFill>
                  <a:srgbClr val="000000"/>
                </a:solidFill>
                <a:latin typeface="Arial"/>
              </a:rPr>
              <a:t> </a:t>
            </a:r>
            <a:r>
              <a:rPr lang="en-US" sz="1200" b="0" strike="noStrike" spc="-1" dirty="0" err="1">
                <a:solidFill>
                  <a:srgbClr val="000000"/>
                </a:solidFill>
                <a:latin typeface="Arial"/>
              </a:rPr>
              <a:t>sollicitudin</a:t>
            </a:r>
            <a:r>
              <a:rPr lang="en-US" sz="1200" b="0" strike="noStrike" spc="-1" dirty="0">
                <a:solidFill>
                  <a:srgbClr val="000000"/>
                </a:solidFill>
                <a:latin typeface="Arial"/>
              </a:rPr>
              <a:t> </a:t>
            </a:r>
            <a:r>
              <a:rPr lang="en-US" sz="1200" b="0" strike="noStrike" spc="-1" dirty="0" err="1">
                <a:solidFill>
                  <a:srgbClr val="000000"/>
                </a:solidFill>
                <a:latin typeface="Arial"/>
              </a:rPr>
              <a:t>lobortis</a:t>
            </a:r>
            <a:r>
              <a:rPr lang="en-US" sz="1200" b="0" strike="noStrike" spc="-1" dirty="0">
                <a:solidFill>
                  <a:srgbClr val="000000"/>
                </a:solidFill>
                <a:latin typeface="Arial"/>
              </a:rPr>
              <a:t>. Duis </a:t>
            </a:r>
            <a:r>
              <a:rPr lang="en-US" sz="1200" b="0" strike="noStrike" spc="-1" dirty="0" err="1">
                <a:solidFill>
                  <a:srgbClr val="000000"/>
                </a:solidFill>
                <a:latin typeface="Arial"/>
              </a:rPr>
              <a:t>venenatis</a:t>
            </a:r>
            <a:r>
              <a:rPr lang="en-US" sz="1200" b="0" strike="noStrike" spc="-1" dirty="0">
                <a:solidFill>
                  <a:srgbClr val="000000"/>
                </a:solidFill>
                <a:latin typeface="Arial"/>
              </a:rPr>
              <a:t> </a:t>
            </a:r>
            <a:r>
              <a:rPr lang="en-US" sz="1200" b="0" strike="noStrike" spc="-1" dirty="0" err="1">
                <a:solidFill>
                  <a:srgbClr val="000000"/>
                </a:solidFill>
                <a:latin typeface="Arial"/>
              </a:rPr>
              <a:t>tellus</a:t>
            </a:r>
            <a:r>
              <a:rPr lang="en-US" sz="1200" b="0" strike="noStrike" spc="-1" dirty="0">
                <a:solidFill>
                  <a:srgbClr val="000000"/>
                </a:solidFill>
                <a:latin typeface="Arial"/>
              </a:rPr>
              <a:t> ac </a:t>
            </a:r>
            <a:r>
              <a:rPr lang="en-US" sz="1200" b="0" strike="noStrike" spc="-1" dirty="0" err="1">
                <a:solidFill>
                  <a:srgbClr val="000000"/>
                </a:solidFill>
                <a:latin typeface="Arial"/>
              </a:rPr>
              <a:t>tellus</a:t>
            </a:r>
            <a:r>
              <a:rPr lang="en-US" sz="1200" b="0" strike="noStrike" spc="-1" dirty="0">
                <a:solidFill>
                  <a:srgbClr val="000000"/>
                </a:solidFill>
                <a:latin typeface="Arial"/>
              </a:rPr>
              <a:t> </a:t>
            </a:r>
            <a:r>
              <a:rPr lang="en-US" sz="1200" b="0" strike="noStrike" spc="-1" dirty="0" err="1">
                <a:solidFill>
                  <a:srgbClr val="000000"/>
                </a:solidFill>
                <a:latin typeface="Arial"/>
              </a:rPr>
              <a:t>blandit</a:t>
            </a:r>
            <a:r>
              <a:rPr lang="en-US" sz="1200" b="0" strike="noStrike" spc="-1" dirty="0">
                <a:solidFill>
                  <a:srgbClr val="000000"/>
                </a:solidFill>
                <a:latin typeface="Arial"/>
              </a:rPr>
              <a:t> </a:t>
            </a:r>
            <a:r>
              <a:rPr lang="en-US" sz="1200" b="0" strike="noStrike" spc="-1" dirty="0" err="1">
                <a:solidFill>
                  <a:srgbClr val="000000"/>
                </a:solidFill>
                <a:latin typeface="Arial"/>
              </a:rPr>
              <a:t>rutrum</a:t>
            </a:r>
            <a:r>
              <a:rPr lang="en-US" sz="1200" b="0" strike="noStrike" spc="-1" dirty="0">
                <a:solidFill>
                  <a:srgbClr val="000000"/>
                </a:solidFill>
                <a:latin typeface="Arial"/>
              </a:rPr>
              <a:t>. Maecenas </a:t>
            </a:r>
            <a:r>
              <a:rPr lang="en-US" sz="1200" b="0" strike="noStrike" spc="-1" dirty="0" err="1">
                <a:solidFill>
                  <a:srgbClr val="000000"/>
                </a:solidFill>
                <a:latin typeface="Arial"/>
              </a:rPr>
              <a:t>aliquam</a:t>
            </a:r>
            <a:r>
              <a:rPr lang="en-US" sz="1200" b="0" strike="noStrike" spc="-1" dirty="0">
                <a:solidFill>
                  <a:srgbClr val="000000"/>
                </a:solidFill>
                <a:latin typeface="Arial"/>
              </a:rPr>
              <a:t> in </a:t>
            </a:r>
            <a:r>
              <a:rPr lang="en-US" sz="1200" b="0" strike="noStrike" spc="-1" dirty="0" err="1">
                <a:solidFill>
                  <a:srgbClr val="000000"/>
                </a:solidFill>
                <a:latin typeface="Arial"/>
              </a:rPr>
              <a:t>enim</a:t>
            </a:r>
            <a:r>
              <a:rPr lang="en-US" sz="1200" b="0" strike="noStrike" spc="-1" dirty="0">
                <a:solidFill>
                  <a:srgbClr val="000000"/>
                </a:solidFill>
                <a:latin typeface="Arial"/>
              </a:rPr>
              <a:t> in vestibulum.</a:t>
            </a:r>
          </a:p>
          <a:p>
            <a:pPr marL="250920" indent="-250920">
              <a:lnSpc>
                <a:spcPct val="100000"/>
              </a:lnSpc>
              <a:buClr>
                <a:srgbClr val="000000"/>
              </a:buClr>
              <a:buFont typeface="Calibri"/>
              <a:buAutoNum type="arabicPeriod"/>
              <a:tabLst>
                <a:tab pos="0" algn="l"/>
              </a:tabLst>
            </a:pPr>
            <a:r>
              <a:rPr lang="en-US" sz="1200" b="0" strike="noStrike" spc="-1" dirty="0" err="1">
                <a:solidFill>
                  <a:srgbClr val="000000"/>
                </a:solidFill>
                <a:latin typeface="Arial"/>
              </a:rPr>
              <a:t>Phasellus</a:t>
            </a:r>
            <a:r>
              <a:rPr lang="en-US" sz="1200" b="0" strike="noStrike" spc="-1" dirty="0">
                <a:solidFill>
                  <a:srgbClr val="000000"/>
                </a:solidFill>
                <a:latin typeface="Arial"/>
              </a:rPr>
              <a:t> libero </a:t>
            </a:r>
            <a:r>
              <a:rPr lang="en-US" sz="1200" b="0" strike="noStrike" spc="-1" dirty="0" err="1">
                <a:solidFill>
                  <a:srgbClr val="000000"/>
                </a:solidFill>
                <a:latin typeface="Arial"/>
              </a:rPr>
              <a:t>augue</a:t>
            </a:r>
            <a:r>
              <a:rPr lang="en-US" sz="1200" b="0" strike="noStrike" spc="-1" dirty="0">
                <a:solidFill>
                  <a:srgbClr val="000000"/>
                </a:solidFill>
                <a:latin typeface="Arial"/>
              </a:rPr>
              <a:t>, </a:t>
            </a:r>
            <a:r>
              <a:rPr lang="en-US" sz="1200" b="0" strike="noStrike" spc="-1" dirty="0" err="1">
                <a:solidFill>
                  <a:srgbClr val="000000"/>
                </a:solidFill>
                <a:latin typeface="Arial"/>
              </a:rPr>
              <a:t>hendrerit</a:t>
            </a:r>
            <a:r>
              <a:rPr lang="en-US" sz="1200" b="0" strike="noStrike" spc="-1" dirty="0">
                <a:solidFill>
                  <a:srgbClr val="000000"/>
                </a:solidFill>
                <a:latin typeface="Arial"/>
              </a:rPr>
              <a:t> id </a:t>
            </a:r>
            <a:r>
              <a:rPr lang="en-US" sz="1200" b="0" strike="noStrike" spc="-1" dirty="0" err="1">
                <a:solidFill>
                  <a:srgbClr val="000000"/>
                </a:solidFill>
                <a:latin typeface="Arial"/>
              </a:rPr>
              <a:t>arcu</a:t>
            </a:r>
            <a:r>
              <a:rPr lang="en-US" sz="1200" b="0" strike="noStrike" spc="-1" dirty="0">
                <a:solidFill>
                  <a:srgbClr val="000000"/>
                </a:solidFill>
                <a:latin typeface="Arial"/>
              </a:rPr>
              <a:t> sit </a:t>
            </a:r>
            <a:r>
              <a:rPr lang="en-US" sz="1200" b="0" strike="noStrike" spc="-1" dirty="0" err="1">
                <a:solidFill>
                  <a:srgbClr val="000000"/>
                </a:solidFill>
                <a:latin typeface="Arial"/>
              </a:rPr>
              <a:t>amet</a:t>
            </a:r>
            <a:r>
              <a:rPr lang="en-US" sz="1200" b="0" strike="noStrike" spc="-1" dirty="0">
                <a:solidFill>
                  <a:srgbClr val="000000"/>
                </a:solidFill>
                <a:latin typeface="Arial"/>
              </a:rPr>
              <a:t>, </a:t>
            </a:r>
            <a:r>
              <a:rPr lang="en-US" sz="1200" b="0" strike="noStrike" spc="-1" dirty="0" err="1">
                <a:solidFill>
                  <a:srgbClr val="000000"/>
                </a:solidFill>
                <a:latin typeface="Arial"/>
              </a:rPr>
              <a:t>consequat</a:t>
            </a:r>
            <a:r>
              <a:rPr lang="en-US" sz="1200" b="0" strike="noStrike" spc="-1" dirty="0">
                <a:solidFill>
                  <a:srgbClr val="000000"/>
                </a:solidFill>
                <a:latin typeface="Arial"/>
              </a:rPr>
              <a:t> </a:t>
            </a:r>
            <a:r>
              <a:rPr lang="en-US" sz="1200" b="0" strike="noStrike" spc="-1" dirty="0" err="1">
                <a:solidFill>
                  <a:srgbClr val="000000"/>
                </a:solidFill>
                <a:latin typeface="Arial"/>
              </a:rPr>
              <a:t>congue</a:t>
            </a:r>
            <a:r>
              <a:rPr lang="en-US" sz="1200" b="0" strike="noStrike" spc="-1" dirty="0">
                <a:solidFill>
                  <a:srgbClr val="000000"/>
                </a:solidFill>
                <a:latin typeface="Arial"/>
              </a:rPr>
              <a:t> </a:t>
            </a:r>
            <a:r>
              <a:rPr lang="en-US" sz="1200" b="0" strike="noStrike" spc="-1" dirty="0" err="1">
                <a:solidFill>
                  <a:srgbClr val="000000"/>
                </a:solidFill>
                <a:latin typeface="Arial"/>
              </a:rPr>
              <a:t>enim</a:t>
            </a:r>
            <a:r>
              <a:rPr lang="en-US" sz="1200" b="0" strike="noStrike" spc="-1" dirty="0">
                <a:solidFill>
                  <a:srgbClr val="000000"/>
                </a:solidFill>
                <a:latin typeface="Arial"/>
              </a:rPr>
              <a:t>. </a:t>
            </a:r>
            <a:r>
              <a:rPr lang="en-US" sz="1200" b="0" strike="noStrike" spc="-1" dirty="0" err="1">
                <a:solidFill>
                  <a:srgbClr val="000000"/>
                </a:solidFill>
                <a:latin typeface="Arial"/>
              </a:rPr>
              <a:t>Aliquam</a:t>
            </a:r>
            <a:r>
              <a:rPr lang="en-US" sz="1200" b="0" strike="noStrike" spc="-1" dirty="0">
                <a:solidFill>
                  <a:srgbClr val="000000"/>
                </a:solidFill>
                <a:latin typeface="Arial"/>
              </a:rPr>
              <a:t> </a:t>
            </a:r>
            <a:r>
              <a:rPr lang="en-US" sz="1200" b="0" strike="noStrike" spc="-1" dirty="0" err="1">
                <a:solidFill>
                  <a:srgbClr val="000000"/>
                </a:solidFill>
                <a:latin typeface="Arial"/>
              </a:rPr>
              <a:t>erat</a:t>
            </a:r>
            <a:r>
              <a:rPr lang="en-US" sz="1200" b="0" strike="noStrike" spc="-1" dirty="0">
                <a:solidFill>
                  <a:srgbClr val="000000"/>
                </a:solidFill>
                <a:latin typeface="Arial"/>
              </a:rPr>
              <a:t> </a:t>
            </a:r>
            <a:r>
              <a:rPr lang="en-US" sz="1200" b="0" strike="noStrike" spc="-1" dirty="0" err="1">
                <a:solidFill>
                  <a:srgbClr val="000000"/>
                </a:solidFill>
                <a:latin typeface="Arial"/>
              </a:rPr>
              <a:t>volutpat</a:t>
            </a:r>
            <a:r>
              <a:rPr lang="en-US" sz="1200" b="0" strike="noStrike" spc="-1" dirty="0">
                <a:solidFill>
                  <a:srgbClr val="000000"/>
                </a:solidFill>
                <a:latin typeface="Arial"/>
              </a:rPr>
              <a:t>. </a:t>
            </a:r>
            <a:r>
              <a:rPr lang="en-US" sz="1200" b="0" strike="noStrike" spc="-1" dirty="0" err="1">
                <a:solidFill>
                  <a:srgbClr val="000000"/>
                </a:solidFill>
                <a:latin typeface="Arial"/>
              </a:rPr>
              <a:t>Etiam</a:t>
            </a:r>
            <a:r>
              <a:rPr lang="en-US" sz="1200" b="0" strike="noStrike" spc="-1" dirty="0">
                <a:solidFill>
                  <a:srgbClr val="000000"/>
                </a:solidFill>
                <a:latin typeface="Arial"/>
              </a:rPr>
              <a:t> ac </a:t>
            </a:r>
            <a:r>
              <a:rPr lang="en-US" sz="1200" b="0" strike="noStrike" spc="-1" dirty="0" err="1">
                <a:solidFill>
                  <a:srgbClr val="000000"/>
                </a:solidFill>
                <a:latin typeface="Arial"/>
              </a:rPr>
              <a:t>rutrum</a:t>
            </a:r>
            <a:r>
              <a:rPr lang="en-US" sz="1200" b="0" strike="noStrike" spc="-1" dirty="0">
                <a:solidFill>
                  <a:srgbClr val="000000"/>
                </a:solidFill>
                <a:latin typeface="Arial"/>
              </a:rPr>
              <a:t> </a:t>
            </a:r>
            <a:r>
              <a:rPr lang="en-US" sz="1200" b="0" strike="noStrike" spc="-1" dirty="0" err="1">
                <a:solidFill>
                  <a:srgbClr val="000000"/>
                </a:solidFill>
                <a:latin typeface="Arial"/>
              </a:rPr>
              <a:t>lacus</a:t>
            </a:r>
            <a:r>
              <a:rPr lang="en-US" sz="1200" b="0" strike="noStrike" spc="-1" dirty="0">
                <a:solidFill>
                  <a:srgbClr val="000000"/>
                </a:solidFill>
                <a:latin typeface="Arial"/>
              </a:rPr>
              <a:t>. Sed </a:t>
            </a:r>
            <a:r>
              <a:rPr lang="en-US" sz="1200" b="0" strike="noStrike" spc="-1" dirty="0" err="1">
                <a:solidFill>
                  <a:srgbClr val="000000"/>
                </a:solidFill>
                <a:latin typeface="Arial"/>
              </a:rPr>
              <a:t>eget</a:t>
            </a:r>
            <a:r>
              <a:rPr lang="en-US" sz="1200" b="0" strike="noStrike" spc="-1" dirty="0">
                <a:solidFill>
                  <a:srgbClr val="000000"/>
                </a:solidFill>
                <a:latin typeface="Arial"/>
              </a:rPr>
              <a:t> </a:t>
            </a:r>
            <a:r>
              <a:rPr lang="en-US" sz="1200" b="0" strike="noStrike" spc="-1" dirty="0" err="1">
                <a:solidFill>
                  <a:srgbClr val="000000"/>
                </a:solidFill>
                <a:latin typeface="Arial"/>
              </a:rPr>
              <a:t>tellus</a:t>
            </a:r>
            <a:r>
              <a:rPr lang="en-US" sz="1200" b="0" strike="noStrike" spc="-1" dirty="0">
                <a:solidFill>
                  <a:srgbClr val="000000"/>
                </a:solidFill>
                <a:latin typeface="Arial"/>
              </a:rPr>
              <a:t> cursus, </a:t>
            </a:r>
            <a:r>
              <a:rPr lang="en-US" sz="1200" b="0" strike="noStrike" spc="-1" dirty="0" err="1">
                <a:solidFill>
                  <a:srgbClr val="000000"/>
                </a:solidFill>
                <a:latin typeface="Arial"/>
              </a:rPr>
              <a:t>iaculis</a:t>
            </a:r>
            <a:r>
              <a:rPr lang="en-US" sz="1200" b="0" strike="noStrike" spc="-1" dirty="0">
                <a:solidFill>
                  <a:srgbClr val="000000"/>
                </a:solidFill>
                <a:latin typeface="Arial"/>
              </a:rPr>
              <a:t> libero at, porta eros. Ut </a:t>
            </a:r>
            <a:r>
              <a:rPr lang="en-US" sz="1200" b="0" strike="noStrike" spc="-1" dirty="0" err="1">
                <a:solidFill>
                  <a:srgbClr val="000000"/>
                </a:solidFill>
                <a:latin typeface="Arial"/>
              </a:rPr>
              <a:t>condimentum</a:t>
            </a:r>
            <a:r>
              <a:rPr lang="en-US" sz="1200" b="0" strike="noStrike" spc="-1" dirty="0">
                <a:solidFill>
                  <a:srgbClr val="000000"/>
                </a:solidFill>
                <a:latin typeface="Arial"/>
              </a:rPr>
              <a:t> ligula at </a:t>
            </a:r>
            <a:r>
              <a:rPr lang="en-US" sz="1200" b="0" strike="noStrike" spc="-1" dirty="0" err="1">
                <a:solidFill>
                  <a:srgbClr val="000000"/>
                </a:solidFill>
                <a:latin typeface="Arial"/>
              </a:rPr>
              <a:t>est</a:t>
            </a:r>
            <a:r>
              <a:rPr lang="en-US" sz="1200" b="0" strike="noStrike" spc="-1" dirty="0">
                <a:solidFill>
                  <a:srgbClr val="000000"/>
                </a:solidFill>
                <a:latin typeface="Arial"/>
              </a:rPr>
              <a:t> </a:t>
            </a:r>
            <a:r>
              <a:rPr lang="en-US" sz="1200" b="0" strike="noStrike" spc="-1" dirty="0" err="1">
                <a:solidFill>
                  <a:srgbClr val="000000"/>
                </a:solidFill>
                <a:latin typeface="Arial"/>
              </a:rPr>
              <a:t>efficitur</a:t>
            </a:r>
            <a:r>
              <a:rPr lang="en-US" sz="1200" b="0" strike="noStrike" spc="-1" dirty="0">
                <a:solidFill>
                  <a:srgbClr val="000000"/>
                </a:solidFill>
                <a:latin typeface="Arial"/>
              </a:rPr>
              <a:t> maximus. </a:t>
            </a:r>
          </a:p>
          <a:p>
            <a:pPr marL="250920" indent="-250920">
              <a:lnSpc>
                <a:spcPct val="100000"/>
              </a:lnSpc>
              <a:buClr>
                <a:srgbClr val="000000"/>
              </a:buClr>
              <a:buFont typeface="Calibri"/>
              <a:buAutoNum type="arabicPeriod"/>
              <a:tabLst>
                <a:tab pos="0" algn="l"/>
              </a:tabLst>
            </a:pPr>
            <a:r>
              <a:rPr lang="en-US" sz="1200" b="0" strike="noStrike" spc="-1" dirty="0" err="1">
                <a:solidFill>
                  <a:srgbClr val="000000"/>
                </a:solidFill>
                <a:latin typeface="Arial"/>
              </a:rPr>
              <a:t>Fusce</a:t>
            </a:r>
            <a:r>
              <a:rPr lang="en-US" sz="1200" b="0" strike="noStrike" spc="-1" dirty="0">
                <a:solidFill>
                  <a:srgbClr val="000000"/>
                </a:solidFill>
                <a:latin typeface="Arial"/>
              </a:rPr>
              <a:t> </a:t>
            </a:r>
            <a:r>
              <a:rPr lang="en-US" sz="1200" b="0" strike="noStrike" spc="-1" dirty="0" err="1">
                <a:solidFill>
                  <a:srgbClr val="000000"/>
                </a:solidFill>
                <a:latin typeface="Arial"/>
              </a:rPr>
              <a:t>blandit</a:t>
            </a:r>
            <a:r>
              <a:rPr lang="en-US" sz="1200" b="0" strike="noStrike" spc="-1" dirty="0">
                <a:solidFill>
                  <a:srgbClr val="000000"/>
                </a:solidFill>
                <a:latin typeface="Arial"/>
              </a:rPr>
              <a:t> </a:t>
            </a:r>
            <a:r>
              <a:rPr lang="en-US" sz="1200" b="0" strike="noStrike" spc="-1" dirty="0" err="1">
                <a:solidFill>
                  <a:srgbClr val="000000"/>
                </a:solidFill>
                <a:latin typeface="Arial"/>
              </a:rPr>
              <a:t>nulla</a:t>
            </a:r>
            <a:r>
              <a:rPr lang="en-US" sz="1200" b="0" strike="noStrike" spc="-1" dirty="0">
                <a:solidFill>
                  <a:srgbClr val="000000"/>
                </a:solidFill>
                <a:latin typeface="Arial"/>
              </a:rPr>
              <a:t> dolor, vel </a:t>
            </a:r>
            <a:r>
              <a:rPr lang="en-US" sz="1200" b="0" strike="noStrike" spc="-1" dirty="0" err="1">
                <a:solidFill>
                  <a:srgbClr val="000000"/>
                </a:solidFill>
                <a:latin typeface="Arial"/>
              </a:rPr>
              <a:t>sagittis</a:t>
            </a:r>
            <a:r>
              <a:rPr lang="en-US" sz="1200" b="0" strike="noStrike" spc="-1" dirty="0">
                <a:solidFill>
                  <a:srgbClr val="000000"/>
                </a:solidFill>
                <a:latin typeface="Arial"/>
              </a:rPr>
              <a:t> </a:t>
            </a:r>
            <a:r>
              <a:rPr lang="en-US" sz="1200" b="0" strike="noStrike" spc="-1" dirty="0" err="1">
                <a:solidFill>
                  <a:srgbClr val="000000"/>
                </a:solidFill>
                <a:latin typeface="Arial"/>
              </a:rPr>
              <a:t>leo</a:t>
            </a:r>
            <a:r>
              <a:rPr lang="en-US" sz="1200" b="0" strike="noStrike" spc="-1" dirty="0">
                <a:solidFill>
                  <a:srgbClr val="000000"/>
                </a:solidFill>
                <a:latin typeface="Arial"/>
              </a:rPr>
              <a:t> </a:t>
            </a:r>
            <a:r>
              <a:rPr lang="en-US" sz="1200" b="0" strike="noStrike" spc="-1" dirty="0" err="1">
                <a:solidFill>
                  <a:srgbClr val="000000"/>
                </a:solidFill>
                <a:latin typeface="Arial"/>
              </a:rPr>
              <a:t>tempor</a:t>
            </a:r>
            <a:r>
              <a:rPr lang="en-US" sz="1200" b="0" strike="noStrike" spc="-1" dirty="0">
                <a:solidFill>
                  <a:srgbClr val="000000"/>
                </a:solidFill>
                <a:latin typeface="Arial"/>
              </a:rPr>
              <a:t> id. Sed et </a:t>
            </a:r>
            <a:r>
              <a:rPr lang="en-US" sz="1200" b="0" strike="noStrike" spc="-1" dirty="0" err="1">
                <a:solidFill>
                  <a:srgbClr val="000000"/>
                </a:solidFill>
                <a:latin typeface="Arial"/>
              </a:rPr>
              <a:t>est</a:t>
            </a:r>
            <a:r>
              <a:rPr lang="en-US" sz="1200" b="0" strike="noStrike" spc="-1" dirty="0">
                <a:solidFill>
                  <a:srgbClr val="000000"/>
                </a:solidFill>
                <a:latin typeface="Arial"/>
              </a:rPr>
              <a:t> </a:t>
            </a:r>
            <a:r>
              <a:rPr lang="en-US" sz="1200" b="0" strike="noStrike" spc="-1" dirty="0" err="1">
                <a:solidFill>
                  <a:srgbClr val="000000"/>
                </a:solidFill>
                <a:latin typeface="Arial"/>
              </a:rPr>
              <a:t>elit</a:t>
            </a:r>
            <a:r>
              <a:rPr lang="en-US" sz="1200" b="0" strike="noStrike" spc="-1" dirty="0">
                <a:solidFill>
                  <a:srgbClr val="000000"/>
                </a:solidFill>
                <a:latin typeface="Arial"/>
              </a:rPr>
              <a:t>. Nunc </a:t>
            </a:r>
            <a:r>
              <a:rPr lang="en-US" sz="1200" b="0" strike="noStrike" spc="-1" dirty="0" err="1">
                <a:solidFill>
                  <a:srgbClr val="000000"/>
                </a:solidFill>
                <a:latin typeface="Arial"/>
              </a:rPr>
              <a:t>ultricies</a:t>
            </a:r>
            <a:r>
              <a:rPr lang="en-US" sz="1200" b="0" strike="noStrike" spc="-1" dirty="0">
                <a:solidFill>
                  <a:srgbClr val="000000"/>
                </a:solidFill>
                <a:latin typeface="Arial"/>
              </a:rPr>
              <a:t> </a:t>
            </a:r>
            <a:r>
              <a:rPr lang="en-US" sz="1200" b="0" strike="noStrike" spc="-1" dirty="0" err="1">
                <a:solidFill>
                  <a:srgbClr val="000000"/>
                </a:solidFill>
                <a:latin typeface="Arial"/>
              </a:rPr>
              <a:t>nibh</a:t>
            </a:r>
            <a:r>
              <a:rPr lang="en-US" sz="1200" b="0" strike="noStrike" spc="-1" dirty="0">
                <a:solidFill>
                  <a:srgbClr val="000000"/>
                </a:solidFill>
                <a:latin typeface="Arial"/>
              </a:rPr>
              <a:t> in </a:t>
            </a:r>
            <a:r>
              <a:rPr lang="en-US" sz="1200" b="0" strike="noStrike" spc="-1" dirty="0" err="1">
                <a:solidFill>
                  <a:srgbClr val="000000"/>
                </a:solidFill>
                <a:latin typeface="Arial"/>
              </a:rPr>
              <a:t>augue</a:t>
            </a:r>
            <a:r>
              <a:rPr lang="en-US" sz="1200" b="0" strike="noStrike" spc="-1" dirty="0">
                <a:solidFill>
                  <a:srgbClr val="000000"/>
                </a:solidFill>
                <a:latin typeface="Arial"/>
              </a:rPr>
              <a:t> </a:t>
            </a:r>
            <a:r>
              <a:rPr lang="en-US" sz="1200" b="0" strike="noStrike" spc="-1" dirty="0" err="1">
                <a:solidFill>
                  <a:srgbClr val="000000"/>
                </a:solidFill>
                <a:latin typeface="Arial"/>
              </a:rPr>
              <a:t>mattis</a:t>
            </a:r>
            <a:r>
              <a:rPr lang="en-US" sz="1200" b="0" strike="noStrike" spc="-1" dirty="0">
                <a:solidFill>
                  <a:srgbClr val="000000"/>
                </a:solidFill>
                <a:latin typeface="Arial"/>
              </a:rPr>
              <a:t> </a:t>
            </a:r>
            <a:r>
              <a:rPr lang="en-US" sz="1200" b="0" strike="noStrike" spc="-1" dirty="0" err="1">
                <a:solidFill>
                  <a:srgbClr val="000000"/>
                </a:solidFill>
                <a:latin typeface="Arial"/>
              </a:rPr>
              <a:t>vehicula</a:t>
            </a:r>
            <a:r>
              <a:rPr lang="en-US" sz="1200" b="0" strike="noStrike" spc="-1" dirty="0">
                <a:solidFill>
                  <a:srgbClr val="000000"/>
                </a:solidFill>
                <a:latin typeface="Arial"/>
              </a:rPr>
              <a:t>. </a:t>
            </a:r>
          </a:p>
          <a:p>
            <a:pPr marL="250920" indent="-250920">
              <a:lnSpc>
                <a:spcPct val="100000"/>
              </a:lnSpc>
              <a:buClr>
                <a:srgbClr val="000000"/>
              </a:buClr>
              <a:buFont typeface="Calibri"/>
              <a:buAutoNum type="arabicPeriod"/>
              <a:tabLst>
                <a:tab pos="0" algn="l"/>
              </a:tabLst>
            </a:pPr>
            <a:r>
              <a:rPr lang="en-US" sz="1200" b="0" strike="noStrike" spc="-1" dirty="0">
                <a:solidFill>
                  <a:srgbClr val="000000"/>
                </a:solidFill>
                <a:latin typeface="Arial"/>
              </a:rPr>
              <a:t>Nunc </a:t>
            </a:r>
            <a:r>
              <a:rPr lang="en-US" sz="1200" b="0" strike="noStrike" spc="-1" dirty="0" err="1">
                <a:solidFill>
                  <a:srgbClr val="000000"/>
                </a:solidFill>
                <a:latin typeface="Arial"/>
              </a:rPr>
              <a:t>malesuada</a:t>
            </a:r>
            <a:r>
              <a:rPr lang="en-US" sz="1200" b="0" strike="noStrike" spc="-1" dirty="0">
                <a:solidFill>
                  <a:srgbClr val="000000"/>
                </a:solidFill>
                <a:latin typeface="Arial"/>
              </a:rPr>
              <a:t> vitae </a:t>
            </a:r>
            <a:r>
              <a:rPr lang="en-US" sz="1200" b="0" strike="noStrike" spc="-1" dirty="0" err="1">
                <a:solidFill>
                  <a:srgbClr val="000000"/>
                </a:solidFill>
                <a:latin typeface="Arial"/>
              </a:rPr>
              <a:t>lacus</a:t>
            </a:r>
            <a:r>
              <a:rPr lang="en-US" sz="1200" b="0" strike="noStrike" spc="-1" dirty="0">
                <a:solidFill>
                  <a:srgbClr val="000000"/>
                </a:solidFill>
                <a:latin typeface="Arial"/>
              </a:rPr>
              <a:t> et pharetra. Ut </a:t>
            </a:r>
            <a:r>
              <a:rPr lang="en-US" sz="1200" b="0" strike="noStrike" spc="-1" dirty="0" err="1">
                <a:solidFill>
                  <a:srgbClr val="000000"/>
                </a:solidFill>
                <a:latin typeface="Arial"/>
              </a:rPr>
              <a:t>imperdiet</a:t>
            </a:r>
            <a:r>
              <a:rPr lang="en-US" sz="1200" b="0" strike="noStrike" spc="-1" dirty="0">
                <a:solidFill>
                  <a:srgbClr val="000000"/>
                </a:solidFill>
                <a:latin typeface="Arial"/>
              </a:rPr>
              <a:t> vel </a:t>
            </a:r>
            <a:r>
              <a:rPr lang="en-US" sz="1200" b="0" strike="noStrike" spc="-1" dirty="0" err="1">
                <a:solidFill>
                  <a:srgbClr val="000000"/>
                </a:solidFill>
                <a:latin typeface="Arial"/>
              </a:rPr>
              <a:t>quam</a:t>
            </a:r>
            <a:r>
              <a:rPr lang="en-US" sz="1200" b="0" strike="noStrike" spc="-1" dirty="0">
                <a:solidFill>
                  <a:srgbClr val="000000"/>
                </a:solidFill>
                <a:latin typeface="Arial"/>
              </a:rPr>
              <a:t> </a:t>
            </a:r>
            <a:r>
              <a:rPr lang="en-US" sz="1200" b="0" strike="noStrike" spc="-1" dirty="0" err="1">
                <a:solidFill>
                  <a:srgbClr val="000000"/>
                </a:solidFill>
                <a:latin typeface="Arial"/>
              </a:rPr>
              <a:t>eu</a:t>
            </a:r>
            <a:r>
              <a:rPr lang="en-US" sz="1200" b="0" strike="noStrike" spc="-1" dirty="0">
                <a:solidFill>
                  <a:srgbClr val="000000"/>
                </a:solidFill>
                <a:latin typeface="Arial"/>
              </a:rPr>
              <a:t> </a:t>
            </a:r>
            <a:r>
              <a:rPr lang="en-US" sz="1200" b="0" strike="noStrike" spc="-1" dirty="0" err="1">
                <a:solidFill>
                  <a:srgbClr val="000000"/>
                </a:solidFill>
                <a:latin typeface="Arial"/>
              </a:rPr>
              <a:t>ultricies</a:t>
            </a:r>
            <a:r>
              <a:rPr lang="en-US" sz="1200" b="0" strike="noStrike" spc="-1" dirty="0">
                <a:solidFill>
                  <a:srgbClr val="000000"/>
                </a:solidFill>
                <a:latin typeface="Arial"/>
              </a:rPr>
              <a:t>. </a:t>
            </a:r>
            <a:r>
              <a:rPr lang="en-US" sz="1200" b="0" strike="noStrike" spc="-1" dirty="0" err="1">
                <a:solidFill>
                  <a:srgbClr val="000000"/>
                </a:solidFill>
                <a:latin typeface="Arial"/>
              </a:rPr>
              <a:t>Suspendisse</a:t>
            </a:r>
            <a:r>
              <a:rPr lang="en-US" sz="1200" b="0" strike="noStrike" spc="-1" dirty="0">
                <a:solidFill>
                  <a:srgbClr val="000000"/>
                </a:solidFill>
                <a:latin typeface="Arial"/>
              </a:rPr>
              <a:t> </a:t>
            </a:r>
            <a:r>
              <a:rPr lang="en-US" sz="1200" b="0" strike="noStrike" spc="-1" dirty="0" err="1">
                <a:solidFill>
                  <a:srgbClr val="000000"/>
                </a:solidFill>
                <a:latin typeface="Arial"/>
              </a:rPr>
              <a:t>egestas</a:t>
            </a:r>
            <a:r>
              <a:rPr lang="en-US" sz="1200" b="0" strike="noStrike" spc="-1" dirty="0">
                <a:solidFill>
                  <a:srgbClr val="000000"/>
                </a:solidFill>
                <a:latin typeface="Arial"/>
              </a:rPr>
              <a:t> </a:t>
            </a:r>
            <a:r>
              <a:rPr lang="en-US" sz="1200" b="0" strike="noStrike" spc="-1" dirty="0" err="1">
                <a:solidFill>
                  <a:srgbClr val="000000"/>
                </a:solidFill>
                <a:latin typeface="Arial"/>
              </a:rPr>
              <a:t>efficitur</a:t>
            </a:r>
            <a:r>
              <a:rPr lang="en-US" sz="1200" b="0" strike="noStrike" spc="-1" dirty="0">
                <a:solidFill>
                  <a:srgbClr val="000000"/>
                </a:solidFill>
                <a:latin typeface="Arial"/>
              </a:rPr>
              <a:t> ipsum </a:t>
            </a:r>
            <a:r>
              <a:rPr lang="en-US" sz="1200" b="0" strike="noStrike" spc="-1" dirty="0" err="1">
                <a:solidFill>
                  <a:srgbClr val="000000"/>
                </a:solidFill>
                <a:latin typeface="Arial"/>
              </a:rPr>
              <a:t>eu</a:t>
            </a:r>
            <a:r>
              <a:rPr lang="en-US" sz="1200" b="0" strike="noStrike" spc="-1" dirty="0">
                <a:solidFill>
                  <a:srgbClr val="000000"/>
                </a:solidFill>
                <a:latin typeface="Arial"/>
              </a:rPr>
              <a:t> dictum. </a:t>
            </a:r>
            <a:r>
              <a:rPr lang="en-US" sz="1200" b="0" strike="noStrike" spc="-1" dirty="0" err="1">
                <a:solidFill>
                  <a:srgbClr val="000000"/>
                </a:solidFill>
                <a:latin typeface="Arial"/>
              </a:rPr>
              <a:t>Etiam</a:t>
            </a:r>
            <a:r>
              <a:rPr lang="en-US" sz="1200" b="0" strike="noStrike" spc="-1" dirty="0">
                <a:solidFill>
                  <a:srgbClr val="000000"/>
                </a:solidFill>
                <a:latin typeface="Arial"/>
              </a:rPr>
              <a:t> vitae </a:t>
            </a:r>
            <a:r>
              <a:rPr lang="en-US" sz="1200" b="0" strike="noStrike" spc="-1" dirty="0" err="1">
                <a:solidFill>
                  <a:srgbClr val="000000"/>
                </a:solidFill>
                <a:latin typeface="Arial"/>
              </a:rPr>
              <a:t>sapien</a:t>
            </a:r>
            <a:r>
              <a:rPr lang="en-US" sz="1200" b="0" strike="noStrike" spc="-1" dirty="0">
                <a:solidFill>
                  <a:srgbClr val="000000"/>
                </a:solidFill>
                <a:latin typeface="Arial"/>
              </a:rPr>
              <a:t> </a:t>
            </a:r>
            <a:r>
              <a:rPr lang="en-US" sz="1200" b="0" strike="noStrike" spc="-1" dirty="0" err="1">
                <a:solidFill>
                  <a:srgbClr val="000000"/>
                </a:solidFill>
                <a:latin typeface="Arial"/>
              </a:rPr>
              <a:t>ut</a:t>
            </a:r>
            <a:r>
              <a:rPr lang="en-US" sz="1200" b="0" strike="noStrike" spc="-1" dirty="0">
                <a:solidFill>
                  <a:srgbClr val="000000"/>
                </a:solidFill>
                <a:latin typeface="Arial"/>
              </a:rPr>
              <a:t> </a:t>
            </a:r>
            <a:r>
              <a:rPr lang="en-US" sz="1200" b="0" strike="noStrike" spc="-1" dirty="0" err="1">
                <a:solidFill>
                  <a:srgbClr val="000000"/>
                </a:solidFill>
                <a:latin typeface="Arial"/>
              </a:rPr>
              <a:t>urna</a:t>
            </a:r>
            <a:r>
              <a:rPr lang="en-US" sz="1200" b="0" strike="noStrike" spc="-1" dirty="0">
                <a:solidFill>
                  <a:srgbClr val="000000"/>
                </a:solidFill>
                <a:latin typeface="Arial"/>
              </a:rPr>
              <a:t> </a:t>
            </a:r>
            <a:r>
              <a:rPr lang="en-US" sz="1200" b="0" strike="noStrike" spc="-1" dirty="0" err="1">
                <a:solidFill>
                  <a:srgbClr val="000000"/>
                </a:solidFill>
                <a:latin typeface="Arial"/>
              </a:rPr>
              <a:t>imperdiet</a:t>
            </a:r>
            <a:r>
              <a:rPr lang="en-US" sz="1200" b="0" strike="noStrike" spc="-1" dirty="0">
                <a:solidFill>
                  <a:srgbClr val="000000"/>
                </a:solidFill>
                <a:latin typeface="Arial"/>
              </a:rPr>
              <a:t> </a:t>
            </a:r>
            <a:r>
              <a:rPr lang="en-US" sz="1200" b="0" strike="noStrike" spc="-1" dirty="0" err="1">
                <a:solidFill>
                  <a:srgbClr val="000000"/>
                </a:solidFill>
                <a:latin typeface="Arial"/>
              </a:rPr>
              <a:t>dignissim</a:t>
            </a:r>
            <a:r>
              <a:rPr lang="en-US" sz="1200" b="0" strike="noStrike" spc="-1" dirty="0">
                <a:solidFill>
                  <a:srgbClr val="000000"/>
                </a:solidFill>
                <a:latin typeface="Arial"/>
              </a:rPr>
              <a:t>. </a:t>
            </a:r>
          </a:p>
          <a:p>
            <a:pPr marL="250920" indent="-250920">
              <a:lnSpc>
                <a:spcPct val="100000"/>
              </a:lnSpc>
              <a:buClr>
                <a:srgbClr val="000000"/>
              </a:buClr>
              <a:buFont typeface="Calibri"/>
              <a:buAutoNum type="arabicPeriod"/>
              <a:tabLst>
                <a:tab pos="0" algn="l"/>
              </a:tabLst>
            </a:pPr>
            <a:r>
              <a:rPr lang="en-US" sz="1200" b="0" strike="noStrike" spc="-1" dirty="0" err="1">
                <a:solidFill>
                  <a:srgbClr val="000000"/>
                </a:solidFill>
                <a:latin typeface="Arial"/>
              </a:rPr>
              <a:t>Nullam</a:t>
            </a:r>
            <a:r>
              <a:rPr lang="en-US" sz="1200" b="0" strike="noStrike" spc="-1" dirty="0">
                <a:solidFill>
                  <a:srgbClr val="000000"/>
                </a:solidFill>
                <a:latin typeface="Arial"/>
              </a:rPr>
              <a:t> </a:t>
            </a:r>
            <a:r>
              <a:rPr lang="en-US" sz="1200" b="0" strike="noStrike" spc="-1" dirty="0" err="1">
                <a:solidFill>
                  <a:srgbClr val="000000"/>
                </a:solidFill>
                <a:latin typeface="Arial"/>
              </a:rPr>
              <a:t>velit</a:t>
            </a:r>
            <a:r>
              <a:rPr lang="en-US" sz="1200" b="0" strike="noStrike" spc="-1" dirty="0">
                <a:solidFill>
                  <a:srgbClr val="000000"/>
                </a:solidFill>
                <a:latin typeface="Arial"/>
              </a:rPr>
              <a:t> </a:t>
            </a:r>
            <a:r>
              <a:rPr lang="en-US" sz="1200" b="0" strike="noStrike" spc="-1" dirty="0" err="1">
                <a:solidFill>
                  <a:srgbClr val="000000"/>
                </a:solidFill>
                <a:latin typeface="Arial"/>
              </a:rPr>
              <a:t>elit</a:t>
            </a:r>
            <a:r>
              <a:rPr lang="en-US" sz="1200" b="0" strike="noStrike" spc="-1" dirty="0">
                <a:solidFill>
                  <a:srgbClr val="000000"/>
                </a:solidFill>
                <a:latin typeface="Arial"/>
              </a:rPr>
              <a:t>, </a:t>
            </a:r>
            <a:r>
              <a:rPr lang="en-US" sz="1200" b="0" strike="noStrike" spc="-1" dirty="0" err="1">
                <a:solidFill>
                  <a:srgbClr val="000000"/>
                </a:solidFill>
                <a:latin typeface="Arial"/>
              </a:rPr>
              <a:t>venenatis</a:t>
            </a:r>
            <a:r>
              <a:rPr lang="en-US" sz="1200" b="0" strike="noStrike" spc="-1" dirty="0">
                <a:solidFill>
                  <a:srgbClr val="000000"/>
                </a:solidFill>
                <a:latin typeface="Arial"/>
              </a:rPr>
              <a:t> non </a:t>
            </a:r>
            <a:r>
              <a:rPr lang="en-US" sz="1200" b="0" strike="noStrike" spc="-1" dirty="0" err="1">
                <a:solidFill>
                  <a:srgbClr val="000000"/>
                </a:solidFill>
                <a:latin typeface="Arial"/>
              </a:rPr>
              <a:t>velit</a:t>
            </a:r>
            <a:r>
              <a:rPr lang="en-US" sz="1200" b="0" strike="noStrike" spc="-1" dirty="0">
                <a:solidFill>
                  <a:srgbClr val="000000"/>
                </a:solidFill>
                <a:latin typeface="Arial"/>
              </a:rPr>
              <a:t> non, </a:t>
            </a:r>
            <a:r>
              <a:rPr lang="en-US" sz="1200" b="0" strike="noStrike" spc="-1" dirty="0" err="1">
                <a:solidFill>
                  <a:srgbClr val="000000"/>
                </a:solidFill>
                <a:latin typeface="Arial"/>
              </a:rPr>
              <a:t>iaculis</a:t>
            </a:r>
            <a:r>
              <a:rPr lang="en-US" sz="1200" b="0" strike="noStrike" spc="-1" dirty="0">
                <a:solidFill>
                  <a:srgbClr val="000000"/>
                </a:solidFill>
                <a:latin typeface="Arial"/>
              </a:rPr>
              <a:t> </a:t>
            </a:r>
            <a:r>
              <a:rPr lang="en-US" sz="1200" b="0" strike="noStrike" spc="-1" dirty="0" err="1">
                <a:solidFill>
                  <a:srgbClr val="000000"/>
                </a:solidFill>
                <a:latin typeface="Arial"/>
              </a:rPr>
              <a:t>tincidunt</a:t>
            </a:r>
            <a:r>
              <a:rPr lang="en-US" sz="1200" b="0" strike="noStrike" spc="-1" dirty="0">
                <a:solidFill>
                  <a:srgbClr val="000000"/>
                </a:solidFill>
                <a:latin typeface="Arial"/>
              </a:rPr>
              <a:t> </a:t>
            </a:r>
            <a:r>
              <a:rPr lang="en-US" sz="1200" b="0" strike="noStrike" spc="-1" dirty="0" err="1">
                <a:solidFill>
                  <a:srgbClr val="000000"/>
                </a:solidFill>
                <a:latin typeface="Arial"/>
              </a:rPr>
              <a:t>urna</a:t>
            </a:r>
            <a:r>
              <a:rPr lang="en-US" sz="1200" b="0" strike="noStrike" spc="-1" dirty="0">
                <a:solidFill>
                  <a:srgbClr val="000000"/>
                </a:solidFill>
                <a:latin typeface="Arial"/>
              </a:rPr>
              <a:t>. Cras </a:t>
            </a:r>
            <a:r>
              <a:rPr lang="en-US" sz="1200" b="0" strike="noStrike" spc="-1" dirty="0" err="1">
                <a:solidFill>
                  <a:srgbClr val="000000"/>
                </a:solidFill>
                <a:latin typeface="Arial"/>
              </a:rPr>
              <a:t>eleifend</a:t>
            </a:r>
            <a:r>
              <a:rPr lang="en-US" sz="1200" b="0" strike="noStrike" spc="-1" dirty="0">
                <a:solidFill>
                  <a:srgbClr val="000000"/>
                </a:solidFill>
                <a:latin typeface="Arial"/>
              </a:rPr>
              <a:t> </a:t>
            </a:r>
            <a:r>
              <a:rPr lang="en-US" sz="1200" b="0" strike="noStrike" spc="-1" dirty="0" err="1">
                <a:solidFill>
                  <a:srgbClr val="000000"/>
                </a:solidFill>
                <a:latin typeface="Arial"/>
              </a:rPr>
              <a:t>venenatis</a:t>
            </a:r>
            <a:r>
              <a:rPr lang="en-US" sz="1200" b="0" strike="noStrike" spc="-1" dirty="0">
                <a:solidFill>
                  <a:srgbClr val="000000"/>
                </a:solidFill>
                <a:latin typeface="Arial"/>
              </a:rPr>
              <a:t> </a:t>
            </a:r>
            <a:r>
              <a:rPr lang="en-US" sz="1200" b="0" strike="noStrike" spc="-1" dirty="0" err="1">
                <a:solidFill>
                  <a:srgbClr val="000000"/>
                </a:solidFill>
                <a:latin typeface="Arial"/>
              </a:rPr>
              <a:t>blandit</a:t>
            </a:r>
            <a:r>
              <a:rPr lang="en-US" sz="1200" b="0" strike="noStrike" spc="-1" dirty="0">
                <a:solidFill>
                  <a:srgbClr val="000000"/>
                </a:solidFill>
                <a:latin typeface="Arial"/>
              </a:rPr>
              <a:t>. </a:t>
            </a:r>
            <a:r>
              <a:rPr lang="en-US" sz="1200" b="0" strike="noStrike" spc="-1" dirty="0" err="1">
                <a:solidFill>
                  <a:srgbClr val="000000"/>
                </a:solidFill>
                <a:latin typeface="Arial"/>
              </a:rPr>
              <a:t>Mauris</a:t>
            </a:r>
            <a:r>
              <a:rPr lang="en-US" sz="1200" b="0" strike="noStrike" spc="-1" dirty="0">
                <a:solidFill>
                  <a:srgbClr val="000000"/>
                </a:solidFill>
                <a:latin typeface="Arial"/>
              </a:rPr>
              <a:t> </a:t>
            </a:r>
            <a:r>
              <a:rPr lang="en-US" sz="1200" b="0" strike="noStrike" spc="-1" dirty="0" err="1">
                <a:solidFill>
                  <a:srgbClr val="000000"/>
                </a:solidFill>
                <a:latin typeface="Arial"/>
              </a:rPr>
              <a:t>rutrum</a:t>
            </a:r>
            <a:r>
              <a:rPr lang="en-US" sz="1200" b="0" strike="noStrike" spc="-1" dirty="0">
                <a:solidFill>
                  <a:srgbClr val="000000"/>
                </a:solidFill>
                <a:latin typeface="Arial"/>
              </a:rPr>
              <a:t> </a:t>
            </a:r>
            <a:r>
              <a:rPr lang="en-US" sz="1200" b="0" strike="noStrike" spc="-1" dirty="0" err="1">
                <a:solidFill>
                  <a:srgbClr val="000000"/>
                </a:solidFill>
                <a:latin typeface="Arial"/>
              </a:rPr>
              <a:t>facilisis</a:t>
            </a:r>
            <a:r>
              <a:rPr lang="en-US" sz="1200" b="0" strike="noStrike" spc="-1" dirty="0">
                <a:solidFill>
                  <a:srgbClr val="000000"/>
                </a:solidFill>
                <a:latin typeface="Arial"/>
              </a:rPr>
              <a:t> </a:t>
            </a:r>
            <a:r>
              <a:rPr lang="en-US" sz="1200" b="0" strike="noStrike" spc="-1" dirty="0" err="1">
                <a:solidFill>
                  <a:srgbClr val="000000"/>
                </a:solidFill>
                <a:latin typeface="Arial"/>
              </a:rPr>
              <a:t>purus</a:t>
            </a:r>
            <a:r>
              <a:rPr lang="en-US" sz="1200" b="0" strike="noStrike" spc="-1" dirty="0">
                <a:solidFill>
                  <a:srgbClr val="000000"/>
                </a:solidFill>
                <a:latin typeface="Arial"/>
              </a:rPr>
              <a:t>, in </a:t>
            </a:r>
            <a:r>
              <a:rPr lang="en-US" sz="1200" b="0" strike="noStrike" spc="-1" dirty="0" err="1">
                <a:solidFill>
                  <a:srgbClr val="000000"/>
                </a:solidFill>
                <a:latin typeface="Arial"/>
              </a:rPr>
              <a:t>aliquam</a:t>
            </a:r>
            <a:r>
              <a:rPr lang="en-US" sz="1200" b="0" strike="noStrike" spc="-1" dirty="0">
                <a:solidFill>
                  <a:srgbClr val="000000"/>
                </a:solidFill>
                <a:latin typeface="Arial"/>
              </a:rPr>
              <a:t> </a:t>
            </a:r>
            <a:r>
              <a:rPr lang="en-US" sz="1200" b="0" strike="noStrike" spc="-1" dirty="0" err="1">
                <a:solidFill>
                  <a:srgbClr val="000000"/>
                </a:solidFill>
                <a:latin typeface="Arial"/>
              </a:rPr>
              <a:t>metus</a:t>
            </a:r>
            <a:r>
              <a:rPr lang="en-US" sz="1200" b="0" strike="noStrike" spc="-1" dirty="0">
                <a:solidFill>
                  <a:srgbClr val="000000"/>
                </a:solidFill>
                <a:latin typeface="Arial"/>
              </a:rPr>
              <a:t> </a:t>
            </a:r>
            <a:r>
              <a:rPr lang="en-US" sz="1200" b="0" strike="noStrike" spc="-1" dirty="0" err="1">
                <a:solidFill>
                  <a:srgbClr val="000000"/>
                </a:solidFill>
                <a:latin typeface="Arial"/>
              </a:rPr>
              <a:t>aliquam</a:t>
            </a:r>
            <a:r>
              <a:rPr lang="en-US" sz="1200" b="0" strike="noStrike" spc="-1" dirty="0">
                <a:solidFill>
                  <a:srgbClr val="000000"/>
                </a:solidFill>
                <a:latin typeface="Arial"/>
              </a:rPr>
              <a:t> </a:t>
            </a:r>
            <a:r>
              <a:rPr lang="en-US" sz="1200" b="0" strike="noStrike" spc="-1" dirty="0" err="1">
                <a:solidFill>
                  <a:srgbClr val="000000"/>
                </a:solidFill>
                <a:latin typeface="Arial"/>
              </a:rPr>
              <a:t>tincidunt</a:t>
            </a:r>
            <a:r>
              <a:rPr lang="en-US" sz="1200" b="0" strike="noStrike" spc="-1" dirty="0">
                <a:solidFill>
                  <a:srgbClr val="000000"/>
                </a:solidFill>
                <a:latin typeface="Arial"/>
              </a:rPr>
              <a:t>. </a:t>
            </a:r>
          </a:p>
          <a:p>
            <a:pPr marL="250920" indent="-250920">
              <a:lnSpc>
                <a:spcPct val="100000"/>
              </a:lnSpc>
              <a:buClr>
                <a:srgbClr val="000000"/>
              </a:buClr>
              <a:buFont typeface="Calibri"/>
              <a:buAutoNum type="arabicPeriod"/>
              <a:tabLst>
                <a:tab pos="0" algn="l"/>
              </a:tabLst>
            </a:pPr>
            <a:r>
              <a:rPr lang="en-US" sz="1200" b="0" strike="noStrike" spc="-1" dirty="0">
                <a:solidFill>
                  <a:srgbClr val="000000"/>
                </a:solidFill>
                <a:latin typeface="Arial"/>
              </a:rPr>
              <a:t>Maecenas ac </a:t>
            </a:r>
            <a:r>
              <a:rPr lang="en-US" sz="1200" b="0" strike="noStrike" spc="-1" dirty="0" err="1">
                <a:solidFill>
                  <a:srgbClr val="000000"/>
                </a:solidFill>
                <a:latin typeface="Arial"/>
              </a:rPr>
              <a:t>nulla</a:t>
            </a:r>
            <a:r>
              <a:rPr lang="en-US" sz="1200" b="0" strike="noStrike" spc="-1" dirty="0">
                <a:solidFill>
                  <a:srgbClr val="000000"/>
                </a:solidFill>
                <a:latin typeface="Arial"/>
              </a:rPr>
              <a:t> non diam </a:t>
            </a:r>
            <a:r>
              <a:rPr lang="en-US" sz="1200" b="0" strike="noStrike" spc="-1" dirty="0" err="1">
                <a:solidFill>
                  <a:srgbClr val="000000"/>
                </a:solidFill>
                <a:latin typeface="Arial"/>
              </a:rPr>
              <a:t>pretium</a:t>
            </a:r>
            <a:r>
              <a:rPr lang="en-US" sz="1200" b="0" strike="noStrike" spc="-1" dirty="0">
                <a:solidFill>
                  <a:srgbClr val="000000"/>
                </a:solidFill>
                <a:latin typeface="Arial"/>
              </a:rPr>
              <a:t> </a:t>
            </a:r>
            <a:r>
              <a:rPr lang="en-US" sz="1200" b="0" strike="noStrike" spc="-1" dirty="0" err="1">
                <a:solidFill>
                  <a:srgbClr val="000000"/>
                </a:solidFill>
                <a:latin typeface="Arial"/>
              </a:rPr>
              <a:t>condimentum</a:t>
            </a:r>
            <a:r>
              <a:rPr lang="en-US" sz="1200" b="0" strike="noStrike" spc="-1" dirty="0">
                <a:solidFill>
                  <a:srgbClr val="000000"/>
                </a:solidFill>
                <a:latin typeface="Arial"/>
              </a:rPr>
              <a:t> </a:t>
            </a:r>
            <a:r>
              <a:rPr lang="en-US" sz="1200" b="0" strike="noStrike" spc="-1" dirty="0" err="1">
                <a:solidFill>
                  <a:srgbClr val="000000"/>
                </a:solidFill>
                <a:latin typeface="Arial"/>
              </a:rPr>
              <a:t>ut</a:t>
            </a:r>
            <a:r>
              <a:rPr lang="en-US" sz="1200" b="0" strike="noStrike" spc="-1" dirty="0">
                <a:solidFill>
                  <a:srgbClr val="000000"/>
                </a:solidFill>
                <a:latin typeface="Arial"/>
              </a:rPr>
              <a:t> non </a:t>
            </a:r>
            <a:r>
              <a:rPr lang="en-US" sz="1200" b="0" strike="noStrike" spc="-1" dirty="0" err="1">
                <a:solidFill>
                  <a:srgbClr val="000000"/>
                </a:solidFill>
                <a:latin typeface="Arial"/>
              </a:rPr>
              <a:t>turpis</a:t>
            </a:r>
            <a:r>
              <a:rPr lang="en-US" sz="1200" b="0" strike="noStrike" spc="-1" dirty="0">
                <a:solidFill>
                  <a:srgbClr val="000000"/>
                </a:solidFill>
                <a:latin typeface="Arial"/>
              </a:rPr>
              <a:t>. Cras sit </a:t>
            </a:r>
            <a:r>
              <a:rPr lang="en-US" sz="1200" b="0" strike="noStrike" spc="-1" dirty="0" err="1">
                <a:solidFill>
                  <a:srgbClr val="000000"/>
                </a:solidFill>
                <a:latin typeface="Arial"/>
              </a:rPr>
              <a:t>amet</a:t>
            </a:r>
            <a:r>
              <a:rPr lang="en-US" sz="1200" b="0" strike="noStrike" spc="-1" dirty="0">
                <a:solidFill>
                  <a:srgbClr val="000000"/>
                </a:solidFill>
                <a:latin typeface="Arial"/>
              </a:rPr>
              <a:t> </a:t>
            </a:r>
            <a:r>
              <a:rPr lang="en-US" sz="1200" b="0" strike="noStrike" spc="-1" dirty="0" err="1">
                <a:solidFill>
                  <a:srgbClr val="000000"/>
                </a:solidFill>
                <a:latin typeface="Arial"/>
              </a:rPr>
              <a:t>mauris</a:t>
            </a:r>
            <a:r>
              <a:rPr lang="en-US" sz="1200" b="0" strike="noStrike" spc="-1" dirty="0">
                <a:solidFill>
                  <a:srgbClr val="000000"/>
                </a:solidFill>
                <a:latin typeface="Arial"/>
              </a:rPr>
              <a:t> sed </a:t>
            </a:r>
            <a:r>
              <a:rPr lang="en-US" sz="1200" b="0" strike="noStrike" spc="-1" dirty="0" err="1">
                <a:solidFill>
                  <a:srgbClr val="000000"/>
                </a:solidFill>
                <a:latin typeface="Arial"/>
              </a:rPr>
              <a:t>turpis</a:t>
            </a:r>
            <a:r>
              <a:rPr lang="en-US" sz="1200" b="0" strike="noStrike" spc="-1" dirty="0">
                <a:solidFill>
                  <a:srgbClr val="000000"/>
                </a:solidFill>
                <a:latin typeface="Arial"/>
              </a:rPr>
              <a:t> </a:t>
            </a:r>
            <a:r>
              <a:rPr lang="en-US" sz="1200" b="0" strike="noStrike" spc="-1" dirty="0" err="1">
                <a:solidFill>
                  <a:srgbClr val="000000"/>
                </a:solidFill>
                <a:latin typeface="Arial"/>
              </a:rPr>
              <a:t>rhoncus</a:t>
            </a:r>
            <a:r>
              <a:rPr lang="en-US" sz="1200" b="0" strike="noStrike" spc="-1" dirty="0">
                <a:solidFill>
                  <a:srgbClr val="000000"/>
                </a:solidFill>
                <a:latin typeface="Arial"/>
              </a:rPr>
              <a:t> </a:t>
            </a:r>
            <a:r>
              <a:rPr lang="en-US" sz="1200" b="0" strike="noStrike" spc="-1" dirty="0" err="1">
                <a:solidFill>
                  <a:srgbClr val="000000"/>
                </a:solidFill>
                <a:latin typeface="Arial"/>
              </a:rPr>
              <a:t>facilisis</a:t>
            </a:r>
            <a:r>
              <a:rPr lang="en-US" sz="1200" b="0" strike="noStrike" spc="-1" dirty="0">
                <a:solidFill>
                  <a:srgbClr val="000000"/>
                </a:solidFill>
                <a:latin typeface="Arial"/>
              </a:rPr>
              <a:t>. </a:t>
            </a:r>
          </a:p>
          <a:p>
            <a:pPr marL="250920" indent="-250920">
              <a:lnSpc>
                <a:spcPct val="100000"/>
              </a:lnSpc>
              <a:buClr>
                <a:srgbClr val="000000"/>
              </a:buClr>
              <a:buFont typeface="Calibri"/>
              <a:buAutoNum type="arabicPeriod"/>
              <a:tabLst>
                <a:tab pos="0" algn="l"/>
              </a:tabLst>
            </a:pPr>
            <a:r>
              <a:rPr lang="en-US" sz="1200" b="0" strike="noStrike" spc="-1" dirty="0" err="1">
                <a:solidFill>
                  <a:srgbClr val="000000"/>
                </a:solidFill>
                <a:latin typeface="Arial"/>
              </a:rPr>
              <a:t>Nullam</a:t>
            </a:r>
            <a:r>
              <a:rPr lang="en-US" sz="1200" b="0" strike="noStrike" spc="-1" dirty="0">
                <a:solidFill>
                  <a:srgbClr val="000000"/>
                </a:solidFill>
                <a:latin typeface="Arial"/>
              </a:rPr>
              <a:t> </a:t>
            </a:r>
            <a:r>
              <a:rPr lang="en-US" sz="1200" b="0" strike="noStrike" spc="-1" dirty="0" err="1">
                <a:solidFill>
                  <a:srgbClr val="000000"/>
                </a:solidFill>
                <a:latin typeface="Arial"/>
              </a:rPr>
              <a:t>tortor</a:t>
            </a:r>
            <a:r>
              <a:rPr lang="en-US" sz="1200" b="0" strike="noStrike" spc="-1" dirty="0">
                <a:solidFill>
                  <a:srgbClr val="000000"/>
                </a:solidFill>
                <a:latin typeface="Arial"/>
              </a:rPr>
              <a:t> </a:t>
            </a:r>
            <a:r>
              <a:rPr lang="en-US" sz="1200" b="0" strike="noStrike" spc="-1" dirty="0" err="1">
                <a:solidFill>
                  <a:srgbClr val="000000"/>
                </a:solidFill>
                <a:latin typeface="Arial"/>
              </a:rPr>
              <a:t>nulla</a:t>
            </a:r>
            <a:r>
              <a:rPr lang="en-US" sz="1200" b="0" strike="noStrike" spc="-1" dirty="0">
                <a:solidFill>
                  <a:srgbClr val="000000"/>
                </a:solidFill>
                <a:latin typeface="Arial"/>
              </a:rPr>
              <a:t>, </a:t>
            </a:r>
            <a:r>
              <a:rPr lang="en-US" sz="1200" b="0" strike="noStrike" spc="-1" dirty="0" err="1">
                <a:solidFill>
                  <a:srgbClr val="000000"/>
                </a:solidFill>
                <a:latin typeface="Arial"/>
              </a:rPr>
              <a:t>vulputate</a:t>
            </a:r>
            <a:r>
              <a:rPr lang="en-US" sz="1200" b="0" strike="noStrike" spc="-1" dirty="0">
                <a:solidFill>
                  <a:srgbClr val="000000"/>
                </a:solidFill>
                <a:latin typeface="Arial"/>
              </a:rPr>
              <a:t> a </a:t>
            </a:r>
            <a:r>
              <a:rPr lang="en-US" sz="1200" b="0" strike="noStrike" spc="-1" dirty="0" err="1">
                <a:solidFill>
                  <a:srgbClr val="000000"/>
                </a:solidFill>
                <a:latin typeface="Arial"/>
              </a:rPr>
              <a:t>consectetur</a:t>
            </a:r>
            <a:r>
              <a:rPr lang="en-US" sz="1200" b="0" strike="noStrike" spc="-1" dirty="0">
                <a:solidFill>
                  <a:srgbClr val="000000"/>
                </a:solidFill>
                <a:latin typeface="Arial"/>
              </a:rPr>
              <a:t> </a:t>
            </a:r>
            <a:r>
              <a:rPr lang="en-US" sz="1200" b="0" strike="noStrike" spc="-1" dirty="0" err="1">
                <a:solidFill>
                  <a:srgbClr val="000000"/>
                </a:solidFill>
                <a:latin typeface="Arial"/>
              </a:rPr>
              <a:t>ut</a:t>
            </a:r>
            <a:r>
              <a:rPr lang="en-US" sz="1200" b="0" strike="noStrike" spc="-1" dirty="0">
                <a:solidFill>
                  <a:srgbClr val="000000"/>
                </a:solidFill>
                <a:latin typeface="Arial"/>
              </a:rPr>
              <a:t>, </a:t>
            </a:r>
            <a:r>
              <a:rPr lang="en-US" sz="1200" b="0" strike="noStrike" spc="-1" dirty="0" err="1">
                <a:solidFill>
                  <a:srgbClr val="000000"/>
                </a:solidFill>
                <a:latin typeface="Arial"/>
              </a:rPr>
              <a:t>efficitur</a:t>
            </a:r>
            <a:r>
              <a:rPr lang="en-US" sz="1200" b="0" strike="noStrike" spc="-1" dirty="0">
                <a:solidFill>
                  <a:srgbClr val="000000"/>
                </a:solidFill>
                <a:latin typeface="Arial"/>
              </a:rPr>
              <a:t> at </a:t>
            </a:r>
            <a:r>
              <a:rPr lang="en-US" sz="1200" b="0" strike="noStrike" spc="-1" dirty="0" err="1">
                <a:solidFill>
                  <a:srgbClr val="000000"/>
                </a:solidFill>
                <a:latin typeface="Arial"/>
              </a:rPr>
              <a:t>mauris</a:t>
            </a:r>
            <a:r>
              <a:rPr lang="en-US" sz="1200" b="0" strike="noStrike" spc="-1" dirty="0">
                <a:solidFill>
                  <a:srgbClr val="000000"/>
                </a:solidFill>
                <a:latin typeface="Arial"/>
              </a:rPr>
              <a:t>. Morbi </a:t>
            </a:r>
            <a:r>
              <a:rPr lang="en-US" sz="1200" b="0" strike="noStrike" spc="-1" dirty="0" err="1">
                <a:solidFill>
                  <a:srgbClr val="000000"/>
                </a:solidFill>
                <a:latin typeface="Arial"/>
              </a:rPr>
              <a:t>tincidunt</a:t>
            </a:r>
            <a:r>
              <a:rPr lang="en-US" sz="1200" b="0" strike="noStrike" spc="-1" dirty="0">
                <a:solidFill>
                  <a:srgbClr val="000000"/>
                </a:solidFill>
                <a:latin typeface="Arial"/>
              </a:rPr>
              <a:t> et </a:t>
            </a:r>
            <a:r>
              <a:rPr lang="en-US" sz="1200" b="0" strike="noStrike" spc="-1" dirty="0" err="1">
                <a:solidFill>
                  <a:srgbClr val="000000"/>
                </a:solidFill>
                <a:latin typeface="Arial"/>
              </a:rPr>
              <a:t>sem</a:t>
            </a:r>
            <a:r>
              <a:rPr lang="en-US" sz="1200" b="0" strike="noStrike" spc="-1" dirty="0">
                <a:solidFill>
                  <a:srgbClr val="000000"/>
                </a:solidFill>
                <a:latin typeface="Arial"/>
              </a:rPr>
              <a:t> gravida </a:t>
            </a:r>
            <a:r>
              <a:rPr lang="en-US" sz="1200" b="0" strike="noStrike" spc="-1" dirty="0" err="1">
                <a:solidFill>
                  <a:srgbClr val="000000"/>
                </a:solidFill>
                <a:latin typeface="Arial"/>
              </a:rPr>
              <a:t>mollis</a:t>
            </a:r>
            <a:r>
              <a:rPr lang="en-US" sz="1200" b="0" strike="noStrike" spc="-1" dirty="0">
                <a:solidFill>
                  <a:srgbClr val="000000"/>
                </a:solidFill>
                <a:latin typeface="Arial"/>
              </a:rPr>
              <a:t>. </a:t>
            </a:r>
            <a:r>
              <a:rPr lang="en-US" sz="1200" b="0" strike="noStrike" spc="-1" dirty="0" err="1">
                <a:solidFill>
                  <a:srgbClr val="000000"/>
                </a:solidFill>
                <a:latin typeface="Arial"/>
              </a:rPr>
              <a:t>Vivamus</a:t>
            </a:r>
            <a:r>
              <a:rPr lang="en-US" sz="1200" b="0" strike="noStrike" spc="-1" dirty="0">
                <a:solidFill>
                  <a:srgbClr val="000000"/>
                </a:solidFill>
                <a:latin typeface="Arial"/>
              </a:rPr>
              <a:t> </a:t>
            </a:r>
            <a:r>
              <a:rPr lang="en-US" sz="1200" b="0" strike="noStrike" spc="-1" dirty="0" err="1">
                <a:solidFill>
                  <a:srgbClr val="000000"/>
                </a:solidFill>
                <a:latin typeface="Arial"/>
              </a:rPr>
              <a:t>elementum</a:t>
            </a:r>
            <a:r>
              <a:rPr lang="en-US" sz="1200" b="0" strike="noStrike" spc="-1" dirty="0">
                <a:solidFill>
                  <a:srgbClr val="000000"/>
                </a:solidFill>
                <a:latin typeface="Arial"/>
              </a:rPr>
              <a:t> fermentum </a:t>
            </a:r>
            <a:r>
              <a:rPr lang="en-US" sz="1200" b="0" strike="noStrike" spc="-1" dirty="0" err="1">
                <a:solidFill>
                  <a:srgbClr val="000000"/>
                </a:solidFill>
                <a:latin typeface="Arial"/>
              </a:rPr>
              <a:t>lacus</a:t>
            </a:r>
            <a:r>
              <a:rPr lang="en-US" sz="1200" b="0" strike="noStrike" spc="-1" dirty="0">
                <a:solidFill>
                  <a:srgbClr val="000000"/>
                </a:solidFill>
                <a:latin typeface="Arial"/>
              </a:rPr>
              <a:t>, vitae </a:t>
            </a:r>
            <a:r>
              <a:rPr lang="en-US" sz="1200" b="0" strike="noStrike" spc="-1" dirty="0" err="1">
                <a:solidFill>
                  <a:srgbClr val="000000"/>
                </a:solidFill>
                <a:latin typeface="Arial"/>
              </a:rPr>
              <a:t>finibus</a:t>
            </a:r>
            <a:r>
              <a:rPr lang="en-US" sz="1200" b="0" strike="noStrike" spc="-1" dirty="0">
                <a:solidFill>
                  <a:srgbClr val="000000"/>
                </a:solidFill>
                <a:latin typeface="Arial"/>
              </a:rPr>
              <a:t> libero </a:t>
            </a:r>
            <a:r>
              <a:rPr lang="en-US" sz="1200" b="0" strike="noStrike" spc="-1" dirty="0" err="1">
                <a:solidFill>
                  <a:srgbClr val="000000"/>
                </a:solidFill>
                <a:latin typeface="Arial"/>
              </a:rPr>
              <a:t>iaculis</a:t>
            </a:r>
            <a:r>
              <a:rPr lang="en-US" sz="1200" b="0" strike="noStrike" spc="-1" dirty="0">
                <a:solidFill>
                  <a:srgbClr val="000000"/>
                </a:solidFill>
                <a:latin typeface="Arial"/>
              </a:rPr>
              <a:t> non. </a:t>
            </a:r>
          </a:p>
          <a:p>
            <a:pPr marL="250920" indent="-250920">
              <a:lnSpc>
                <a:spcPct val="100000"/>
              </a:lnSpc>
              <a:buClr>
                <a:srgbClr val="000000"/>
              </a:buClr>
              <a:buFont typeface="Calibri"/>
              <a:buAutoNum type="arabicPeriod"/>
              <a:tabLst>
                <a:tab pos="0" algn="l"/>
              </a:tabLst>
            </a:pPr>
            <a:r>
              <a:rPr lang="en-US" sz="1200" b="0" strike="noStrike" spc="-1" dirty="0">
                <a:solidFill>
                  <a:srgbClr val="000000"/>
                </a:solidFill>
                <a:latin typeface="Arial"/>
              </a:rPr>
              <a:t>Sed gravida </a:t>
            </a:r>
            <a:r>
              <a:rPr lang="en-US" sz="1200" b="0" strike="noStrike" spc="-1" dirty="0" err="1">
                <a:solidFill>
                  <a:srgbClr val="000000"/>
                </a:solidFill>
                <a:latin typeface="Arial"/>
              </a:rPr>
              <a:t>elit</a:t>
            </a:r>
            <a:r>
              <a:rPr lang="en-US" sz="1200" b="0" strike="noStrike" spc="-1" dirty="0">
                <a:solidFill>
                  <a:srgbClr val="000000"/>
                </a:solidFill>
                <a:latin typeface="Arial"/>
              </a:rPr>
              <a:t> nisi. Morbi </a:t>
            </a:r>
            <a:r>
              <a:rPr lang="en-US" sz="1200" b="0" strike="noStrike" spc="-1" dirty="0" err="1">
                <a:solidFill>
                  <a:srgbClr val="000000"/>
                </a:solidFill>
                <a:latin typeface="Arial"/>
              </a:rPr>
              <a:t>ultrices</a:t>
            </a:r>
            <a:r>
              <a:rPr lang="en-US" sz="1200" b="0" strike="noStrike" spc="-1" dirty="0">
                <a:solidFill>
                  <a:srgbClr val="000000"/>
                </a:solidFill>
                <a:latin typeface="Arial"/>
              </a:rPr>
              <a:t> diam non </a:t>
            </a:r>
            <a:r>
              <a:rPr lang="en-US" sz="1200" b="0" strike="noStrike" spc="-1" dirty="0" err="1">
                <a:solidFill>
                  <a:srgbClr val="000000"/>
                </a:solidFill>
                <a:latin typeface="Arial"/>
              </a:rPr>
              <a:t>velit</a:t>
            </a:r>
            <a:r>
              <a:rPr lang="en-US" sz="1200" b="0" strike="noStrike" spc="-1" dirty="0">
                <a:solidFill>
                  <a:srgbClr val="000000"/>
                </a:solidFill>
                <a:latin typeface="Arial"/>
              </a:rPr>
              <a:t> </a:t>
            </a:r>
            <a:r>
              <a:rPr lang="en-US" sz="1200" b="0" strike="noStrike" spc="-1" dirty="0" err="1">
                <a:solidFill>
                  <a:srgbClr val="000000"/>
                </a:solidFill>
                <a:latin typeface="Arial"/>
              </a:rPr>
              <a:t>hendrerit</a:t>
            </a:r>
            <a:r>
              <a:rPr lang="en-US" sz="1200" b="0" strike="noStrike" spc="-1" dirty="0">
                <a:solidFill>
                  <a:srgbClr val="000000"/>
                </a:solidFill>
                <a:latin typeface="Arial"/>
              </a:rPr>
              <a:t>, </a:t>
            </a:r>
            <a:r>
              <a:rPr lang="en-US" sz="1200" b="0" strike="noStrike" spc="-1" dirty="0" err="1">
                <a:solidFill>
                  <a:srgbClr val="000000"/>
                </a:solidFill>
                <a:latin typeface="Arial"/>
              </a:rPr>
              <a:t>quis</a:t>
            </a:r>
            <a:r>
              <a:rPr lang="en-US" sz="1200" b="0" strike="noStrike" spc="-1" dirty="0">
                <a:solidFill>
                  <a:srgbClr val="000000"/>
                </a:solidFill>
                <a:latin typeface="Arial"/>
              </a:rPr>
              <a:t> </a:t>
            </a:r>
            <a:r>
              <a:rPr lang="en-US" sz="1200" b="0" strike="noStrike" spc="-1" dirty="0" err="1">
                <a:solidFill>
                  <a:srgbClr val="000000"/>
                </a:solidFill>
                <a:latin typeface="Arial"/>
              </a:rPr>
              <a:t>consectetur</a:t>
            </a:r>
            <a:r>
              <a:rPr lang="en-US" sz="1200" b="0" strike="noStrike" spc="-1" dirty="0">
                <a:solidFill>
                  <a:srgbClr val="000000"/>
                </a:solidFill>
                <a:latin typeface="Arial"/>
              </a:rPr>
              <a:t> </a:t>
            </a:r>
            <a:r>
              <a:rPr lang="en-US" sz="1200" b="0" strike="noStrike" spc="-1" dirty="0" err="1">
                <a:solidFill>
                  <a:srgbClr val="000000"/>
                </a:solidFill>
                <a:latin typeface="Arial"/>
              </a:rPr>
              <a:t>turpis</a:t>
            </a:r>
            <a:r>
              <a:rPr lang="en-US" sz="1200" b="0" strike="noStrike" spc="-1" dirty="0">
                <a:solidFill>
                  <a:srgbClr val="000000"/>
                </a:solidFill>
                <a:latin typeface="Arial"/>
              </a:rPr>
              <a:t> </a:t>
            </a:r>
            <a:r>
              <a:rPr lang="en-US" sz="1200" b="0" strike="noStrike" spc="-1" dirty="0" err="1">
                <a:solidFill>
                  <a:srgbClr val="000000"/>
                </a:solidFill>
                <a:latin typeface="Arial"/>
              </a:rPr>
              <a:t>venenatis</a:t>
            </a:r>
            <a:r>
              <a:rPr lang="en-US" sz="1200" b="0" strike="noStrike" spc="-1" dirty="0">
                <a:solidFill>
                  <a:srgbClr val="000000"/>
                </a:solidFill>
                <a:latin typeface="Arial"/>
              </a:rPr>
              <a:t>. Sed </a:t>
            </a:r>
            <a:r>
              <a:rPr lang="en-US" sz="1200" b="0" strike="noStrike" spc="-1" dirty="0" err="1">
                <a:solidFill>
                  <a:srgbClr val="000000"/>
                </a:solidFill>
                <a:latin typeface="Arial"/>
              </a:rPr>
              <a:t>euismod</a:t>
            </a:r>
            <a:r>
              <a:rPr lang="en-US" sz="1200" b="0" strike="noStrike" spc="-1" dirty="0">
                <a:solidFill>
                  <a:srgbClr val="000000"/>
                </a:solidFill>
                <a:latin typeface="Arial"/>
              </a:rPr>
              <a:t>, </a:t>
            </a:r>
            <a:r>
              <a:rPr lang="en-US" sz="1200" b="0" strike="noStrike" spc="-1" dirty="0" err="1">
                <a:solidFill>
                  <a:srgbClr val="000000"/>
                </a:solidFill>
                <a:latin typeface="Arial"/>
              </a:rPr>
              <a:t>sapien</a:t>
            </a:r>
            <a:r>
              <a:rPr lang="en-US" sz="1200" b="0" strike="noStrike" spc="-1" dirty="0">
                <a:solidFill>
                  <a:srgbClr val="000000"/>
                </a:solidFill>
                <a:latin typeface="Arial"/>
              </a:rPr>
              <a:t> a </a:t>
            </a:r>
            <a:r>
              <a:rPr lang="en-US" sz="1200" b="0" strike="noStrike" spc="-1" dirty="0" err="1">
                <a:solidFill>
                  <a:srgbClr val="000000"/>
                </a:solidFill>
                <a:latin typeface="Arial"/>
              </a:rPr>
              <a:t>euismod</a:t>
            </a:r>
            <a:r>
              <a:rPr lang="en-US" sz="1200" b="0" strike="noStrike" spc="-1" dirty="0">
                <a:solidFill>
                  <a:srgbClr val="000000"/>
                </a:solidFill>
                <a:latin typeface="Arial"/>
              </a:rPr>
              <a:t> </a:t>
            </a:r>
            <a:r>
              <a:rPr lang="en-US" sz="1200" b="0" strike="noStrike" spc="-1" dirty="0" err="1">
                <a:solidFill>
                  <a:srgbClr val="000000"/>
                </a:solidFill>
                <a:latin typeface="Arial"/>
              </a:rPr>
              <a:t>pellentesque</a:t>
            </a:r>
            <a:r>
              <a:rPr lang="en-US" sz="1200" b="0" strike="noStrike" spc="-1" dirty="0">
                <a:solidFill>
                  <a:srgbClr val="000000"/>
                </a:solidFill>
                <a:latin typeface="Arial"/>
              </a:rPr>
              <a:t>, </a:t>
            </a:r>
            <a:r>
              <a:rPr lang="en-US" sz="1200" b="0" strike="noStrike" spc="-1" dirty="0" err="1">
                <a:solidFill>
                  <a:srgbClr val="000000"/>
                </a:solidFill>
                <a:latin typeface="Arial"/>
              </a:rPr>
              <a:t>nisl</a:t>
            </a:r>
            <a:r>
              <a:rPr lang="en-US" sz="1200" b="0" strike="noStrike" spc="-1" dirty="0">
                <a:solidFill>
                  <a:srgbClr val="000000"/>
                </a:solidFill>
                <a:latin typeface="Arial"/>
              </a:rPr>
              <a:t> </a:t>
            </a:r>
            <a:r>
              <a:rPr lang="en-US" sz="1200" b="0" strike="noStrike" spc="-1" dirty="0" err="1">
                <a:solidFill>
                  <a:srgbClr val="000000"/>
                </a:solidFill>
                <a:latin typeface="Arial"/>
              </a:rPr>
              <a:t>nibh</a:t>
            </a:r>
            <a:r>
              <a:rPr lang="en-US" sz="1200" b="0" strike="noStrike" spc="-1" dirty="0">
                <a:solidFill>
                  <a:srgbClr val="000000"/>
                </a:solidFill>
                <a:latin typeface="Arial"/>
              </a:rPr>
              <a:t> cursus </a:t>
            </a:r>
            <a:r>
              <a:rPr lang="en-US" sz="1200" b="0" strike="noStrike" spc="-1" dirty="0" err="1">
                <a:solidFill>
                  <a:srgbClr val="000000"/>
                </a:solidFill>
                <a:latin typeface="Arial"/>
              </a:rPr>
              <a:t>leo</a:t>
            </a:r>
            <a:r>
              <a:rPr lang="en-US" sz="1200" b="0" strike="noStrike" spc="-1" dirty="0">
                <a:solidFill>
                  <a:srgbClr val="000000"/>
                </a:solidFill>
                <a:latin typeface="Arial"/>
              </a:rPr>
              <a:t>, vitae </a:t>
            </a:r>
            <a:r>
              <a:rPr lang="en-US" sz="1200" b="0" strike="noStrike" spc="-1" dirty="0" err="1">
                <a:solidFill>
                  <a:srgbClr val="000000"/>
                </a:solidFill>
                <a:latin typeface="Arial"/>
              </a:rPr>
              <a:t>consequat</a:t>
            </a:r>
            <a:r>
              <a:rPr lang="en-US" sz="1200" b="0" strike="noStrike" spc="-1" dirty="0">
                <a:solidFill>
                  <a:srgbClr val="000000"/>
                </a:solidFill>
                <a:latin typeface="Arial"/>
              </a:rPr>
              <a:t> nisi </a:t>
            </a:r>
            <a:r>
              <a:rPr lang="en-US" sz="1200" b="0" strike="noStrike" spc="-1" dirty="0" err="1">
                <a:solidFill>
                  <a:srgbClr val="000000"/>
                </a:solidFill>
                <a:latin typeface="Arial"/>
              </a:rPr>
              <a:t>augue</a:t>
            </a:r>
            <a:r>
              <a:rPr lang="en-US" sz="1200" b="0" strike="noStrike" spc="-1" dirty="0">
                <a:solidFill>
                  <a:srgbClr val="000000"/>
                </a:solidFill>
                <a:latin typeface="Arial"/>
              </a:rPr>
              <a:t> </a:t>
            </a:r>
            <a:r>
              <a:rPr lang="en-US" sz="1200" b="0" strike="noStrike" spc="-1" dirty="0" err="1">
                <a:solidFill>
                  <a:srgbClr val="000000"/>
                </a:solidFill>
                <a:latin typeface="Arial"/>
              </a:rPr>
              <a:t>ut</a:t>
            </a:r>
            <a:r>
              <a:rPr lang="en-US" sz="1200" b="0" strike="noStrike" spc="-1" dirty="0">
                <a:solidFill>
                  <a:srgbClr val="000000"/>
                </a:solidFill>
                <a:latin typeface="Arial"/>
              </a:rPr>
              <a:t> </a:t>
            </a:r>
            <a:r>
              <a:rPr lang="en-US" sz="1200" b="0" strike="noStrike" spc="-1" dirty="0" err="1">
                <a:solidFill>
                  <a:srgbClr val="000000"/>
                </a:solidFill>
                <a:latin typeface="Arial"/>
              </a:rPr>
              <a:t>erat</a:t>
            </a:r>
            <a:r>
              <a:rPr lang="en-US" sz="1200" b="0" strike="noStrike" spc="-1" dirty="0">
                <a:solidFill>
                  <a:srgbClr val="000000"/>
                </a:solidFill>
                <a:latin typeface="Arial"/>
              </a:rPr>
              <a:t>. </a:t>
            </a:r>
          </a:p>
          <a:p>
            <a:pPr indent="0">
              <a:lnSpc>
                <a:spcPct val="100000"/>
              </a:lnSpc>
              <a:buNone/>
              <a:tabLst>
                <a:tab pos="0" algn="l"/>
              </a:tabLst>
            </a:pPr>
            <a:br>
              <a:rPr sz="1200" dirty="0"/>
            </a:br>
            <a:endParaRPr lang="en-US" sz="1200" b="0" strike="noStrike" spc="-1" dirty="0">
              <a:solidFill>
                <a:srgbClr val="000000"/>
              </a:solidFill>
              <a:latin typeface="Arial"/>
            </a:endParaRPr>
          </a:p>
        </p:txBody>
      </p:sp>
      <p:pic>
        <p:nvPicPr>
          <p:cNvPr id="86" name="Picture 473"/>
          <p:cNvPicPr/>
          <p:nvPr/>
        </p:nvPicPr>
        <p:blipFill>
          <a:blip r:embed="rId7"/>
          <a:stretch/>
        </p:blipFill>
        <p:spPr>
          <a:xfrm>
            <a:off x="38908800" y="465840"/>
            <a:ext cx="3912840" cy="3786120"/>
          </a:xfrm>
          <a:prstGeom prst="rect">
            <a:avLst/>
          </a:prstGeom>
          <a:ln w="0">
            <a:noFill/>
          </a:ln>
        </p:spPr>
      </p:pic>
      <p:pic>
        <p:nvPicPr>
          <p:cNvPr id="87" name="Picture 117"/>
          <p:cNvPicPr/>
          <p:nvPr/>
        </p:nvPicPr>
        <p:blipFill>
          <a:blip r:embed="rId8"/>
          <a:stretch/>
        </p:blipFill>
        <p:spPr>
          <a:xfrm>
            <a:off x="1880640" y="10479240"/>
            <a:ext cx="8103600" cy="4861800"/>
          </a:xfrm>
          <a:prstGeom prst="rect">
            <a:avLst/>
          </a:prstGeom>
          <a:ln w="0">
            <a:noFill/>
          </a:ln>
        </p:spPr>
      </p:pic>
      <p:pic>
        <p:nvPicPr>
          <p:cNvPr id="88" name="Picture 477" descr="Untitled-3.png"/>
          <p:cNvPicPr/>
          <p:nvPr/>
        </p:nvPicPr>
        <p:blipFill>
          <a:blip r:embed="rId9"/>
          <a:srcRect l="6072" r="5483" b="5419"/>
          <a:stretch/>
        </p:blipFill>
        <p:spPr>
          <a:xfrm>
            <a:off x="34997760" y="7892640"/>
            <a:ext cx="5906160" cy="4596480"/>
          </a:xfrm>
          <a:prstGeom prst="rect">
            <a:avLst/>
          </a:prstGeom>
          <a:ln w="0">
            <a:noFill/>
          </a:ln>
        </p:spPr>
      </p:pic>
      <p:pic>
        <p:nvPicPr>
          <p:cNvPr id="89" name="Picture 478" descr="Untitled-3.png"/>
          <p:cNvPicPr/>
          <p:nvPr/>
        </p:nvPicPr>
        <p:blipFill>
          <a:blip r:embed="rId10"/>
          <a:stretch/>
        </p:blipFill>
        <p:spPr>
          <a:xfrm>
            <a:off x="33639840" y="14827320"/>
            <a:ext cx="5502240" cy="4004280"/>
          </a:xfrm>
          <a:prstGeom prst="rect">
            <a:avLst/>
          </a:prstGeom>
          <a:ln w="0">
            <a:noFill/>
          </a:ln>
        </p:spPr>
      </p:pic>
      <p:pic>
        <p:nvPicPr>
          <p:cNvPr id="90" name="Picture 50" descr="Untitled-3.png"/>
          <p:cNvPicPr/>
          <p:nvPr/>
        </p:nvPicPr>
        <p:blipFill>
          <a:blip r:embed="rId11"/>
          <a:stretch/>
        </p:blipFill>
        <p:spPr>
          <a:xfrm>
            <a:off x="1827000" y="19551960"/>
            <a:ext cx="8394840" cy="5045760"/>
          </a:xfrm>
          <a:prstGeom prst="rect">
            <a:avLst/>
          </a:prstGeom>
          <a:ln w="0">
            <a:noFill/>
          </a:ln>
        </p:spPr>
      </p:pic>
      <p:pic>
        <p:nvPicPr>
          <p:cNvPr id="91" name="Picture 52" descr="MCDBSmart2.png"/>
          <p:cNvPicPr/>
          <p:nvPr/>
        </p:nvPicPr>
        <p:blipFill>
          <a:blip r:embed="rId12"/>
          <a:stretch/>
        </p:blipFill>
        <p:spPr>
          <a:xfrm>
            <a:off x="1087200" y="0"/>
            <a:ext cx="8614080" cy="4842720"/>
          </a:xfrm>
          <a:prstGeom prst="rect">
            <a:avLst/>
          </a:prstGeom>
          <a:ln w="0">
            <a:noFill/>
          </a:ln>
        </p:spPr>
      </p:pic>
      <p:pic>
        <p:nvPicPr>
          <p:cNvPr id="92" name="Picture 65" descr="Untitled-3.png"/>
          <p:cNvPicPr/>
          <p:nvPr/>
        </p:nvPicPr>
        <p:blipFill>
          <a:blip r:embed="rId13"/>
          <a:stretch/>
        </p:blipFill>
        <p:spPr>
          <a:xfrm>
            <a:off x="2320920" y="26211240"/>
            <a:ext cx="7038000" cy="5262840"/>
          </a:xfrm>
          <a:prstGeom prst="rect">
            <a:avLst/>
          </a:prstGeom>
          <a:ln w="0">
            <a:noFill/>
          </a:ln>
        </p:spPr>
      </p:pic>
      <p:pic>
        <p:nvPicPr>
          <p:cNvPr id="93" name="Picture 3" descr="Untitled-3.png"/>
          <p:cNvPicPr/>
          <p:nvPr/>
        </p:nvPicPr>
        <p:blipFill>
          <a:blip r:embed="rId14"/>
          <a:srcRect l="26397" r="21160"/>
          <a:stretch/>
        </p:blipFill>
        <p:spPr>
          <a:xfrm>
            <a:off x="25924320" y="6327720"/>
            <a:ext cx="6324840" cy="6753240"/>
          </a:xfrm>
          <a:prstGeom prst="rect">
            <a:avLst/>
          </a:prstGeom>
          <a:ln w="0">
            <a:noFill/>
          </a:ln>
        </p:spPr>
      </p:pic>
      <p:pic>
        <p:nvPicPr>
          <p:cNvPr id="94" name="Picture 4" descr="nihms148285f4.jpg"/>
          <p:cNvPicPr/>
          <p:nvPr/>
        </p:nvPicPr>
        <p:blipFill>
          <a:blip r:embed="rId15"/>
          <a:stretch/>
        </p:blipFill>
        <p:spPr>
          <a:xfrm>
            <a:off x="12051360" y="7306560"/>
            <a:ext cx="7095240" cy="9335880"/>
          </a:xfrm>
          <a:prstGeom prst="rect">
            <a:avLst/>
          </a:prstGeom>
          <a:ln w="0">
            <a:noFill/>
          </a:ln>
          <a:effectLst>
            <a:softEdge rad="112680"/>
          </a:effectLst>
        </p:spPr>
      </p:pic>
      <p:pic>
        <p:nvPicPr>
          <p:cNvPr id="95" name="Picture 8" descr="Untitled-3.png"/>
          <p:cNvPicPr/>
          <p:nvPr/>
        </p:nvPicPr>
        <p:blipFill>
          <a:blip r:embed="rId16"/>
          <a:srcRect l="34888" t="38070" r="33758" b="34325"/>
          <a:stretch/>
        </p:blipFill>
        <p:spPr>
          <a:xfrm>
            <a:off x="18920880" y="28573560"/>
            <a:ext cx="5558040" cy="2739960"/>
          </a:xfrm>
          <a:prstGeom prst="rect">
            <a:avLst/>
          </a:prstGeom>
          <a:ln w="0">
            <a:noFill/>
          </a:ln>
        </p:spPr>
      </p:pic>
      <p:pic>
        <p:nvPicPr>
          <p:cNvPr id="96" name="Picture 12" descr="Untitled-3.png"/>
          <p:cNvPicPr/>
          <p:nvPr/>
        </p:nvPicPr>
        <p:blipFill>
          <a:blip r:embed="rId17"/>
          <a:srcRect l="22206" t="7291" r="30816" b="9854"/>
          <a:stretch/>
        </p:blipFill>
        <p:spPr>
          <a:xfrm>
            <a:off x="26076960" y="13030920"/>
            <a:ext cx="5817240" cy="5744880"/>
          </a:xfrm>
          <a:prstGeom prst="rect">
            <a:avLst/>
          </a:prstGeom>
          <a:ln w="0">
            <a:noFill/>
          </a:ln>
        </p:spPr>
      </p:pic>
      <p:pic>
        <p:nvPicPr>
          <p:cNvPr id="97" name="Picture 14" descr="Untitled-3.png"/>
          <p:cNvPicPr/>
          <p:nvPr/>
        </p:nvPicPr>
        <p:blipFill>
          <a:blip r:embed="rId18"/>
          <a:srcRect l="28312" r="34324" b="9121"/>
          <a:stretch/>
        </p:blipFill>
        <p:spPr>
          <a:xfrm>
            <a:off x="18506160" y="20091600"/>
            <a:ext cx="5891760" cy="8024760"/>
          </a:xfrm>
          <a:prstGeom prst="rect">
            <a:avLst/>
          </a:prstGeom>
          <a:ln w="0">
            <a:noFill/>
          </a:ln>
        </p:spPr>
      </p:pic>
      <p:sp>
        <p:nvSpPr>
          <p:cNvPr id="98" name="Rectangle 62"/>
          <p:cNvSpPr/>
          <p:nvPr/>
        </p:nvSpPr>
        <p:spPr>
          <a:xfrm>
            <a:off x="12202920" y="16729200"/>
            <a:ext cx="6823080" cy="106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en-US" sz="1600" b="1" strike="noStrike" spc="-1">
                <a:solidFill>
                  <a:srgbClr val="000000"/>
                </a:solidFill>
                <a:latin typeface="Arial"/>
                <a:ea typeface="DejaVu Sans"/>
              </a:rPr>
              <a:t>Donec hendrerit euismod purus</a:t>
            </a:r>
            <a:r>
              <a:rPr lang="en-US" sz="1600" b="0" strike="noStrike" spc="-1">
                <a:solidFill>
                  <a:srgbClr val="000000"/>
                </a:solidFill>
                <a:latin typeface="Arial"/>
                <a:ea typeface="DejaVu Sans"/>
              </a:rPr>
              <a:t>: Vel sollicitudin ante aliquet eget. Fusce condimentum euismod mollis. Aenean lobortis placerat ipsum. Nullam nec viverra purus, vel finibus nulla. Aliquam ornare justo tempus ligula facilisis. </a:t>
            </a:r>
            <a:r>
              <a:rPr lang="en-US" sz="1600" b="1" strike="noStrike" spc="-1">
                <a:solidFill>
                  <a:srgbClr val="000000"/>
                </a:solidFill>
                <a:latin typeface="Arial"/>
                <a:ea typeface="DejaVu Sans"/>
              </a:rPr>
              <a:t>4</a:t>
            </a:r>
            <a:r>
              <a:rPr lang="en-US" sz="1600" b="0" strike="noStrike" spc="-1">
                <a:solidFill>
                  <a:srgbClr val="000000"/>
                </a:solidFill>
                <a:latin typeface="Arial"/>
                <a:ea typeface="DejaVu Sans"/>
              </a:rPr>
              <a:t>:8   doi:59.7946/456D46-9-8</a:t>
            </a:r>
            <a:r>
              <a:rPr lang="en-US" sz="1200" b="0" strike="noStrike" spc="-1">
                <a:solidFill>
                  <a:srgbClr val="000000"/>
                </a:solidFill>
                <a:latin typeface="Calibri"/>
                <a:ea typeface="DejaVu Sans"/>
              </a:rPr>
              <a:t>	</a:t>
            </a:r>
            <a:endParaRPr lang="en-US" sz="1200" b="0" strike="noStrike" spc="-1">
              <a:solidFill>
                <a:srgbClr val="000000"/>
              </a:solidFill>
              <a:latin typeface="Arial"/>
            </a:endParaRPr>
          </a:p>
        </p:txBody>
      </p:sp>
    </p:spTree>
  </p:cSld>
  <p:clrMapOvr>
    <a:masterClrMapping/>
  </p:clrMapOvr>
</p:sld>
</file>

<file path=ppt/theme/theme1.xml><?xml version="1.0" encoding="utf-8"?>
<a:theme xmlns:a="http://schemas.openxmlformats.org/drawingml/2006/main" name="Classic - Wide Center">
  <a:themeElements>
    <a:clrScheme name="Custom 2">
      <a:dk1>
        <a:srgbClr val="000000"/>
      </a:dk1>
      <a:lt1>
        <a:srgbClr val="FFFFFF"/>
      </a:lt1>
      <a:dk2>
        <a:srgbClr val="303030"/>
      </a:dk2>
      <a:lt2>
        <a:srgbClr val="DEDEE0"/>
      </a:lt2>
      <a:accent1>
        <a:srgbClr val="000000"/>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03030"/>
      </a:dk2>
      <a:lt2>
        <a:srgbClr val="DEDEE0"/>
      </a:lt2>
      <a:accent1>
        <a:srgbClr val="000000"/>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3534</TotalTime>
  <Words>1661</Words>
  <Application>Microsoft Macintosh PowerPoint</Application>
  <PresentationFormat>Custom</PresentationFormat>
  <Paragraphs>105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Helvetica Neue</vt:lpstr>
      <vt:lpstr>Times New Roman</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CanterburyMedia</dc:creator>
  <dc:description>This template is the property of PosterPresentations.com. Call us if you need help with this poster template._x005f_x000d_
1-866-649-3004           _x005f_x000d_
 (c)PosterPresentations.com</dc:description>
  <cp:lastModifiedBy>Erik J Hedl</cp:lastModifiedBy>
  <cp:revision>252</cp:revision>
  <cp:lastPrinted>2015-02-13T17:29:37Z</cp:lastPrinted>
  <dcterms:created xsi:type="dcterms:W3CDTF">2012-02-03T19:11:35Z</dcterms:created>
  <dcterms:modified xsi:type="dcterms:W3CDTF">2023-09-27T20:29:53Z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Custom</vt:lpwstr>
  </property>
  <property fmtid="{D5CDD505-2E9C-101B-9397-08002B2CF9AE}" pid="4" name="Slides">
    <vt:i4>1</vt:i4>
  </property>
</Properties>
</file>