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10058400" cy="1554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9"/>
    <p:restoredTop sz="94637"/>
  </p:normalViewPr>
  <p:slideViewPr>
    <p:cSldViewPr snapToGrid="0" snapToObjects="1">
      <p:cViewPr>
        <p:scale>
          <a:sx n="70" d="100"/>
          <a:sy n="70" d="100"/>
        </p:scale>
        <p:origin x="1800" y="144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EDD3-6FD1-CA4C-9D95-E02530FB7C3F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A63F-0C44-FF4C-8DD6-817F43A5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5382" y="5024856"/>
            <a:ext cx="69499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elvetica" charset="0"/>
                <a:ea typeface="Helvetica" charset="0"/>
                <a:cs typeface="Helvetica" charset="0"/>
              </a:rPr>
              <a:t>Using these templates</a:t>
            </a:r>
          </a:p>
          <a:p>
            <a:endParaRPr lang="en-US" sz="1600" b="1" dirty="0">
              <a:latin typeface="Helvetica" charset="0"/>
              <a:ea typeface="Helvetica" charset="0"/>
              <a:cs typeface="Helvetica" charset="0"/>
            </a:endParaRPr>
          </a:p>
          <a:p>
            <a:pPr marL="221891" indent="-221891">
              <a:buFont typeface="Arial" charset="0"/>
              <a:buChar char="•"/>
            </a:pP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Please do not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alter or cover the College of Music logo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221891" indent="-221891">
              <a:buFont typeface="Arial" charset="0"/>
              <a:buChar char="•"/>
            </a:pP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  <a:p>
            <a:pPr marL="221891" indent="-221891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Please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use Helvetica (preferred) or Arial font types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only.</a:t>
            </a:r>
            <a:br>
              <a:rPr lang="en-US" b="1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b="1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221891" indent="-221891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Please only use images that you own, have a licensing agreement for, or are in the public domain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b="1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221891" indent="-221891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For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more information on event promotion and scheduling, please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visit: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colorado.edu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/music/event-scheduling</a:t>
            </a:r>
            <a:br>
              <a:rPr lang="en-US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221891" indent="-221891">
              <a:buFont typeface="Arial" charset="0"/>
              <a:buChar char="•"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If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need more information on CU Boulder’s branding guidelines, please visit: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colorado.edu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/brand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221891" indent="-221891">
              <a:buFont typeface="Arial" charset="0"/>
              <a:buChar char="•"/>
            </a:pPr>
            <a:endParaRPr lang="en-US" sz="16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29197" r="16299" b="11880"/>
          <a:stretch/>
        </p:blipFill>
        <p:spPr>
          <a:xfrm>
            <a:off x="0" y="2688336"/>
            <a:ext cx="10058400" cy="8741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0976" y="800427"/>
            <a:ext cx="8156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Helvetica" charset="0"/>
                <a:ea typeface="Helvetica" charset="0"/>
                <a:cs typeface="Helvetica" charset="0"/>
              </a:rPr>
              <a:t>Guest Recital</a:t>
            </a:r>
          </a:p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Mark Parrington, violin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976" y="11912466"/>
            <a:ext cx="8156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Wednesday, June 2, 7:30 p.m.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Helvetica" charset="0"/>
                <a:ea typeface="Helvetica" charset="0"/>
                <a:cs typeface="Helvetica" charset="0"/>
              </a:rPr>
              <a:t>Grusin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 Music Hall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50975" y="13466136"/>
            <a:ext cx="8156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Free and open to the public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Learn more at </a:t>
            </a:r>
            <a:r>
              <a:rPr lang="en-US" sz="2400" b="1" dirty="0" err="1" smtClean="0">
                <a:latin typeface="Helvetica" charset="0"/>
                <a:ea typeface="Helvetica" charset="0"/>
                <a:cs typeface="Helvetica" charset="0"/>
              </a:rPr>
              <a:t>cupresents.org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95670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0976" y="13665708"/>
            <a:ext cx="50306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Free and open to the public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Learn more at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colorado.edu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/music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95343" y="7019838"/>
            <a:ext cx="52120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Helvetica" charset="0"/>
                <a:ea typeface="Helvetica" charset="0"/>
                <a:cs typeface="Helvetica" charset="0"/>
              </a:rPr>
              <a:t>Master Class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Wednesday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, June 2, 7:30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2425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Colorado Ave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5344" y="3327251"/>
            <a:ext cx="52120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Helvetica" charset="0"/>
                <a:ea typeface="Helvetica" charset="0"/>
                <a:cs typeface="Helvetica" charset="0"/>
              </a:rPr>
              <a:t>Recital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Wednesday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, June 2, 7:30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2425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Colorado 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5343" y="10492553"/>
            <a:ext cx="5212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Helvetica" charset="0"/>
                <a:ea typeface="Helvetica" charset="0"/>
                <a:cs typeface="Helvetica" charset="0"/>
              </a:rPr>
              <a:t>Public Talk</a:t>
            </a:r>
            <a:br>
              <a:rPr lang="en-US" sz="3600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Music Millenniums: Classics to Pop</a:t>
            </a:r>
            <a:endParaRPr lang="en-US" sz="32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Wednesday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, June 2, 7:30 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2425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Colorado Ave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21718" r="9755" b="9731"/>
          <a:stretch/>
        </p:blipFill>
        <p:spPr>
          <a:xfrm>
            <a:off x="-1" y="10089167"/>
            <a:ext cx="3679279" cy="3115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0976" y="800427"/>
            <a:ext cx="8156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Helvetica" charset="0"/>
                <a:ea typeface="Helvetica" charset="0"/>
                <a:cs typeface="Helvetica" charset="0"/>
              </a:rPr>
              <a:t>Guest Recital</a:t>
            </a:r>
          </a:p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Mark Parrington, violin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21718" r="9755" b="9731"/>
          <a:stretch/>
        </p:blipFill>
        <p:spPr>
          <a:xfrm>
            <a:off x="-2" y="6429572"/>
            <a:ext cx="3679279" cy="31150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21718" r="9755" b="9731"/>
          <a:stretch/>
        </p:blipFill>
        <p:spPr>
          <a:xfrm>
            <a:off x="-3" y="2769977"/>
            <a:ext cx="3679279" cy="31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3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0976" y="13665708"/>
            <a:ext cx="50306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Free and open to the public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Learn more at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colorado.edu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/music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0976" y="800427"/>
            <a:ext cx="8156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Helvetica" charset="0"/>
                <a:ea typeface="Helvetica" charset="0"/>
                <a:cs typeface="Helvetica" charset="0"/>
              </a:rPr>
              <a:t>Guest Recital</a:t>
            </a:r>
          </a:p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Mark Parrington, violin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33747" r="544" b="12509"/>
          <a:stretch/>
        </p:blipFill>
        <p:spPr>
          <a:xfrm>
            <a:off x="1" y="2706624"/>
            <a:ext cx="10053318" cy="54406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689" y="8596959"/>
            <a:ext cx="2720990" cy="46628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Chamber Winds</a:t>
            </a:r>
            <a:br>
              <a:rPr lang="en-US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 smtClean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Wednesday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June 2, 7:30 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2425 </a:t>
            </a: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Colorado 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Ave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11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Chamber Winds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Wednesday, June 2, 7:30 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2425 Colorado Ave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11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Chamber Winds</a:t>
            </a:r>
            <a:r>
              <a:rPr lang="en-US" sz="1100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1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Wednesday, June 2, 7:30 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2425 Colorado 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Ave</a:t>
            </a:r>
            <a:endParaRPr lang="en-US" sz="11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7156" y="8596959"/>
            <a:ext cx="2720990" cy="46628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Chamber Winds</a:t>
            </a:r>
            <a:br>
              <a:rPr lang="en-US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 smtClean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Wednesday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June 2, 7:30 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2425 </a:t>
            </a: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Colorado 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Ave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11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Chamber Winds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Wednesday, June 2, 7:30 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2425 Colorado Ave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11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Chamber Winds</a:t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Wednesday, June 2, 7:30 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2425 Colorado 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Ave</a:t>
            </a:r>
            <a:endParaRPr lang="en-US" sz="11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8146" y="8596959"/>
            <a:ext cx="2720990" cy="46628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Chamber Winds</a:t>
            </a:r>
            <a:br>
              <a:rPr lang="en-US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 smtClean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Wednesday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June 2, 7:30 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2425 </a:t>
            </a: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Colorado 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Ave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11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Chamber Winds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Wednesday, June 2, 7:30 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2425 Colorado 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Ave</a:t>
            </a:r>
            <a:b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</a:br>
            <a:endParaRPr lang="en-US" sz="11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Chamber Winds</a:t>
            </a:r>
            <a:r>
              <a:rPr lang="en-US" sz="1100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11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b="1" dirty="0">
                <a:latin typeface="Helvetica" charset="0"/>
                <a:ea typeface="Helvetica" charset="0"/>
                <a:cs typeface="Helvetica" charset="0"/>
              </a:rPr>
              <a:t>A Walk Through The Willows</a:t>
            </a:r>
            <a:endParaRPr lang="en-US" sz="1600" b="1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Wednesday, June 2, 7:30 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St. Aidan’s Episcopal Church, </a:t>
            </a:r>
            <a:br>
              <a:rPr lang="en-US" sz="11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2425 Colorado 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Ave</a:t>
            </a:r>
            <a:endParaRPr lang="en-US" sz="11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9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125</Words>
  <Application>Microsoft Macintosh PowerPoint</Application>
  <PresentationFormat>Custom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Corbin Leonard</dc:creator>
  <cp:lastModifiedBy>Daniel Corbin Leonard</cp:lastModifiedBy>
  <cp:revision>13</cp:revision>
  <cp:lastPrinted>2019-06-13T02:15:10Z</cp:lastPrinted>
  <dcterms:created xsi:type="dcterms:W3CDTF">2019-06-13T01:56:53Z</dcterms:created>
  <dcterms:modified xsi:type="dcterms:W3CDTF">2019-06-20T20:33:22Z</dcterms:modified>
</cp:coreProperties>
</file>