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  <p:embeddedFont>
      <p:font typeface="Kreon"/>
      <p:regular r:id="rId12"/>
      <p:bold r:id="rId13"/>
    </p:embeddedFont>
    <p:embeddedFont>
      <p:font typeface="Helvetica Neue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3" Type="http://schemas.openxmlformats.org/officeDocument/2006/relationships/font" Target="fonts/Kreon-bold.fntdata"/><Relationship Id="rId12" Type="http://schemas.openxmlformats.org/officeDocument/2006/relationships/font" Target="fonts/Kreon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.fntdata"/><Relationship Id="rId15" Type="http://schemas.openxmlformats.org/officeDocument/2006/relationships/font" Target="fonts/HelveticaNeueLight-bold.fntdata"/><Relationship Id="rId14" Type="http://schemas.openxmlformats.org/officeDocument/2006/relationships/font" Target="fonts/HelveticaNeueLight-regular.fntdata"/><Relationship Id="rId17" Type="http://schemas.openxmlformats.org/officeDocument/2006/relationships/font" Target="fonts/HelveticaNeueLight-boldItalic.fntdata"/><Relationship Id="rId16" Type="http://schemas.openxmlformats.org/officeDocument/2006/relationships/font" Target="fonts/HelveticaNeue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Spatial Visualization lesson 5/workshop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The slides are animated so a mouse or keyboard click brings up the next image, text or slide.</a:t>
            </a:r>
            <a:endParaRPr/>
          </a:p>
        </p:txBody>
      </p:sp>
      <p:sp>
        <p:nvSpPr>
          <p:cNvPr id="87" name="Google Shape;87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this slide up so students know what to accomplish at each station.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95081" y="2712775"/>
            <a:ext cx="10968600" cy="20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Workshop 5</a:t>
            </a:r>
            <a:endParaRPr sz="36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Inclined Planes &amp; </a:t>
            </a:r>
            <a:b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</a:br>
            <a: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Curved Surfaces</a:t>
            </a:r>
            <a:endParaRPr sz="1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381000" y="2527300"/>
            <a:ext cx="5600700" cy="35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For this 3D object with an L-shaped inclined plane, </a:t>
            </a:r>
            <a:b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follow the L-shape:</a:t>
            </a:r>
            <a:endParaRPr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2860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Appears as a line</a:t>
            </a:r>
            <a: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in the front view (bottom left corner)</a:t>
            </a:r>
            <a:endParaRPr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2860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Appears as a plane</a:t>
            </a:r>
            <a: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in the </a:t>
            </a:r>
            <a:b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i="0" lang="en-US" sz="2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top and side views</a:t>
            </a:r>
            <a:endParaRPr i="0" sz="28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10841" l="23297" r="14795" t="26947"/>
          <a:stretch/>
        </p:blipFill>
        <p:spPr>
          <a:xfrm>
            <a:off x="5510850" y="2054225"/>
            <a:ext cx="6363625" cy="4504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315824" y="1392050"/>
            <a:ext cx="81288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Inclined Planes &amp; Curved Surfaces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376225" y="2247900"/>
            <a:ext cx="6460500" cy="46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1: Block Relay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 Light"/>
              <a:buChar char="•"/>
            </a:pP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Use cubes to build a shape with an </a:t>
            </a:r>
            <a:b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b="1" lang="en-US"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inclined plane or curved shape</a:t>
            </a:r>
            <a:r>
              <a:rPr lang="en-US" sz="16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endParaRPr sz="16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 Light"/>
              <a:buChar char="•"/>
            </a:pP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Use </a:t>
            </a:r>
            <a:r>
              <a:rPr b="1" lang="en-US"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Play-Doh</a:t>
            </a: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 to add inclined and </a:t>
            </a:r>
            <a:b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curved shapes to the blocks </a:t>
            </a:r>
            <a:endParaRPr sz="16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 Light"/>
              <a:buChar char="•"/>
            </a:pP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Draw the </a:t>
            </a:r>
            <a:r>
              <a:rPr b="1" lang="en-US"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 view</a:t>
            </a:r>
            <a:endParaRPr b="1" sz="1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 Light"/>
              <a:buChar char="•"/>
            </a:pP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Pass object to a neighbor and repeat (draw the </a:t>
            </a:r>
            <a:b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b="1" lang="en-US"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 view of your neighbor’s object</a:t>
            </a: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)</a:t>
            </a:r>
            <a:endParaRPr sz="16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 Light"/>
              <a:buChar char="•"/>
            </a:pPr>
            <a:r>
              <a:rPr lang="en-US" sz="16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both drawings for accuracy with neighbor</a:t>
            </a:r>
            <a:endParaRPr sz="16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2: Workbook Drill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Individually, answer questions on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ODD</a:t>
            </a: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pages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inc1 to inc15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your answers with the answer key</a:t>
            </a:r>
            <a:endParaRPr sz="1800">
              <a:solidFill>
                <a:srgbClr val="0070C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Workshop 5 Stations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5634025" y="1485900"/>
            <a:ext cx="6254100" cy="52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3: Orthographic Telephone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Build an object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an inclined plane or </a:t>
            </a:r>
            <a:b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curved surface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Pass object to neighbor; the neighbor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draws orthographic views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of object and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disassembles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it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Second student passes orthographic drawings to different neighbor who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rebuilds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the object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Continue in circle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until object arrives at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originating student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Did final version match original object?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4: Computer-Aided Visualization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Read </a:t>
            </a: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Module 5 - Inclined Planes and Curved Surfaces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Complete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inclined planes and curved </a:t>
            </a:r>
            <a:b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surfaces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exercises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