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7"/>
  </p:notesMasterIdLst>
  <p:handoutMasterIdLst>
    <p:handoutMasterId r:id="rId28"/>
  </p:handoutMasterIdLst>
  <p:sldIdLst>
    <p:sldId id="258" r:id="rId3"/>
    <p:sldId id="259" r:id="rId4"/>
    <p:sldId id="291" r:id="rId5"/>
    <p:sldId id="290" r:id="rId6"/>
    <p:sldId id="260" r:id="rId7"/>
    <p:sldId id="261" r:id="rId8"/>
    <p:sldId id="267" r:id="rId9"/>
    <p:sldId id="264" r:id="rId10"/>
    <p:sldId id="268" r:id="rId11"/>
    <p:sldId id="285" r:id="rId12"/>
    <p:sldId id="280" r:id="rId13"/>
    <p:sldId id="286" r:id="rId14"/>
    <p:sldId id="262" r:id="rId15"/>
    <p:sldId id="279" r:id="rId16"/>
    <p:sldId id="289" r:id="rId17"/>
    <p:sldId id="288" r:id="rId18"/>
    <p:sldId id="269" r:id="rId19"/>
    <p:sldId id="294" r:id="rId20"/>
    <p:sldId id="283" r:id="rId21"/>
    <p:sldId id="282" r:id="rId22"/>
    <p:sldId id="263" r:id="rId23"/>
    <p:sldId id="292" r:id="rId24"/>
    <p:sldId id="275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9" autoAdjust="0"/>
    <p:restoredTop sz="77618"/>
  </p:normalViewPr>
  <p:slideViewPr>
    <p:cSldViewPr snapToGrid="0">
      <p:cViewPr varScale="1">
        <p:scale>
          <a:sx n="52" d="100"/>
          <a:sy n="52" d="100"/>
        </p:scale>
        <p:origin x="173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mailto:Sara.Hashway@Colorado.edu" TargetMode="External"/><Relationship Id="rId2" Type="http://schemas.openxmlformats.org/officeDocument/2006/relationships/hyperlink" Target="mailto:IACUCOffice@Colorado.edu" TargetMode="External"/><Relationship Id="rId1" Type="http://schemas.openxmlformats.org/officeDocument/2006/relationships/hyperlink" Target="mailto:Thomas.Heddleston@Colorado.edu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EA.Registration.Help@usdoj.gov" TargetMode="External"/><Relationship Id="rId1" Type="http://schemas.openxmlformats.org/officeDocument/2006/relationships/hyperlink" Target="mailto:Cher.Masini@Colorado.edu" TargetMode="Externa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Heddleston@Colorado.edu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5" Type="http://schemas.openxmlformats.org/officeDocument/2006/relationships/hyperlink" Target="mailto:Sara.Hashway@Colorado.edu" TargetMode="External"/><Relationship Id="rId4" Type="http://schemas.openxmlformats.org/officeDocument/2006/relationships/hyperlink" Target="mailto:IACUCOffice@Colorado.edu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mailto:Cher.Masini@Colorado.edu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hyperlink" Target="mailto:DEA.Registration.Help@usdoj.gov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9A7FB-61C2-41D7-B05E-45BD630130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F6F26B-5B30-4818-8687-D5571EBBD286}">
      <dgm:prSet/>
      <dgm:spPr/>
      <dgm:t>
        <a:bodyPr/>
        <a:lstStyle/>
        <a:p>
          <a:r>
            <a:rPr lang="en-US" dirty="0"/>
            <a:t>Definitions</a:t>
          </a:r>
        </a:p>
      </dgm:t>
    </dgm:pt>
    <dgm:pt modelId="{FDE32791-BB68-4FAD-BC8F-6463A59E5BFD}" type="parTrans" cxnId="{32D94DC4-BB01-467D-B90D-7AC68A2EA43C}">
      <dgm:prSet/>
      <dgm:spPr/>
      <dgm:t>
        <a:bodyPr/>
        <a:lstStyle/>
        <a:p>
          <a:endParaRPr lang="en-US"/>
        </a:p>
      </dgm:t>
    </dgm:pt>
    <dgm:pt modelId="{904363C1-912F-4EF0-B5E4-E98488AFA664}" type="sibTrans" cxnId="{32D94DC4-BB01-467D-B90D-7AC68A2EA43C}">
      <dgm:prSet/>
      <dgm:spPr/>
      <dgm:t>
        <a:bodyPr/>
        <a:lstStyle/>
        <a:p>
          <a:endParaRPr lang="en-US"/>
        </a:p>
      </dgm:t>
    </dgm:pt>
    <dgm:pt modelId="{7C7FB365-DCC3-46BF-82FB-4EF6AD66C649}">
      <dgm:prSet/>
      <dgm:spPr/>
      <dgm:t>
        <a:bodyPr/>
        <a:lstStyle/>
        <a:p>
          <a:r>
            <a:rPr lang="en-US" dirty="0"/>
            <a:t>Registrant Responsibilities</a:t>
          </a:r>
        </a:p>
      </dgm:t>
    </dgm:pt>
    <dgm:pt modelId="{4BAE2DAD-A506-4C7D-AB6D-027997CE1DDD}" type="parTrans" cxnId="{AE609F38-90B6-4D22-A61E-0E9238DA1A03}">
      <dgm:prSet/>
      <dgm:spPr/>
      <dgm:t>
        <a:bodyPr/>
        <a:lstStyle/>
        <a:p>
          <a:endParaRPr lang="en-US"/>
        </a:p>
      </dgm:t>
    </dgm:pt>
    <dgm:pt modelId="{FE409DA7-ED35-437B-9436-186D93C707B0}" type="sibTrans" cxnId="{AE609F38-90B6-4D22-A61E-0E9238DA1A03}">
      <dgm:prSet/>
      <dgm:spPr/>
      <dgm:t>
        <a:bodyPr/>
        <a:lstStyle/>
        <a:p>
          <a:endParaRPr lang="en-US"/>
        </a:p>
      </dgm:t>
    </dgm:pt>
    <dgm:pt modelId="{85391A68-AD66-4EDD-B9BA-6F1A741675F1}">
      <dgm:prSet/>
      <dgm:spPr/>
      <dgm:t>
        <a:bodyPr/>
        <a:lstStyle/>
        <a:p>
          <a:r>
            <a:rPr lang="en-US" dirty="0"/>
            <a:t>Record Keeping</a:t>
          </a:r>
        </a:p>
      </dgm:t>
    </dgm:pt>
    <dgm:pt modelId="{2742D4D2-8B25-42C7-8DA9-D0F23B340251}" type="parTrans" cxnId="{C2115AD9-B8DD-492D-9DDC-DD412C01E8E4}">
      <dgm:prSet/>
      <dgm:spPr/>
      <dgm:t>
        <a:bodyPr/>
        <a:lstStyle/>
        <a:p>
          <a:endParaRPr lang="en-US"/>
        </a:p>
      </dgm:t>
    </dgm:pt>
    <dgm:pt modelId="{91EB448F-B5E6-4C7D-82BE-A3DEF52B5E82}" type="sibTrans" cxnId="{C2115AD9-B8DD-492D-9DDC-DD412C01E8E4}">
      <dgm:prSet/>
      <dgm:spPr/>
      <dgm:t>
        <a:bodyPr/>
        <a:lstStyle/>
        <a:p>
          <a:endParaRPr lang="en-US"/>
        </a:p>
      </dgm:t>
    </dgm:pt>
    <dgm:pt modelId="{CCB26F9E-F929-4035-9CF7-C9374DB8099C}">
      <dgm:prSet/>
      <dgm:spPr/>
      <dgm:t>
        <a:bodyPr/>
        <a:lstStyle/>
        <a:p>
          <a:r>
            <a:rPr lang="en-US" dirty="0"/>
            <a:t>Security Requirements</a:t>
          </a:r>
        </a:p>
      </dgm:t>
    </dgm:pt>
    <dgm:pt modelId="{9385DDAD-7498-4C47-AB66-291EB7306F5F}" type="parTrans" cxnId="{7C239C0D-3043-4783-8E55-867CAA3CDC46}">
      <dgm:prSet/>
      <dgm:spPr/>
      <dgm:t>
        <a:bodyPr/>
        <a:lstStyle/>
        <a:p>
          <a:endParaRPr lang="en-US"/>
        </a:p>
      </dgm:t>
    </dgm:pt>
    <dgm:pt modelId="{C7311D50-5610-46E8-950F-0E5DF516F81B}" type="sibTrans" cxnId="{7C239C0D-3043-4783-8E55-867CAA3CDC46}">
      <dgm:prSet/>
      <dgm:spPr/>
      <dgm:t>
        <a:bodyPr/>
        <a:lstStyle/>
        <a:p>
          <a:endParaRPr lang="en-US"/>
        </a:p>
      </dgm:t>
    </dgm:pt>
    <dgm:pt modelId="{5D382A07-41FC-446A-8093-DCFB379BD3F4}">
      <dgm:prSet/>
      <dgm:spPr/>
      <dgm:t>
        <a:bodyPr/>
        <a:lstStyle/>
        <a:p>
          <a:r>
            <a:rPr lang="en-US" dirty="0"/>
            <a:t>Transferring Controlled Substances</a:t>
          </a:r>
        </a:p>
      </dgm:t>
    </dgm:pt>
    <dgm:pt modelId="{7120D9C8-2DD8-4A37-805E-341C0E245C35}" type="parTrans" cxnId="{68DE370F-DD0C-406B-BA94-E91516F08955}">
      <dgm:prSet/>
      <dgm:spPr/>
      <dgm:t>
        <a:bodyPr/>
        <a:lstStyle/>
        <a:p>
          <a:endParaRPr lang="en-US"/>
        </a:p>
      </dgm:t>
    </dgm:pt>
    <dgm:pt modelId="{51B63EDF-A6F4-4252-B07B-E4372DDE02DF}" type="sibTrans" cxnId="{68DE370F-DD0C-406B-BA94-E91516F08955}">
      <dgm:prSet/>
      <dgm:spPr/>
      <dgm:t>
        <a:bodyPr/>
        <a:lstStyle/>
        <a:p>
          <a:endParaRPr lang="en-US"/>
        </a:p>
      </dgm:t>
    </dgm:pt>
    <dgm:pt modelId="{5DEB1379-32E4-404A-99C3-F9C84FB0B11A}">
      <dgm:prSet/>
      <dgm:spPr/>
      <dgm:t>
        <a:bodyPr/>
        <a:lstStyle/>
        <a:p>
          <a:r>
            <a:rPr lang="en-US"/>
            <a:t>Reporting Requirements</a:t>
          </a:r>
        </a:p>
      </dgm:t>
    </dgm:pt>
    <dgm:pt modelId="{B7F5BBCF-1631-4AD8-B447-AF1B69BBFBC2}" type="parTrans" cxnId="{D329B1AE-30DB-4FBB-B06B-F70A93F70EA7}">
      <dgm:prSet/>
      <dgm:spPr/>
      <dgm:t>
        <a:bodyPr/>
        <a:lstStyle/>
        <a:p>
          <a:endParaRPr lang="en-US"/>
        </a:p>
      </dgm:t>
    </dgm:pt>
    <dgm:pt modelId="{2C53BAA8-EDEB-447C-A1A2-91B4EF78B99E}" type="sibTrans" cxnId="{D329B1AE-30DB-4FBB-B06B-F70A93F70EA7}">
      <dgm:prSet/>
      <dgm:spPr/>
      <dgm:t>
        <a:bodyPr/>
        <a:lstStyle/>
        <a:p>
          <a:endParaRPr lang="en-US"/>
        </a:p>
      </dgm:t>
    </dgm:pt>
    <dgm:pt modelId="{CBA18659-9070-47AB-8484-075FCF7191A8}">
      <dgm:prSet/>
      <dgm:spPr/>
      <dgm:t>
        <a:bodyPr/>
        <a:lstStyle/>
        <a:p>
          <a:r>
            <a:rPr lang="en-US" dirty="0"/>
            <a:t>Destruction/Disposal</a:t>
          </a:r>
        </a:p>
      </dgm:t>
    </dgm:pt>
    <dgm:pt modelId="{0E6C35F7-426A-414E-A1FF-C6B6648FEF97}" type="parTrans" cxnId="{E48ACF42-53D7-49CB-98C7-A3FE85DF6BA3}">
      <dgm:prSet/>
      <dgm:spPr/>
      <dgm:t>
        <a:bodyPr/>
        <a:lstStyle/>
        <a:p>
          <a:endParaRPr lang="en-US"/>
        </a:p>
      </dgm:t>
    </dgm:pt>
    <dgm:pt modelId="{89EFD950-DE7A-4CE7-B895-17551B4BD4E1}" type="sibTrans" cxnId="{E48ACF42-53D7-49CB-98C7-A3FE85DF6BA3}">
      <dgm:prSet/>
      <dgm:spPr/>
      <dgm:t>
        <a:bodyPr/>
        <a:lstStyle/>
        <a:p>
          <a:endParaRPr lang="en-US"/>
        </a:p>
      </dgm:t>
    </dgm:pt>
    <dgm:pt modelId="{7784298F-FA81-4571-980A-3DF2BAE3717D}">
      <dgm:prSet/>
      <dgm:spPr/>
      <dgm:t>
        <a:bodyPr/>
        <a:lstStyle/>
        <a:p>
          <a:r>
            <a:rPr lang="en-US" dirty="0"/>
            <a:t>Modification of Registration</a:t>
          </a:r>
        </a:p>
      </dgm:t>
    </dgm:pt>
    <dgm:pt modelId="{83ADE884-3A7D-4AB2-9BCB-D594047FDA6F}" type="parTrans" cxnId="{2A0F7143-031A-4F0D-89F1-2E238EEB24D4}">
      <dgm:prSet/>
      <dgm:spPr/>
      <dgm:t>
        <a:bodyPr/>
        <a:lstStyle/>
        <a:p>
          <a:endParaRPr lang="en-US"/>
        </a:p>
      </dgm:t>
    </dgm:pt>
    <dgm:pt modelId="{BDCA041B-DF90-42FB-B827-FC0E6CCDBD3E}" type="sibTrans" cxnId="{2A0F7143-031A-4F0D-89F1-2E238EEB24D4}">
      <dgm:prSet/>
      <dgm:spPr/>
      <dgm:t>
        <a:bodyPr/>
        <a:lstStyle/>
        <a:p>
          <a:endParaRPr lang="en-US"/>
        </a:p>
      </dgm:t>
    </dgm:pt>
    <dgm:pt modelId="{D0126D56-130F-A747-9CE2-B0F0AB39C575}" type="pres">
      <dgm:prSet presAssocID="{C649A7FB-61C2-41D7-B05E-45BD6301302D}" presName="linear" presStyleCnt="0">
        <dgm:presLayoutVars>
          <dgm:animLvl val="lvl"/>
          <dgm:resizeHandles val="exact"/>
        </dgm:presLayoutVars>
      </dgm:prSet>
      <dgm:spPr/>
    </dgm:pt>
    <dgm:pt modelId="{64309379-F190-5F41-9337-C979D3210973}" type="pres">
      <dgm:prSet presAssocID="{3DF6F26B-5B30-4818-8687-D5571EBBD28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8ECE5FC-BA67-4042-A0C0-9F76F46E92D0}" type="pres">
      <dgm:prSet presAssocID="{904363C1-912F-4EF0-B5E4-E98488AFA664}" presName="spacer" presStyleCnt="0"/>
      <dgm:spPr/>
    </dgm:pt>
    <dgm:pt modelId="{C7E2B786-C71F-1E4B-A35B-D980AC7CDB4D}" type="pres">
      <dgm:prSet presAssocID="{7C7FB365-DCC3-46BF-82FB-4EF6AD66C64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4246C39-21DB-FF47-9740-510FEEA36024}" type="pres">
      <dgm:prSet presAssocID="{FE409DA7-ED35-437B-9436-186D93C707B0}" presName="spacer" presStyleCnt="0"/>
      <dgm:spPr/>
    </dgm:pt>
    <dgm:pt modelId="{5987C96C-D7EB-F849-9BD2-3BBD5F390A03}" type="pres">
      <dgm:prSet presAssocID="{85391A68-AD66-4EDD-B9BA-6F1A741675F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8D2A804-12DA-2E4D-9F5A-18740B462624}" type="pres">
      <dgm:prSet presAssocID="{91EB448F-B5E6-4C7D-82BE-A3DEF52B5E82}" presName="spacer" presStyleCnt="0"/>
      <dgm:spPr/>
    </dgm:pt>
    <dgm:pt modelId="{61E46027-3D20-D141-B7A4-4064D0AC2BFB}" type="pres">
      <dgm:prSet presAssocID="{CCB26F9E-F929-4035-9CF7-C9374DB8099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CB333D1-9F34-774D-9D20-352D35F51AE1}" type="pres">
      <dgm:prSet presAssocID="{C7311D50-5610-46E8-950F-0E5DF516F81B}" presName="spacer" presStyleCnt="0"/>
      <dgm:spPr/>
    </dgm:pt>
    <dgm:pt modelId="{44D53FA2-B486-5D4B-8B99-5BEF60BDC028}" type="pres">
      <dgm:prSet presAssocID="{5D382A07-41FC-446A-8093-DCFB379BD3F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46DF924-DE30-8845-B3AB-D1CEB87B2F39}" type="pres">
      <dgm:prSet presAssocID="{51B63EDF-A6F4-4252-B07B-E4372DDE02DF}" presName="spacer" presStyleCnt="0"/>
      <dgm:spPr/>
    </dgm:pt>
    <dgm:pt modelId="{CB8F15BD-46F3-FC47-B207-FE00AA8C6E7E}" type="pres">
      <dgm:prSet presAssocID="{5DEB1379-32E4-404A-99C3-F9C84FB0B11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C5D5B0D-9658-2844-93AD-3467F17D3114}" type="pres">
      <dgm:prSet presAssocID="{2C53BAA8-EDEB-447C-A1A2-91B4EF78B99E}" presName="spacer" presStyleCnt="0"/>
      <dgm:spPr/>
    </dgm:pt>
    <dgm:pt modelId="{62F245E4-D113-8F4F-911D-129C0E8D9EC1}" type="pres">
      <dgm:prSet presAssocID="{CBA18659-9070-47AB-8484-075FCF7191A8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49738DE-D22F-5946-B2DA-E198A2A8699B}" type="pres">
      <dgm:prSet presAssocID="{89EFD950-DE7A-4CE7-B895-17551B4BD4E1}" presName="spacer" presStyleCnt="0"/>
      <dgm:spPr/>
    </dgm:pt>
    <dgm:pt modelId="{7059C45F-7EA5-194F-BF8D-3FD067173347}" type="pres">
      <dgm:prSet presAssocID="{7784298F-FA81-4571-980A-3DF2BAE3717D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C239C0D-3043-4783-8E55-867CAA3CDC46}" srcId="{C649A7FB-61C2-41D7-B05E-45BD6301302D}" destId="{CCB26F9E-F929-4035-9CF7-C9374DB8099C}" srcOrd="3" destOrd="0" parTransId="{9385DDAD-7498-4C47-AB66-291EB7306F5F}" sibTransId="{C7311D50-5610-46E8-950F-0E5DF516F81B}"/>
    <dgm:cxn modelId="{68DE370F-DD0C-406B-BA94-E91516F08955}" srcId="{C649A7FB-61C2-41D7-B05E-45BD6301302D}" destId="{5D382A07-41FC-446A-8093-DCFB379BD3F4}" srcOrd="4" destOrd="0" parTransId="{7120D9C8-2DD8-4A37-805E-341C0E245C35}" sibTransId="{51B63EDF-A6F4-4252-B07B-E4372DDE02DF}"/>
    <dgm:cxn modelId="{298CFF24-2322-2942-9F8B-91AF552EE654}" type="presOf" srcId="{5DEB1379-32E4-404A-99C3-F9C84FB0B11A}" destId="{CB8F15BD-46F3-FC47-B207-FE00AA8C6E7E}" srcOrd="0" destOrd="0" presId="urn:microsoft.com/office/officeart/2005/8/layout/vList2"/>
    <dgm:cxn modelId="{AE609F38-90B6-4D22-A61E-0E9238DA1A03}" srcId="{C649A7FB-61C2-41D7-B05E-45BD6301302D}" destId="{7C7FB365-DCC3-46BF-82FB-4EF6AD66C649}" srcOrd="1" destOrd="0" parTransId="{4BAE2DAD-A506-4C7D-AB6D-027997CE1DDD}" sibTransId="{FE409DA7-ED35-437B-9436-186D93C707B0}"/>
    <dgm:cxn modelId="{9A60C83A-4FD5-FB48-95B0-2F725B6EB998}" type="presOf" srcId="{CBA18659-9070-47AB-8484-075FCF7191A8}" destId="{62F245E4-D113-8F4F-911D-129C0E8D9EC1}" srcOrd="0" destOrd="0" presId="urn:microsoft.com/office/officeart/2005/8/layout/vList2"/>
    <dgm:cxn modelId="{6C9CB75E-8F47-5D40-B088-13D04A342D1E}" type="presOf" srcId="{7C7FB365-DCC3-46BF-82FB-4EF6AD66C649}" destId="{C7E2B786-C71F-1E4B-A35B-D980AC7CDB4D}" srcOrd="0" destOrd="0" presId="urn:microsoft.com/office/officeart/2005/8/layout/vList2"/>
    <dgm:cxn modelId="{E48ACF42-53D7-49CB-98C7-A3FE85DF6BA3}" srcId="{C649A7FB-61C2-41D7-B05E-45BD6301302D}" destId="{CBA18659-9070-47AB-8484-075FCF7191A8}" srcOrd="6" destOrd="0" parTransId="{0E6C35F7-426A-414E-A1FF-C6B6648FEF97}" sibTransId="{89EFD950-DE7A-4CE7-B895-17551B4BD4E1}"/>
    <dgm:cxn modelId="{2A0F7143-031A-4F0D-89F1-2E238EEB24D4}" srcId="{C649A7FB-61C2-41D7-B05E-45BD6301302D}" destId="{7784298F-FA81-4571-980A-3DF2BAE3717D}" srcOrd="7" destOrd="0" parTransId="{83ADE884-3A7D-4AB2-9BCB-D594047FDA6F}" sibTransId="{BDCA041B-DF90-42FB-B827-FC0E6CCDBD3E}"/>
    <dgm:cxn modelId="{3E3FA765-77F9-4740-85D1-0310A3B8A295}" type="presOf" srcId="{3DF6F26B-5B30-4818-8687-D5571EBBD286}" destId="{64309379-F190-5F41-9337-C979D3210973}" srcOrd="0" destOrd="0" presId="urn:microsoft.com/office/officeart/2005/8/layout/vList2"/>
    <dgm:cxn modelId="{A3FEEE48-AC77-7F45-8190-D4CEF004B69E}" type="presOf" srcId="{CCB26F9E-F929-4035-9CF7-C9374DB8099C}" destId="{61E46027-3D20-D141-B7A4-4064D0AC2BFB}" srcOrd="0" destOrd="0" presId="urn:microsoft.com/office/officeart/2005/8/layout/vList2"/>
    <dgm:cxn modelId="{3ED3A573-3119-1D4B-BBF7-5E2763DBCCE4}" type="presOf" srcId="{7784298F-FA81-4571-980A-3DF2BAE3717D}" destId="{7059C45F-7EA5-194F-BF8D-3FD067173347}" srcOrd="0" destOrd="0" presId="urn:microsoft.com/office/officeart/2005/8/layout/vList2"/>
    <dgm:cxn modelId="{76652A82-690D-C74A-B58F-0E43C4C46225}" type="presOf" srcId="{5D382A07-41FC-446A-8093-DCFB379BD3F4}" destId="{44D53FA2-B486-5D4B-8B99-5BEF60BDC028}" srcOrd="0" destOrd="0" presId="urn:microsoft.com/office/officeart/2005/8/layout/vList2"/>
    <dgm:cxn modelId="{25BECFAB-77EF-7F49-BD83-87B0A44C6E5C}" type="presOf" srcId="{85391A68-AD66-4EDD-B9BA-6F1A741675F1}" destId="{5987C96C-D7EB-F849-9BD2-3BBD5F390A03}" srcOrd="0" destOrd="0" presId="urn:microsoft.com/office/officeart/2005/8/layout/vList2"/>
    <dgm:cxn modelId="{D329B1AE-30DB-4FBB-B06B-F70A93F70EA7}" srcId="{C649A7FB-61C2-41D7-B05E-45BD6301302D}" destId="{5DEB1379-32E4-404A-99C3-F9C84FB0B11A}" srcOrd="5" destOrd="0" parTransId="{B7F5BBCF-1631-4AD8-B447-AF1B69BBFBC2}" sibTransId="{2C53BAA8-EDEB-447C-A1A2-91B4EF78B99E}"/>
    <dgm:cxn modelId="{32D94DC4-BB01-467D-B90D-7AC68A2EA43C}" srcId="{C649A7FB-61C2-41D7-B05E-45BD6301302D}" destId="{3DF6F26B-5B30-4818-8687-D5571EBBD286}" srcOrd="0" destOrd="0" parTransId="{FDE32791-BB68-4FAD-BC8F-6463A59E5BFD}" sibTransId="{904363C1-912F-4EF0-B5E4-E98488AFA664}"/>
    <dgm:cxn modelId="{E265B7CD-1A4D-9C42-9884-FCF75142ED20}" type="presOf" srcId="{C649A7FB-61C2-41D7-B05E-45BD6301302D}" destId="{D0126D56-130F-A747-9CE2-B0F0AB39C575}" srcOrd="0" destOrd="0" presId="urn:microsoft.com/office/officeart/2005/8/layout/vList2"/>
    <dgm:cxn modelId="{C2115AD9-B8DD-492D-9DDC-DD412C01E8E4}" srcId="{C649A7FB-61C2-41D7-B05E-45BD6301302D}" destId="{85391A68-AD66-4EDD-B9BA-6F1A741675F1}" srcOrd="2" destOrd="0" parTransId="{2742D4D2-8B25-42C7-8DA9-D0F23B340251}" sibTransId="{91EB448F-B5E6-4C7D-82BE-A3DEF52B5E82}"/>
    <dgm:cxn modelId="{1D3983F5-E2FA-6A48-8CEB-8C7186C57013}" type="presParOf" srcId="{D0126D56-130F-A747-9CE2-B0F0AB39C575}" destId="{64309379-F190-5F41-9337-C979D3210973}" srcOrd="0" destOrd="0" presId="urn:microsoft.com/office/officeart/2005/8/layout/vList2"/>
    <dgm:cxn modelId="{7492417B-A69C-1341-9E1D-48C5B57A37A9}" type="presParOf" srcId="{D0126D56-130F-A747-9CE2-B0F0AB39C575}" destId="{18ECE5FC-BA67-4042-A0C0-9F76F46E92D0}" srcOrd="1" destOrd="0" presId="urn:microsoft.com/office/officeart/2005/8/layout/vList2"/>
    <dgm:cxn modelId="{6057EE2B-D65E-6143-B58F-399C6D9DAF3C}" type="presParOf" srcId="{D0126D56-130F-A747-9CE2-B0F0AB39C575}" destId="{C7E2B786-C71F-1E4B-A35B-D980AC7CDB4D}" srcOrd="2" destOrd="0" presId="urn:microsoft.com/office/officeart/2005/8/layout/vList2"/>
    <dgm:cxn modelId="{39EE4FC7-1CC9-A646-B2FB-8580BDCCDB02}" type="presParOf" srcId="{D0126D56-130F-A747-9CE2-B0F0AB39C575}" destId="{24246C39-21DB-FF47-9740-510FEEA36024}" srcOrd="3" destOrd="0" presId="urn:microsoft.com/office/officeart/2005/8/layout/vList2"/>
    <dgm:cxn modelId="{2CE48BF1-DF2C-AC4A-9F06-560B071F78D8}" type="presParOf" srcId="{D0126D56-130F-A747-9CE2-B0F0AB39C575}" destId="{5987C96C-D7EB-F849-9BD2-3BBD5F390A03}" srcOrd="4" destOrd="0" presId="urn:microsoft.com/office/officeart/2005/8/layout/vList2"/>
    <dgm:cxn modelId="{B6B95707-3DD9-4A49-9FDF-BFBAD796A4A1}" type="presParOf" srcId="{D0126D56-130F-A747-9CE2-B0F0AB39C575}" destId="{08D2A804-12DA-2E4D-9F5A-18740B462624}" srcOrd="5" destOrd="0" presId="urn:microsoft.com/office/officeart/2005/8/layout/vList2"/>
    <dgm:cxn modelId="{47813AA7-3EE4-B843-AA9A-5F19D2E30D68}" type="presParOf" srcId="{D0126D56-130F-A747-9CE2-B0F0AB39C575}" destId="{61E46027-3D20-D141-B7A4-4064D0AC2BFB}" srcOrd="6" destOrd="0" presId="urn:microsoft.com/office/officeart/2005/8/layout/vList2"/>
    <dgm:cxn modelId="{2069001B-1D55-BB44-9EEE-624195003062}" type="presParOf" srcId="{D0126D56-130F-A747-9CE2-B0F0AB39C575}" destId="{3CB333D1-9F34-774D-9D20-352D35F51AE1}" srcOrd="7" destOrd="0" presId="urn:microsoft.com/office/officeart/2005/8/layout/vList2"/>
    <dgm:cxn modelId="{F271A649-64CB-D746-873A-6748A3534D74}" type="presParOf" srcId="{D0126D56-130F-A747-9CE2-B0F0AB39C575}" destId="{44D53FA2-B486-5D4B-8B99-5BEF60BDC028}" srcOrd="8" destOrd="0" presId="urn:microsoft.com/office/officeart/2005/8/layout/vList2"/>
    <dgm:cxn modelId="{2B9D0330-FB78-F04E-B16E-39D018F45F53}" type="presParOf" srcId="{D0126D56-130F-A747-9CE2-B0F0AB39C575}" destId="{A46DF924-DE30-8845-B3AB-D1CEB87B2F39}" srcOrd="9" destOrd="0" presId="urn:microsoft.com/office/officeart/2005/8/layout/vList2"/>
    <dgm:cxn modelId="{27A84800-73FA-4A49-A000-276A3EACFE19}" type="presParOf" srcId="{D0126D56-130F-A747-9CE2-B0F0AB39C575}" destId="{CB8F15BD-46F3-FC47-B207-FE00AA8C6E7E}" srcOrd="10" destOrd="0" presId="urn:microsoft.com/office/officeart/2005/8/layout/vList2"/>
    <dgm:cxn modelId="{15F73FE6-A890-4646-A11D-E1640A122E33}" type="presParOf" srcId="{D0126D56-130F-A747-9CE2-B0F0AB39C575}" destId="{BC5D5B0D-9658-2844-93AD-3467F17D3114}" srcOrd="11" destOrd="0" presId="urn:microsoft.com/office/officeart/2005/8/layout/vList2"/>
    <dgm:cxn modelId="{99F9A8AC-4185-DC4B-89DB-8CC2493AD89D}" type="presParOf" srcId="{D0126D56-130F-A747-9CE2-B0F0AB39C575}" destId="{62F245E4-D113-8F4F-911D-129C0E8D9EC1}" srcOrd="12" destOrd="0" presId="urn:microsoft.com/office/officeart/2005/8/layout/vList2"/>
    <dgm:cxn modelId="{00292A5C-D7A7-5B48-A42F-056732EA918C}" type="presParOf" srcId="{D0126D56-130F-A747-9CE2-B0F0AB39C575}" destId="{049738DE-D22F-5946-B2DA-E198A2A8699B}" srcOrd="13" destOrd="0" presId="urn:microsoft.com/office/officeart/2005/8/layout/vList2"/>
    <dgm:cxn modelId="{7FF5D835-D7AA-F147-A9F2-7CB87631AC3A}" type="presParOf" srcId="{D0126D56-130F-A747-9CE2-B0F0AB39C575}" destId="{7059C45F-7EA5-194F-BF8D-3FD06717334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957DC-45FD-4DF6-9010-93B166DA8A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45ECCB-4428-458E-A23B-E52CC465EE07}">
      <dgm:prSet custT="1"/>
      <dgm:spPr/>
      <dgm:t>
        <a:bodyPr/>
        <a:lstStyle/>
        <a:p>
          <a:r>
            <a:rPr lang="en-US" sz="2000" dirty="0"/>
            <a:t>Compliance with all applicable laws and regulations</a:t>
          </a:r>
        </a:p>
      </dgm:t>
    </dgm:pt>
    <dgm:pt modelId="{901C53F4-2DA2-4BEA-9C47-6C8E037C0E4A}" type="parTrans" cxnId="{F8F47424-917D-4ACE-A64E-970A417DA417}">
      <dgm:prSet/>
      <dgm:spPr/>
      <dgm:t>
        <a:bodyPr/>
        <a:lstStyle/>
        <a:p>
          <a:endParaRPr lang="en-US"/>
        </a:p>
      </dgm:t>
    </dgm:pt>
    <dgm:pt modelId="{23544E4F-4282-4E91-AB1A-EA24C8C49C01}" type="sibTrans" cxnId="{F8F47424-917D-4ACE-A64E-970A417DA417}">
      <dgm:prSet/>
      <dgm:spPr/>
      <dgm:t>
        <a:bodyPr/>
        <a:lstStyle/>
        <a:p>
          <a:endParaRPr lang="en-US"/>
        </a:p>
      </dgm:t>
    </dgm:pt>
    <dgm:pt modelId="{B807E720-FE3A-4BFC-B2C2-CD153BD58D02}">
      <dgm:prSet custT="1"/>
      <dgm:spPr/>
      <dgm:t>
        <a:bodyPr/>
        <a:lstStyle/>
        <a:p>
          <a:r>
            <a:rPr lang="en-US" sz="2000" dirty="0"/>
            <a:t>Maintenance of the list of Authorized Users</a:t>
          </a:r>
        </a:p>
      </dgm:t>
    </dgm:pt>
    <dgm:pt modelId="{16049CAF-8B0C-4F98-88E2-556C8A0A1B85}" type="parTrans" cxnId="{6F9C64E6-70FB-49F2-8E23-19A8576ADEC9}">
      <dgm:prSet/>
      <dgm:spPr/>
      <dgm:t>
        <a:bodyPr/>
        <a:lstStyle/>
        <a:p>
          <a:endParaRPr lang="en-US"/>
        </a:p>
      </dgm:t>
    </dgm:pt>
    <dgm:pt modelId="{99AF540B-8B2C-4C00-BC76-EA32ACBC422E}" type="sibTrans" cxnId="{6F9C64E6-70FB-49F2-8E23-19A8576ADEC9}">
      <dgm:prSet/>
      <dgm:spPr/>
      <dgm:t>
        <a:bodyPr/>
        <a:lstStyle/>
        <a:p>
          <a:endParaRPr lang="en-US"/>
        </a:p>
      </dgm:t>
    </dgm:pt>
    <dgm:pt modelId="{816260D4-9529-4105-9197-9544B82741C1}">
      <dgm:prSet custT="1"/>
      <dgm:spPr/>
      <dgm:t>
        <a:bodyPr/>
        <a:lstStyle/>
        <a:p>
          <a:r>
            <a:rPr lang="en-US" sz="2000" dirty="0"/>
            <a:t>Authorized User background verification</a:t>
          </a:r>
        </a:p>
      </dgm:t>
    </dgm:pt>
    <dgm:pt modelId="{80273BC3-3154-470C-A59C-75F0F52DE31A}" type="parTrans" cxnId="{61A519F6-85AA-474C-9412-04EFDDC50C49}">
      <dgm:prSet/>
      <dgm:spPr/>
      <dgm:t>
        <a:bodyPr/>
        <a:lstStyle/>
        <a:p>
          <a:endParaRPr lang="en-US"/>
        </a:p>
      </dgm:t>
    </dgm:pt>
    <dgm:pt modelId="{A5C9A4EA-141E-4057-9FCC-C7BFE4D8AE3F}" type="sibTrans" cxnId="{61A519F6-85AA-474C-9412-04EFDDC50C49}">
      <dgm:prSet/>
      <dgm:spPr/>
      <dgm:t>
        <a:bodyPr/>
        <a:lstStyle/>
        <a:p>
          <a:endParaRPr lang="en-US"/>
        </a:p>
      </dgm:t>
    </dgm:pt>
    <dgm:pt modelId="{67085497-8F9A-404E-826B-5ED51C8796C6}">
      <dgm:prSet custT="1"/>
      <dgm:spPr/>
      <dgm:t>
        <a:bodyPr/>
        <a:lstStyle/>
        <a:p>
          <a:r>
            <a:rPr lang="en-US" sz="2000"/>
            <a:t>Training of Authorized Users on proper handling, storage, documentation requirements, etc </a:t>
          </a:r>
        </a:p>
      </dgm:t>
    </dgm:pt>
    <dgm:pt modelId="{A889E2BC-101B-4ED4-A02D-A8CAD47303D0}" type="parTrans" cxnId="{94D20663-5633-4772-BBA3-2070BEF2DC7B}">
      <dgm:prSet/>
      <dgm:spPr/>
      <dgm:t>
        <a:bodyPr/>
        <a:lstStyle/>
        <a:p>
          <a:endParaRPr lang="en-US"/>
        </a:p>
      </dgm:t>
    </dgm:pt>
    <dgm:pt modelId="{78AA7029-400E-4F4B-93CC-BA9E3802B53F}" type="sibTrans" cxnId="{94D20663-5633-4772-BBA3-2070BEF2DC7B}">
      <dgm:prSet/>
      <dgm:spPr/>
      <dgm:t>
        <a:bodyPr/>
        <a:lstStyle/>
        <a:p>
          <a:endParaRPr lang="en-US"/>
        </a:p>
      </dgm:t>
    </dgm:pt>
    <dgm:pt modelId="{3548B8B9-410E-46D1-A839-F0A4EAC18EAF}">
      <dgm:prSet custT="1"/>
      <dgm:spPr/>
      <dgm:t>
        <a:bodyPr/>
        <a:lstStyle/>
        <a:p>
          <a:r>
            <a:rPr lang="en-US" sz="2000" dirty="0"/>
            <a:t>Filing all required reports with DEA</a:t>
          </a:r>
        </a:p>
      </dgm:t>
    </dgm:pt>
    <dgm:pt modelId="{F6AC0B17-3EE6-4027-A054-5D182042883A}" type="parTrans" cxnId="{AAF51F2C-DF99-4844-90EA-763CB07AA4DC}">
      <dgm:prSet/>
      <dgm:spPr/>
      <dgm:t>
        <a:bodyPr/>
        <a:lstStyle/>
        <a:p>
          <a:endParaRPr lang="en-US"/>
        </a:p>
      </dgm:t>
    </dgm:pt>
    <dgm:pt modelId="{91CAC8C3-FFF1-4013-B84D-34E309D3EC8C}" type="sibTrans" cxnId="{AAF51F2C-DF99-4844-90EA-763CB07AA4DC}">
      <dgm:prSet/>
      <dgm:spPr/>
      <dgm:t>
        <a:bodyPr/>
        <a:lstStyle/>
        <a:p>
          <a:endParaRPr lang="en-US"/>
        </a:p>
      </dgm:t>
    </dgm:pt>
    <dgm:pt modelId="{4824BF9A-D9B2-4D53-B1FF-5FE7EACBBDC9}">
      <dgm:prSet custT="1"/>
      <dgm:spPr/>
      <dgm:t>
        <a:bodyPr/>
        <a:lstStyle/>
        <a:p>
          <a:r>
            <a:rPr lang="en-US" sz="2000"/>
            <a:t>Maintenance of records for at least 2 years</a:t>
          </a:r>
        </a:p>
      </dgm:t>
    </dgm:pt>
    <dgm:pt modelId="{5E35243E-3FA9-405A-AF9E-4CB3AE998688}" type="parTrans" cxnId="{957870B5-75B1-4CBC-B044-3D5AE4F1A232}">
      <dgm:prSet/>
      <dgm:spPr/>
      <dgm:t>
        <a:bodyPr/>
        <a:lstStyle/>
        <a:p>
          <a:endParaRPr lang="en-US"/>
        </a:p>
      </dgm:t>
    </dgm:pt>
    <dgm:pt modelId="{D352CA79-5362-4233-B156-0B82C599A217}" type="sibTrans" cxnId="{957870B5-75B1-4CBC-B044-3D5AE4F1A232}">
      <dgm:prSet/>
      <dgm:spPr/>
      <dgm:t>
        <a:bodyPr/>
        <a:lstStyle/>
        <a:p>
          <a:endParaRPr lang="en-US"/>
        </a:p>
      </dgm:t>
    </dgm:pt>
    <dgm:pt modelId="{FB6E0CAD-BFA6-2846-A433-08776F1C4A23}" type="pres">
      <dgm:prSet presAssocID="{D31957DC-45FD-4DF6-9010-93B166DA8A3A}" presName="diagram" presStyleCnt="0">
        <dgm:presLayoutVars>
          <dgm:dir/>
          <dgm:resizeHandles val="exact"/>
        </dgm:presLayoutVars>
      </dgm:prSet>
      <dgm:spPr/>
    </dgm:pt>
    <dgm:pt modelId="{E4115FC4-89D1-3142-9221-3C60A34D2DAE}" type="pres">
      <dgm:prSet presAssocID="{AE45ECCB-4428-458E-A23B-E52CC465EE07}" presName="node" presStyleLbl="node1" presStyleIdx="0" presStyleCnt="6">
        <dgm:presLayoutVars>
          <dgm:bulletEnabled val="1"/>
        </dgm:presLayoutVars>
      </dgm:prSet>
      <dgm:spPr/>
    </dgm:pt>
    <dgm:pt modelId="{F8617FE4-7010-AF45-AC50-9BB39A7BBD22}" type="pres">
      <dgm:prSet presAssocID="{23544E4F-4282-4E91-AB1A-EA24C8C49C01}" presName="sibTrans" presStyleCnt="0"/>
      <dgm:spPr/>
    </dgm:pt>
    <dgm:pt modelId="{16E6D3C5-7639-E84A-B009-090A01B2CD25}" type="pres">
      <dgm:prSet presAssocID="{B807E720-FE3A-4BFC-B2C2-CD153BD58D02}" presName="node" presStyleLbl="node1" presStyleIdx="1" presStyleCnt="6">
        <dgm:presLayoutVars>
          <dgm:bulletEnabled val="1"/>
        </dgm:presLayoutVars>
      </dgm:prSet>
      <dgm:spPr/>
    </dgm:pt>
    <dgm:pt modelId="{C2D9C8AA-9EAE-134A-91C4-D3FBB363C250}" type="pres">
      <dgm:prSet presAssocID="{99AF540B-8B2C-4C00-BC76-EA32ACBC422E}" presName="sibTrans" presStyleCnt="0"/>
      <dgm:spPr/>
    </dgm:pt>
    <dgm:pt modelId="{4C3D5B8A-91F4-CE4A-A37E-32782918B879}" type="pres">
      <dgm:prSet presAssocID="{816260D4-9529-4105-9197-9544B82741C1}" presName="node" presStyleLbl="node1" presStyleIdx="2" presStyleCnt="6">
        <dgm:presLayoutVars>
          <dgm:bulletEnabled val="1"/>
        </dgm:presLayoutVars>
      </dgm:prSet>
      <dgm:spPr/>
    </dgm:pt>
    <dgm:pt modelId="{0CB08191-4A95-7945-B364-0955E6024C39}" type="pres">
      <dgm:prSet presAssocID="{A5C9A4EA-141E-4057-9FCC-C7BFE4D8AE3F}" presName="sibTrans" presStyleCnt="0"/>
      <dgm:spPr/>
    </dgm:pt>
    <dgm:pt modelId="{8E7EF447-0EB1-7D41-8CEF-B0A73A7C6E65}" type="pres">
      <dgm:prSet presAssocID="{67085497-8F9A-404E-826B-5ED51C8796C6}" presName="node" presStyleLbl="node1" presStyleIdx="3" presStyleCnt="6">
        <dgm:presLayoutVars>
          <dgm:bulletEnabled val="1"/>
        </dgm:presLayoutVars>
      </dgm:prSet>
      <dgm:spPr/>
    </dgm:pt>
    <dgm:pt modelId="{8A8B5CE8-3620-8E43-A636-CDD98F649429}" type="pres">
      <dgm:prSet presAssocID="{78AA7029-400E-4F4B-93CC-BA9E3802B53F}" presName="sibTrans" presStyleCnt="0"/>
      <dgm:spPr/>
    </dgm:pt>
    <dgm:pt modelId="{32549D20-4CD2-D94E-965D-722E897D61CF}" type="pres">
      <dgm:prSet presAssocID="{3548B8B9-410E-46D1-A839-F0A4EAC18EAF}" presName="node" presStyleLbl="node1" presStyleIdx="4" presStyleCnt="6">
        <dgm:presLayoutVars>
          <dgm:bulletEnabled val="1"/>
        </dgm:presLayoutVars>
      </dgm:prSet>
      <dgm:spPr/>
    </dgm:pt>
    <dgm:pt modelId="{59EB83C3-5D74-7B48-990B-8DA764B742EE}" type="pres">
      <dgm:prSet presAssocID="{91CAC8C3-FFF1-4013-B84D-34E309D3EC8C}" presName="sibTrans" presStyleCnt="0"/>
      <dgm:spPr/>
    </dgm:pt>
    <dgm:pt modelId="{DB2E75FA-983E-4949-9991-427B8351E742}" type="pres">
      <dgm:prSet presAssocID="{4824BF9A-D9B2-4D53-B1FF-5FE7EACBBDC9}" presName="node" presStyleLbl="node1" presStyleIdx="5" presStyleCnt="6">
        <dgm:presLayoutVars>
          <dgm:bulletEnabled val="1"/>
        </dgm:presLayoutVars>
      </dgm:prSet>
      <dgm:spPr/>
    </dgm:pt>
  </dgm:ptLst>
  <dgm:cxnLst>
    <dgm:cxn modelId="{F8F47424-917D-4ACE-A64E-970A417DA417}" srcId="{D31957DC-45FD-4DF6-9010-93B166DA8A3A}" destId="{AE45ECCB-4428-458E-A23B-E52CC465EE07}" srcOrd="0" destOrd="0" parTransId="{901C53F4-2DA2-4BEA-9C47-6C8E037C0E4A}" sibTransId="{23544E4F-4282-4E91-AB1A-EA24C8C49C01}"/>
    <dgm:cxn modelId="{AAF51F2C-DF99-4844-90EA-763CB07AA4DC}" srcId="{D31957DC-45FD-4DF6-9010-93B166DA8A3A}" destId="{3548B8B9-410E-46D1-A839-F0A4EAC18EAF}" srcOrd="4" destOrd="0" parTransId="{F6AC0B17-3EE6-4027-A054-5D182042883A}" sibTransId="{91CAC8C3-FFF1-4013-B84D-34E309D3EC8C}"/>
    <dgm:cxn modelId="{D1064D30-86FB-4E45-ACCE-58DB8E0E18F8}" type="presOf" srcId="{D31957DC-45FD-4DF6-9010-93B166DA8A3A}" destId="{FB6E0CAD-BFA6-2846-A433-08776F1C4A23}" srcOrd="0" destOrd="0" presId="urn:microsoft.com/office/officeart/2005/8/layout/default"/>
    <dgm:cxn modelId="{E785C734-A05E-1348-AC30-D311DAA03EFB}" type="presOf" srcId="{3548B8B9-410E-46D1-A839-F0A4EAC18EAF}" destId="{32549D20-4CD2-D94E-965D-722E897D61CF}" srcOrd="0" destOrd="0" presId="urn:microsoft.com/office/officeart/2005/8/layout/default"/>
    <dgm:cxn modelId="{94D20663-5633-4772-BBA3-2070BEF2DC7B}" srcId="{D31957DC-45FD-4DF6-9010-93B166DA8A3A}" destId="{67085497-8F9A-404E-826B-5ED51C8796C6}" srcOrd="3" destOrd="0" parTransId="{A889E2BC-101B-4ED4-A02D-A8CAD47303D0}" sibTransId="{78AA7029-400E-4F4B-93CC-BA9E3802B53F}"/>
    <dgm:cxn modelId="{C7BD6A7B-E0E7-6947-B263-0C5B2F7CD4B6}" type="presOf" srcId="{816260D4-9529-4105-9197-9544B82741C1}" destId="{4C3D5B8A-91F4-CE4A-A37E-32782918B879}" srcOrd="0" destOrd="0" presId="urn:microsoft.com/office/officeart/2005/8/layout/default"/>
    <dgm:cxn modelId="{AFFF4084-A0AD-8B49-BD9B-F6FBAEF04FDB}" type="presOf" srcId="{AE45ECCB-4428-458E-A23B-E52CC465EE07}" destId="{E4115FC4-89D1-3142-9221-3C60A34D2DAE}" srcOrd="0" destOrd="0" presId="urn:microsoft.com/office/officeart/2005/8/layout/default"/>
    <dgm:cxn modelId="{C52D8D9C-BE64-B04A-ABD8-57708AF097E7}" type="presOf" srcId="{B807E720-FE3A-4BFC-B2C2-CD153BD58D02}" destId="{16E6D3C5-7639-E84A-B009-090A01B2CD25}" srcOrd="0" destOrd="0" presId="urn:microsoft.com/office/officeart/2005/8/layout/default"/>
    <dgm:cxn modelId="{426AF0A9-B541-964A-822F-B76E9EBFBF3E}" type="presOf" srcId="{4824BF9A-D9B2-4D53-B1FF-5FE7EACBBDC9}" destId="{DB2E75FA-983E-4949-9991-427B8351E742}" srcOrd="0" destOrd="0" presId="urn:microsoft.com/office/officeart/2005/8/layout/default"/>
    <dgm:cxn modelId="{DB5378B1-7362-BA4E-B00F-F265F26F2493}" type="presOf" srcId="{67085497-8F9A-404E-826B-5ED51C8796C6}" destId="{8E7EF447-0EB1-7D41-8CEF-B0A73A7C6E65}" srcOrd="0" destOrd="0" presId="urn:microsoft.com/office/officeart/2005/8/layout/default"/>
    <dgm:cxn modelId="{957870B5-75B1-4CBC-B044-3D5AE4F1A232}" srcId="{D31957DC-45FD-4DF6-9010-93B166DA8A3A}" destId="{4824BF9A-D9B2-4D53-B1FF-5FE7EACBBDC9}" srcOrd="5" destOrd="0" parTransId="{5E35243E-3FA9-405A-AF9E-4CB3AE998688}" sibTransId="{D352CA79-5362-4233-B156-0B82C599A217}"/>
    <dgm:cxn modelId="{6F9C64E6-70FB-49F2-8E23-19A8576ADEC9}" srcId="{D31957DC-45FD-4DF6-9010-93B166DA8A3A}" destId="{B807E720-FE3A-4BFC-B2C2-CD153BD58D02}" srcOrd="1" destOrd="0" parTransId="{16049CAF-8B0C-4F98-88E2-556C8A0A1B85}" sibTransId="{99AF540B-8B2C-4C00-BC76-EA32ACBC422E}"/>
    <dgm:cxn modelId="{61A519F6-85AA-474C-9412-04EFDDC50C49}" srcId="{D31957DC-45FD-4DF6-9010-93B166DA8A3A}" destId="{816260D4-9529-4105-9197-9544B82741C1}" srcOrd="2" destOrd="0" parTransId="{80273BC3-3154-470C-A59C-75F0F52DE31A}" sibTransId="{A5C9A4EA-141E-4057-9FCC-C7BFE4D8AE3F}"/>
    <dgm:cxn modelId="{751D00FE-72B4-4648-B292-7B60A94234C1}" type="presParOf" srcId="{FB6E0CAD-BFA6-2846-A433-08776F1C4A23}" destId="{E4115FC4-89D1-3142-9221-3C60A34D2DAE}" srcOrd="0" destOrd="0" presId="urn:microsoft.com/office/officeart/2005/8/layout/default"/>
    <dgm:cxn modelId="{8D75A7BA-658A-B746-A866-99600A4F1892}" type="presParOf" srcId="{FB6E0CAD-BFA6-2846-A433-08776F1C4A23}" destId="{F8617FE4-7010-AF45-AC50-9BB39A7BBD22}" srcOrd="1" destOrd="0" presId="urn:microsoft.com/office/officeart/2005/8/layout/default"/>
    <dgm:cxn modelId="{95C7EADB-689A-6C43-A4F0-4A1FBC11E820}" type="presParOf" srcId="{FB6E0CAD-BFA6-2846-A433-08776F1C4A23}" destId="{16E6D3C5-7639-E84A-B009-090A01B2CD25}" srcOrd="2" destOrd="0" presId="urn:microsoft.com/office/officeart/2005/8/layout/default"/>
    <dgm:cxn modelId="{803886D4-9D9C-A14C-A7D5-FDB83539305E}" type="presParOf" srcId="{FB6E0CAD-BFA6-2846-A433-08776F1C4A23}" destId="{C2D9C8AA-9EAE-134A-91C4-D3FBB363C250}" srcOrd="3" destOrd="0" presId="urn:microsoft.com/office/officeart/2005/8/layout/default"/>
    <dgm:cxn modelId="{D2839062-C8E1-DF40-B06A-7FA0B6CF604C}" type="presParOf" srcId="{FB6E0CAD-BFA6-2846-A433-08776F1C4A23}" destId="{4C3D5B8A-91F4-CE4A-A37E-32782918B879}" srcOrd="4" destOrd="0" presId="urn:microsoft.com/office/officeart/2005/8/layout/default"/>
    <dgm:cxn modelId="{5A8C74CC-C4AD-B542-A3FD-033399FB3308}" type="presParOf" srcId="{FB6E0CAD-BFA6-2846-A433-08776F1C4A23}" destId="{0CB08191-4A95-7945-B364-0955E6024C39}" srcOrd="5" destOrd="0" presId="urn:microsoft.com/office/officeart/2005/8/layout/default"/>
    <dgm:cxn modelId="{E1D519C8-0971-744C-BA2F-2599E6800E01}" type="presParOf" srcId="{FB6E0CAD-BFA6-2846-A433-08776F1C4A23}" destId="{8E7EF447-0EB1-7D41-8CEF-B0A73A7C6E65}" srcOrd="6" destOrd="0" presId="urn:microsoft.com/office/officeart/2005/8/layout/default"/>
    <dgm:cxn modelId="{AF7D1A75-8CFC-EC42-9896-FC84B681F3C3}" type="presParOf" srcId="{FB6E0CAD-BFA6-2846-A433-08776F1C4A23}" destId="{8A8B5CE8-3620-8E43-A636-CDD98F649429}" srcOrd="7" destOrd="0" presId="urn:microsoft.com/office/officeart/2005/8/layout/default"/>
    <dgm:cxn modelId="{E9B87BFC-E912-6D4D-9E9A-26CA0FFCB88E}" type="presParOf" srcId="{FB6E0CAD-BFA6-2846-A433-08776F1C4A23}" destId="{32549D20-4CD2-D94E-965D-722E897D61CF}" srcOrd="8" destOrd="0" presId="urn:microsoft.com/office/officeart/2005/8/layout/default"/>
    <dgm:cxn modelId="{B6AFD6B7-B598-844F-A402-93483A4979A1}" type="presParOf" srcId="{FB6E0CAD-BFA6-2846-A433-08776F1C4A23}" destId="{59EB83C3-5D74-7B48-990B-8DA764B742EE}" srcOrd="9" destOrd="0" presId="urn:microsoft.com/office/officeart/2005/8/layout/default"/>
    <dgm:cxn modelId="{7027FD9D-803C-5049-AC8B-13DE4B5D1D4F}" type="presParOf" srcId="{FB6E0CAD-BFA6-2846-A433-08776F1C4A23}" destId="{DB2E75FA-983E-4949-9991-427B8351E7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375DA4-3950-490F-8D22-B9884D5E50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B1D85-F849-475E-8F92-A8E9307AD3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Controlled Substances Used For Research Program</a:t>
          </a:r>
        </a:p>
      </dgm:t>
    </dgm:pt>
    <dgm:pt modelId="{F3C7450C-AAD5-4C54-9E51-DC54995CCACA}" type="parTrans" cxnId="{6677D36C-9084-472C-8624-81A4A01E74C7}">
      <dgm:prSet/>
      <dgm:spPr/>
      <dgm:t>
        <a:bodyPr/>
        <a:lstStyle/>
        <a:p>
          <a:endParaRPr lang="en-US"/>
        </a:p>
      </dgm:t>
    </dgm:pt>
    <dgm:pt modelId="{5BAC1480-0D0D-4A04-AE83-CA76C5E5527B}" type="sibTrans" cxnId="{6677D36C-9084-472C-8624-81A4A01E74C7}">
      <dgm:prSet/>
      <dgm:spPr/>
      <dgm:t>
        <a:bodyPr/>
        <a:lstStyle/>
        <a:p>
          <a:endParaRPr lang="en-US"/>
        </a:p>
      </dgm:t>
    </dgm:pt>
    <dgm:pt modelId="{7E8D5CAB-34A0-4B0F-BFD3-12C06E7B10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>
              <a:hlinkClick xmlns:r="http://schemas.openxmlformats.org/officeDocument/2006/relationships" r:id="rId1"/>
            </a:rPr>
            <a:t>Thomas.Heddleston@Colorado.edu</a:t>
          </a:r>
          <a:endParaRPr lang="en-US" sz="1700" dirty="0"/>
        </a:p>
      </dgm:t>
    </dgm:pt>
    <dgm:pt modelId="{1F608218-CC95-426E-8C99-25D9E71D6742}" type="parTrans" cxnId="{0D92C3CC-8C26-4B01-A61F-203FD38CCF76}">
      <dgm:prSet/>
      <dgm:spPr/>
      <dgm:t>
        <a:bodyPr/>
        <a:lstStyle/>
        <a:p>
          <a:endParaRPr lang="en-US"/>
        </a:p>
      </dgm:t>
    </dgm:pt>
    <dgm:pt modelId="{78FBB679-3656-4543-AE5A-1D61AAA44DC1}" type="sibTrans" cxnId="{0D92C3CC-8C26-4B01-A61F-203FD38CCF76}">
      <dgm:prSet/>
      <dgm:spPr/>
      <dgm:t>
        <a:bodyPr/>
        <a:lstStyle/>
        <a:p>
          <a:endParaRPr lang="en-US"/>
        </a:p>
      </dgm:t>
    </dgm:pt>
    <dgm:pt modelId="{E8834A0E-7A61-4D93-9491-A8368656DB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(303) 492-0770</a:t>
          </a:r>
        </a:p>
      </dgm:t>
    </dgm:pt>
    <dgm:pt modelId="{7526BF0A-7F62-4C37-80CF-C3A3610EF8D5}" type="parTrans" cxnId="{C762C554-26F0-4B24-87C0-10E96C4A9379}">
      <dgm:prSet/>
      <dgm:spPr/>
      <dgm:t>
        <a:bodyPr/>
        <a:lstStyle/>
        <a:p>
          <a:endParaRPr lang="en-US"/>
        </a:p>
      </dgm:t>
    </dgm:pt>
    <dgm:pt modelId="{A238C636-BA4D-4CC7-851E-81092FB06556}" type="sibTrans" cxnId="{C762C554-26F0-4B24-87C0-10E96C4A9379}">
      <dgm:prSet/>
      <dgm:spPr/>
      <dgm:t>
        <a:bodyPr/>
        <a:lstStyle/>
        <a:p>
          <a:endParaRPr lang="en-US"/>
        </a:p>
      </dgm:t>
    </dgm:pt>
    <dgm:pt modelId="{0693CD32-C3F6-4548-B939-4BE332D9E9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IACUC Office</a:t>
          </a:r>
        </a:p>
      </dgm:t>
    </dgm:pt>
    <dgm:pt modelId="{4FDD3018-D3BD-45E2-8201-4500B1CFCD2D}" type="parTrans" cxnId="{A3E99E41-E57D-4BFA-B74C-0A2AC3560ACD}">
      <dgm:prSet/>
      <dgm:spPr/>
      <dgm:t>
        <a:bodyPr/>
        <a:lstStyle/>
        <a:p>
          <a:endParaRPr lang="en-US"/>
        </a:p>
      </dgm:t>
    </dgm:pt>
    <dgm:pt modelId="{D81D282F-E5CA-4615-91BB-6E67E4736D6A}" type="sibTrans" cxnId="{A3E99E41-E57D-4BFA-B74C-0A2AC3560ACD}">
      <dgm:prSet/>
      <dgm:spPr/>
      <dgm:t>
        <a:bodyPr/>
        <a:lstStyle/>
        <a:p>
          <a:endParaRPr lang="en-US"/>
        </a:p>
      </dgm:t>
    </dgm:pt>
    <dgm:pt modelId="{C52E1CA9-7179-4A25-A7BD-36EEC1A088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>
              <a:hlinkClick xmlns:r="http://schemas.openxmlformats.org/officeDocument/2006/relationships" r:id="rId2"/>
            </a:rPr>
            <a:t>IACUCOffice@Colorado.edu</a:t>
          </a:r>
          <a:endParaRPr lang="en-US" sz="1700" dirty="0"/>
        </a:p>
      </dgm:t>
    </dgm:pt>
    <dgm:pt modelId="{5A27F2D9-4D7C-4346-B455-FC2D44DDDBAE}" type="parTrans" cxnId="{185D2FDC-85D1-4666-BFF0-B46BA1A8F02B}">
      <dgm:prSet/>
      <dgm:spPr/>
      <dgm:t>
        <a:bodyPr/>
        <a:lstStyle/>
        <a:p>
          <a:endParaRPr lang="en-US"/>
        </a:p>
      </dgm:t>
    </dgm:pt>
    <dgm:pt modelId="{254B43B2-7781-47B0-920E-20F2BD0B053C}" type="sibTrans" cxnId="{185D2FDC-85D1-4666-BFF0-B46BA1A8F02B}">
      <dgm:prSet/>
      <dgm:spPr/>
      <dgm:t>
        <a:bodyPr/>
        <a:lstStyle/>
        <a:p>
          <a:endParaRPr lang="en-US"/>
        </a:p>
      </dgm:t>
    </dgm:pt>
    <dgm:pt modelId="{0028D678-AB5C-41C7-9601-DCE5940E17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(303) 492-8187</a:t>
          </a:r>
        </a:p>
      </dgm:t>
    </dgm:pt>
    <dgm:pt modelId="{6A07BB17-5146-44A6-BB94-54C4F0E60F0C}" type="parTrans" cxnId="{48B4F84E-7DE2-4D56-AE96-C8C07C489906}">
      <dgm:prSet/>
      <dgm:spPr/>
      <dgm:t>
        <a:bodyPr/>
        <a:lstStyle/>
        <a:p>
          <a:endParaRPr lang="en-US"/>
        </a:p>
      </dgm:t>
    </dgm:pt>
    <dgm:pt modelId="{A634D88A-12CB-4294-8F8D-A0DFEC049283}" type="sibTrans" cxnId="{48B4F84E-7DE2-4D56-AE96-C8C07C489906}">
      <dgm:prSet/>
      <dgm:spPr/>
      <dgm:t>
        <a:bodyPr/>
        <a:lstStyle/>
        <a:p>
          <a:endParaRPr lang="en-US"/>
        </a:p>
      </dgm:t>
    </dgm:pt>
    <dgm:pt modelId="{95B43743-823C-4D30-9363-5078860452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OAR Office</a:t>
          </a:r>
        </a:p>
      </dgm:t>
    </dgm:pt>
    <dgm:pt modelId="{E75B3A04-10C0-42AA-9652-6A9D9E900FE7}" type="parTrans" cxnId="{448F6DA1-7455-4209-8337-5B9FF23FB387}">
      <dgm:prSet/>
      <dgm:spPr/>
      <dgm:t>
        <a:bodyPr/>
        <a:lstStyle/>
        <a:p>
          <a:endParaRPr lang="en-US"/>
        </a:p>
      </dgm:t>
    </dgm:pt>
    <dgm:pt modelId="{44526327-14AC-4C67-AD44-4E715CA9F02A}" type="sibTrans" cxnId="{448F6DA1-7455-4209-8337-5B9FF23FB387}">
      <dgm:prSet/>
      <dgm:spPr/>
      <dgm:t>
        <a:bodyPr/>
        <a:lstStyle/>
        <a:p>
          <a:endParaRPr lang="en-US"/>
        </a:p>
      </dgm:t>
    </dgm:pt>
    <dgm:pt modelId="{1F64C334-6A25-4BFF-8FC1-2D01180985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>
              <a:hlinkClick xmlns:r="http://schemas.openxmlformats.org/officeDocument/2006/relationships" r:id="rId3"/>
            </a:rPr>
            <a:t>Sara.Hashway@Colorado.edu</a:t>
          </a:r>
          <a:r>
            <a:rPr lang="en-US" sz="1700" dirty="0"/>
            <a:t> </a:t>
          </a:r>
        </a:p>
      </dgm:t>
    </dgm:pt>
    <dgm:pt modelId="{4C9C45C2-121B-4BD7-B83C-BABD0D04795C}" type="parTrans" cxnId="{A17516F2-1473-43F1-B509-7A85A607DCDE}">
      <dgm:prSet/>
      <dgm:spPr/>
      <dgm:t>
        <a:bodyPr/>
        <a:lstStyle/>
        <a:p>
          <a:endParaRPr lang="en-US"/>
        </a:p>
      </dgm:t>
    </dgm:pt>
    <dgm:pt modelId="{7CBCD4E1-DB9C-4797-8EA0-7E25BF7B4E81}" type="sibTrans" cxnId="{A17516F2-1473-43F1-B509-7A85A607DCDE}">
      <dgm:prSet/>
      <dgm:spPr/>
      <dgm:t>
        <a:bodyPr/>
        <a:lstStyle/>
        <a:p>
          <a:endParaRPr lang="en-US"/>
        </a:p>
      </dgm:t>
    </dgm:pt>
    <dgm:pt modelId="{DF65F2B1-A611-483F-A002-B94B10C781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(303) 492-3411</a:t>
          </a:r>
        </a:p>
      </dgm:t>
    </dgm:pt>
    <dgm:pt modelId="{42FDBE6C-4E93-4F6E-9318-C78D5C534F74}" type="parTrans" cxnId="{B2D93526-A438-431C-9B47-D36D0FBB28FF}">
      <dgm:prSet/>
      <dgm:spPr/>
      <dgm:t>
        <a:bodyPr/>
        <a:lstStyle/>
        <a:p>
          <a:endParaRPr lang="en-US"/>
        </a:p>
      </dgm:t>
    </dgm:pt>
    <dgm:pt modelId="{17298FE3-8D73-48EE-8F13-77B41D94C23F}" type="sibTrans" cxnId="{B2D93526-A438-431C-9B47-D36D0FBB28FF}">
      <dgm:prSet/>
      <dgm:spPr/>
      <dgm:t>
        <a:bodyPr/>
        <a:lstStyle/>
        <a:p>
          <a:endParaRPr lang="en-US"/>
        </a:p>
      </dgm:t>
    </dgm:pt>
    <dgm:pt modelId="{4C660ED1-E0A4-4939-90D9-2B5A431C1FE7}" type="pres">
      <dgm:prSet presAssocID="{B4375DA4-3950-490F-8D22-B9884D5E5076}" presName="root" presStyleCnt="0">
        <dgm:presLayoutVars>
          <dgm:dir/>
          <dgm:resizeHandles val="exact"/>
        </dgm:presLayoutVars>
      </dgm:prSet>
      <dgm:spPr/>
    </dgm:pt>
    <dgm:pt modelId="{464C8EC7-961E-4EFA-ACF4-85F1F51EA372}" type="pres">
      <dgm:prSet presAssocID="{90CB1D85-F849-475E-8F92-A8E9307AD310}" presName="compNode" presStyleCnt="0"/>
      <dgm:spPr/>
    </dgm:pt>
    <dgm:pt modelId="{2499D6CA-C5DC-45CC-A7CB-FE3E9A990405}" type="pres">
      <dgm:prSet presAssocID="{90CB1D85-F849-475E-8F92-A8E9307AD310}" presName="bgRect" presStyleLbl="bgShp" presStyleIdx="0" presStyleCnt="3"/>
      <dgm:spPr/>
    </dgm:pt>
    <dgm:pt modelId="{1DEEDC82-D747-4BA8-BB3F-1D9996FEF305}" type="pres">
      <dgm:prSet presAssocID="{90CB1D85-F849-475E-8F92-A8E9307AD310}" presName="iconRect" presStyleLbl="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141F3596-0D21-4103-A3C7-F8DDC10EF44A}" type="pres">
      <dgm:prSet presAssocID="{90CB1D85-F849-475E-8F92-A8E9307AD310}" presName="spaceRect" presStyleCnt="0"/>
      <dgm:spPr/>
    </dgm:pt>
    <dgm:pt modelId="{2D8647C8-4E27-45F7-8FF0-3E3BB71ED251}" type="pres">
      <dgm:prSet presAssocID="{90CB1D85-F849-475E-8F92-A8E9307AD310}" presName="parTx" presStyleLbl="revTx" presStyleIdx="0" presStyleCnt="6">
        <dgm:presLayoutVars>
          <dgm:chMax val="0"/>
          <dgm:chPref val="0"/>
        </dgm:presLayoutVars>
      </dgm:prSet>
      <dgm:spPr/>
    </dgm:pt>
    <dgm:pt modelId="{B7E88635-CADF-4281-800D-68BE9C2BC1C4}" type="pres">
      <dgm:prSet presAssocID="{90CB1D85-F849-475E-8F92-A8E9307AD310}" presName="desTx" presStyleLbl="revTx" presStyleIdx="1" presStyleCnt="6" custScaleX="106622">
        <dgm:presLayoutVars/>
      </dgm:prSet>
      <dgm:spPr/>
    </dgm:pt>
    <dgm:pt modelId="{B128A117-717F-4A38-9258-02489EF7A755}" type="pres">
      <dgm:prSet presAssocID="{5BAC1480-0D0D-4A04-AE83-CA76C5E5527B}" presName="sibTrans" presStyleCnt="0"/>
      <dgm:spPr/>
    </dgm:pt>
    <dgm:pt modelId="{A476D9B2-0299-4DB8-BA5F-B3F158971274}" type="pres">
      <dgm:prSet presAssocID="{0693CD32-C3F6-4548-B939-4BE332D9E9C1}" presName="compNode" presStyleCnt="0"/>
      <dgm:spPr/>
    </dgm:pt>
    <dgm:pt modelId="{C6806EC5-531B-43B1-AF2B-E0C6B3CE1628}" type="pres">
      <dgm:prSet presAssocID="{0693CD32-C3F6-4548-B939-4BE332D9E9C1}" presName="bgRect" presStyleLbl="bgShp" presStyleIdx="1" presStyleCnt="3"/>
      <dgm:spPr/>
    </dgm:pt>
    <dgm:pt modelId="{2D9A4D51-59A2-4E95-A5C1-CB17DABF4D1C}" type="pres">
      <dgm:prSet presAssocID="{0693CD32-C3F6-4548-B939-4BE332D9E9C1}" presName="iconRect" presStyleLbl="node1" presStyleIdx="1" presStyleCnt="3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3D6EE83-9367-4A25-A596-EBFC503075E4}" type="pres">
      <dgm:prSet presAssocID="{0693CD32-C3F6-4548-B939-4BE332D9E9C1}" presName="spaceRect" presStyleCnt="0"/>
      <dgm:spPr/>
    </dgm:pt>
    <dgm:pt modelId="{894D5F05-5BC3-4905-B054-48317E2BAC98}" type="pres">
      <dgm:prSet presAssocID="{0693CD32-C3F6-4548-B939-4BE332D9E9C1}" presName="parTx" presStyleLbl="revTx" presStyleIdx="2" presStyleCnt="6">
        <dgm:presLayoutVars>
          <dgm:chMax val="0"/>
          <dgm:chPref val="0"/>
        </dgm:presLayoutVars>
      </dgm:prSet>
      <dgm:spPr/>
    </dgm:pt>
    <dgm:pt modelId="{187557A5-633B-4A12-A3DF-657E5C4CE8CC}" type="pres">
      <dgm:prSet presAssocID="{0693CD32-C3F6-4548-B939-4BE332D9E9C1}" presName="desTx" presStyleLbl="revTx" presStyleIdx="3" presStyleCnt="6">
        <dgm:presLayoutVars/>
      </dgm:prSet>
      <dgm:spPr/>
    </dgm:pt>
    <dgm:pt modelId="{262F1801-1233-4E59-AB3D-F13A807D8BD2}" type="pres">
      <dgm:prSet presAssocID="{D81D282F-E5CA-4615-91BB-6E67E4736D6A}" presName="sibTrans" presStyleCnt="0"/>
      <dgm:spPr/>
    </dgm:pt>
    <dgm:pt modelId="{E1D106FC-01E1-4230-91A8-B5CEFE96F4CA}" type="pres">
      <dgm:prSet presAssocID="{95B43743-823C-4D30-9363-507886045292}" presName="compNode" presStyleCnt="0"/>
      <dgm:spPr/>
    </dgm:pt>
    <dgm:pt modelId="{665A57FF-823D-4781-93B3-E29CAFAEE9C2}" type="pres">
      <dgm:prSet presAssocID="{95B43743-823C-4D30-9363-507886045292}" presName="bgRect" presStyleLbl="bgShp" presStyleIdx="2" presStyleCnt="3"/>
      <dgm:spPr/>
    </dgm:pt>
    <dgm:pt modelId="{7491BABD-E9C6-45AD-88EC-2C5F8DAF040B}" type="pres">
      <dgm:prSet presAssocID="{95B43743-823C-4D30-9363-507886045292}" presName="iconRect" presStyleLbl="node1" presStyleIdx="2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F0BF0E7C-44EE-43C6-B048-4355A59A7F88}" type="pres">
      <dgm:prSet presAssocID="{95B43743-823C-4D30-9363-507886045292}" presName="spaceRect" presStyleCnt="0"/>
      <dgm:spPr/>
    </dgm:pt>
    <dgm:pt modelId="{3AA0B3EB-6E54-4A2F-A3FD-6CC07BD7965D}" type="pres">
      <dgm:prSet presAssocID="{95B43743-823C-4D30-9363-507886045292}" presName="parTx" presStyleLbl="revTx" presStyleIdx="4" presStyleCnt="6">
        <dgm:presLayoutVars>
          <dgm:chMax val="0"/>
          <dgm:chPref val="0"/>
        </dgm:presLayoutVars>
      </dgm:prSet>
      <dgm:spPr/>
    </dgm:pt>
    <dgm:pt modelId="{4019D249-08B8-43A9-8704-A57D85FC9DD5}" type="pres">
      <dgm:prSet presAssocID="{95B43743-823C-4D30-9363-507886045292}" presName="desTx" presStyleLbl="revTx" presStyleIdx="5" presStyleCnt="6">
        <dgm:presLayoutVars/>
      </dgm:prSet>
      <dgm:spPr/>
    </dgm:pt>
  </dgm:ptLst>
  <dgm:cxnLst>
    <dgm:cxn modelId="{B2D93526-A438-431C-9B47-D36D0FBB28FF}" srcId="{95B43743-823C-4D30-9363-507886045292}" destId="{DF65F2B1-A611-483F-A002-B94B10C781F3}" srcOrd="1" destOrd="0" parTransId="{42FDBE6C-4E93-4F6E-9318-C78D5C534F74}" sibTransId="{17298FE3-8D73-48EE-8F13-77B41D94C23F}"/>
    <dgm:cxn modelId="{38955930-9641-4621-B1F1-27AD360364F1}" type="presOf" srcId="{C52E1CA9-7179-4A25-A7BD-36EEC1A08802}" destId="{187557A5-633B-4A12-A3DF-657E5C4CE8CC}" srcOrd="0" destOrd="0" presId="urn:microsoft.com/office/officeart/2018/2/layout/IconVerticalSolidList"/>
    <dgm:cxn modelId="{A49C033F-F9F8-4232-9CEB-CC7A09EA65C3}" type="presOf" srcId="{90CB1D85-F849-475E-8F92-A8E9307AD310}" destId="{2D8647C8-4E27-45F7-8FF0-3E3BB71ED251}" srcOrd="0" destOrd="0" presId="urn:microsoft.com/office/officeart/2018/2/layout/IconVerticalSolidList"/>
    <dgm:cxn modelId="{A3E99E41-E57D-4BFA-B74C-0A2AC3560ACD}" srcId="{B4375DA4-3950-490F-8D22-B9884D5E5076}" destId="{0693CD32-C3F6-4548-B939-4BE332D9E9C1}" srcOrd="1" destOrd="0" parTransId="{4FDD3018-D3BD-45E2-8201-4500B1CFCD2D}" sibTransId="{D81D282F-E5CA-4615-91BB-6E67E4736D6A}"/>
    <dgm:cxn modelId="{E53D7762-B3B7-4748-9454-E065D11C1E03}" type="presOf" srcId="{0028D678-AB5C-41C7-9601-DCE5940E17AA}" destId="{187557A5-633B-4A12-A3DF-657E5C4CE8CC}" srcOrd="0" destOrd="1" presId="urn:microsoft.com/office/officeart/2018/2/layout/IconVerticalSolidList"/>
    <dgm:cxn modelId="{6677D36C-9084-472C-8624-81A4A01E74C7}" srcId="{B4375DA4-3950-490F-8D22-B9884D5E5076}" destId="{90CB1D85-F849-475E-8F92-A8E9307AD310}" srcOrd="0" destOrd="0" parTransId="{F3C7450C-AAD5-4C54-9E51-DC54995CCACA}" sibTransId="{5BAC1480-0D0D-4A04-AE83-CA76C5E5527B}"/>
    <dgm:cxn modelId="{48B4F84E-7DE2-4D56-AE96-C8C07C489906}" srcId="{0693CD32-C3F6-4548-B939-4BE332D9E9C1}" destId="{0028D678-AB5C-41C7-9601-DCE5940E17AA}" srcOrd="1" destOrd="0" parTransId="{6A07BB17-5146-44A6-BB94-54C4F0E60F0C}" sibTransId="{A634D88A-12CB-4294-8F8D-A0DFEC049283}"/>
    <dgm:cxn modelId="{C762C554-26F0-4B24-87C0-10E96C4A9379}" srcId="{90CB1D85-F849-475E-8F92-A8E9307AD310}" destId="{E8834A0E-7A61-4D93-9491-A8368656DBBA}" srcOrd="1" destOrd="0" parTransId="{7526BF0A-7F62-4C37-80CF-C3A3610EF8D5}" sibTransId="{A238C636-BA4D-4CC7-851E-81092FB06556}"/>
    <dgm:cxn modelId="{E1DAD755-4E71-49B9-883B-941C29F2D651}" type="presOf" srcId="{DF65F2B1-A611-483F-A002-B94B10C781F3}" destId="{4019D249-08B8-43A9-8704-A57D85FC9DD5}" srcOrd="0" destOrd="1" presId="urn:microsoft.com/office/officeart/2018/2/layout/IconVerticalSolidList"/>
    <dgm:cxn modelId="{2026E489-40C5-4691-BB05-8FE5D5956683}" type="presOf" srcId="{0693CD32-C3F6-4548-B939-4BE332D9E9C1}" destId="{894D5F05-5BC3-4905-B054-48317E2BAC98}" srcOrd="0" destOrd="0" presId="urn:microsoft.com/office/officeart/2018/2/layout/IconVerticalSolidList"/>
    <dgm:cxn modelId="{67455B8A-41C1-418A-9236-03D1C9F331B3}" type="presOf" srcId="{1F64C334-6A25-4BFF-8FC1-2D011809850A}" destId="{4019D249-08B8-43A9-8704-A57D85FC9DD5}" srcOrd="0" destOrd="0" presId="urn:microsoft.com/office/officeart/2018/2/layout/IconVerticalSolidList"/>
    <dgm:cxn modelId="{77F6D891-1C01-4744-BAA1-3E6663A2A708}" type="presOf" srcId="{7E8D5CAB-34A0-4B0F-BFD3-12C06E7B10F7}" destId="{B7E88635-CADF-4281-800D-68BE9C2BC1C4}" srcOrd="0" destOrd="0" presId="urn:microsoft.com/office/officeart/2018/2/layout/IconVerticalSolidList"/>
    <dgm:cxn modelId="{448F6DA1-7455-4209-8337-5B9FF23FB387}" srcId="{B4375DA4-3950-490F-8D22-B9884D5E5076}" destId="{95B43743-823C-4D30-9363-507886045292}" srcOrd="2" destOrd="0" parTransId="{E75B3A04-10C0-42AA-9652-6A9D9E900FE7}" sibTransId="{44526327-14AC-4C67-AD44-4E715CA9F02A}"/>
    <dgm:cxn modelId="{E2283FA4-6442-43EF-B3C4-C53E5571855B}" type="presOf" srcId="{B4375DA4-3950-490F-8D22-B9884D5E5076}" destId="{4C660ED1-E0A4-4939-90D9-2B5A431C1FE7}" srcOrd="0" destOrd="0" presId="urn:microsoft.com/office/officeart/2018/2/layout/IconVerticalSolidList"/>
    <dgm:cxn modelId="{0D92C3CC-8C26-4B01-A61F-203FD38CCF76}" srcId="{90CB1D85-F849-475E-8F92-A8E9307AD310}" destId="{7E8D5CAB-34A0-4B0F-BFD3-12C06E7B10F7}" srcOrd="0" destOrd="0" parTransId="{1F608218-CC95-426E-8C99-25D9E71D6742}" sibTransId="{78FBB679-3656-4543-AE5A-1D61AAA44DC1}"/>
    <dgm:cxn modelId="{185D2FDC-85D1-4666-BFF0-B46BA1A8F02B}" srcId="{0693CD32-C3F6-4548-B939-4BE332D9E9C1}" destId="{C52E1CA9-7179-4A25-A7BD-36EEC1A08802}" srcOrd="0" destOrd="0" parTransId="{5A27F2D9-4D7C-4346-B455-FC2D44DDDBAE}" sibTransId="{254B43B2-7781-47B0-920E-20F2BD0B053C}"/>
    <dgm:cxn modelId="{7BEDE5EB-2193-4E05-ACC3-9D4D832F2CB6}" type="presOf" srcId="{95B43743-823C-4D30-9363-507886045292}" destId="{3AA0B3EB-6E54-4A2F-A3FD-6CC07BD7965D}" srcOrd="0" destOrd="0" presId="urn:microsoft.com/office/officeart/2018/2/layout/IconVerticalSolidList"/>
    <dgm:cxn modelId="{A17516F2-1473-43F1-B509-7A85A607DCDE}" srcId="{95B43743-823C-4D30-9363-507886045292}" destId="{1F64C334-6A25-4BFF-8FC1-2D011809850A}" srcOrd="0" destOrd="0" parTransId="{4C9C45C2-121B-4BD7-B83C-BABD0D04795C}" sibTransId="{7CBCD4E1-DB9C-4797-8EA0-7E25BF7B4E81}"/>
    <dgm:cxn modelId="{A2D842F6-6EEA-46F0-92CB-3C9A7CD877F4}" type="presOf" srcId="{E8834A0E-7A61-4D93-9491-A8368656DBBA}" destId="{B7E88635-CADF-4281-800D-68BE9C2BC1C4}" srcOrd="0" destOrd="1" presId="urn:microsoft.com/office/officeart/2018/2/layout/IconVerticalSolidList"/>
    <dgm:cxn modelId="{A6AB2C39-B53A-4EC5-B8C7-DF28AAD22384}" type="presParOf" srcId="{4C660ED1-E0A4-4939-90D9-2B5A431C1FE7}" destId="{464C8EC7-961E-4EFA-ACF4-85F1F51EA372}" srcOrd="0" destOrd="0" presId="urn:microsoft.com/office/officeart/2018/2/layout/IconVerticalSolidList"/>
    <dgm:cxn modelId="{D9FD0AF5-8BD3-4DB3-BDD8-F0E242416F3E}" type="presParOf" srcId="{464C8EC7-961E-4EFA-ACF4-85F1F51EA372}" destId="{2499D6CA-C5DC-45CC-A7CB-FE3E9A990405}" srcOrd="0" destOrd="0" presId="urn:microsoft.com/office/officeart/2018/2/layout/IconVerticalSolidList"/>
    <dgm:cxn modelId="{074BB520-0797-4A6F-A23B-8091D57EF595}" type="presParOf" srcId="{464C8EC7-961E-4EFA-ACF4-85F1F51EA372}" destId="{1DEEDC82-D747-4BA8-BB3F-1D9996FEF305}" srcOrd="1" destOrd="0" presId="urn:microsoft.com/office/officeart/2018/2/layout/IconVerticalSolidList"/>
    <dgm:cxn modelId="{BCFF75B2-5DF2-4348-B193-4A13935E0573}" type="presParOf" srcId="{464C8EC7-961E-4EFA-ACF4-85F1F51EA372}" destId="{141F3596-0D21-4103-A3C7-F8DDC10EF44A}" srcOrd="2" destOrd="0" presId="urn:microsoft.com/office/officeart/2018/2/layout/IconVerticalSolidList"/>
    <dgm:cxn modelId="{36C0DD63-A0F0-4DA7-AD0D-213E2953BCAF}" type="presParOf" srcId="{464C8EC7-961E-4EFA-ACF4-85F1F51EA372}" destId="{2D8647C8-4E27-45F7-8FF0-3E3BB71ED251}" srcOrd="3" destOrd="0" presId="urn:microsoft.com/office/officeart/2018/2/layout/IconVerticalSolidList"/>
    <dgm:cxn modelId="{EFDBAFF6-8DB7-48D7-A98C-ADB474A9DE58}" type="presParOf" srcId="{464C8EC7-961E-4EFA-ACF4-85F1F51EA372}" destId="{B7E88635-CADF-4281-800D-68BE9C2BC1C4}" srcOrd="4" destOrd="0" presId="urn:microsoft.com/office/officeart/2018/2/layout/IconVerticalSolidList"/>
    <dgm:cxn modelId="{DD063049-5414-4A80-995D-DA6A3929140D}" type="presParOf" srcId="{4C660ED1-E0A4-4939-90D9-2B5A431C1FE7}" destId="{B128A117-717F-4A38-9258-02489EF7A755}" srcOrd="1" destOrd="0" presId="urn:microsoft.com/office/officeart/2018/2/layout/IconVerticalSolidList"/>
    <dgm:cxn modelId="{C8951B2F-ADF4-4FA3-B427-C118A20450F8}" type="presParOf" srcId="{4C660ED1-E0A4-4939-90D9-2B5A431C1FE7}" destId="{A476D9B2-0299-4DB8-BA5F-B3F158971274}" srcOrd="2" destOrd="0" presId="urn:microsoft.com/office/officeart/2018/2/layout/IconVerticalSolidList"/>
    <dgm:cxn modelId="{E181FADF-792D-42F1-8A51-08D1DA2A25E7}" type="presParOf" srcId="{A476D9B2-0299-4DB8-BA5F-B3F158971274}" destId="{C6806EC5-531B-43B1-AF2B-E0C6B3CE1628}" srcOrd="0" destOrd="0" presId="urn:microsoft.com/office/officeart/2018/2/layout/IconVerticalSolidList"/>
    <dgm:cxn modelId="{243BC659-FB80-4C6B-97DD-F8924088E4B6}" type="presParOf" srcId="{A476D9B2-0299-4DB8-BA5F-B3F158971274}" destId="{2D9A4D51-59A2-4E95-A5C1-CB17DABF4D1C}" srcOrd="1" destOrd="0" presId="urn:microsoft.com/office/officeart/2018/2/layout/IconVerticalSolidList"/>
    <dgm:cxn modelId="{8FC52B98-6226-4001-9471-EB19EE4FFBB8}" type="presParOf" srcId="{A476D9B2-0299-4DB8-BA5F-B3F158971274}" destId="{23D6EE83-9367-4A25-A596-EBFC503075E4}" srcOrd="2" destOrd="0" presId="urn:microsoft.com/office/officeart/2018/2/layout/IconVerticalSolidList"/>
    <dgm:cxn modelId="{476542DF-597A-448F-AF04-F853B27CB708}" type="presParOf" srcId="{A476D9B2-0299-4DB8-BA5F-B3F158971274}" destId="{894D5F05-5BC3-4905-B054-48317E2BAC98}" srcOrd="3" destOrd="0" presId="urn:microsoft.com/office/officeart/2018/2/layout/IconVerticalSolidList"/>
    <dgm:cxn modelId="{B70131B0-26C5-4753-8D8F-3E6B39BD6117}" type="presParOf" srcId="{A476D9B2-0299-4DB8-BA5F-B3F158971274}" destId="{187557A5-633B-4A12-A3DF-657E5C4CE8CC}" srcOrd="4" destOrd="0" presId="urn:microsoft.com/office/officeart/2018/2/layout/IconVerticalSolidList"/>
    <dgm:cxn modelId="{7B47FFDF-1269-45B7-9125-8E72D7E5A7F1}" type="presParOf" srcId="{4C660ED1-E0A4-4939-90D9-2B5A431C1FE7}" destId="{262F1801-1233-4E59-AB3D-F13A807D8BD2}" srcOrd="3" destOrd="0" presId="urn:microsoft.com/office/officeart/2018/2/layout/IconVerticalSolidList"/>
    <dgm:cxn modelId="{EF684C00-0930-4210-B67A-5EBAAE8745C2}" type="presParOf" srcId="{4C660ED1-E0A4-4939-90D9-2B5A431C1FE7}" destId="{E1D106FC-01E1-4230-91A8-B5CEFE96F4CA}" srcOrd="4" destOrd="0" presId="urn:microsoft.com/office/officeart/2018/2/layout/IconVerticalSolidList"/>
    <dgm:cxn modelId="{4BC6354F-C714-4404-8133-1F7CA902AA47}" type="presParOf" srcId="{E1D106FC-01E1-4230-91A8-B5CEFE96F4CA}" destId="{665A57FF-823D-4781-93B3-E29CAFAEE9C2}" srcOrd="0" destOrd="0" presId="urn:microsoft.com/office/officeart/2018/2/layout/IconVerticalSolidList"/>
    <dgm:cxn modelId="{1D5E8DDC-B736-4B22-BBD5-E61176F132B2}" type="presParOf" srcId="{E1D106FC-01E1-4230-91A8-B5CEFE96F4CA}" destId="{7491BABD-E9C6-45AD-88EC-2C5F8DAF040B}" srcOrd="1" destOrd="0" presId="urn:microsoft.com/office/officeart/2018/2/layout/IconVerticalSolidList"/>
    <dgm:cxn modelId="{D8F29490-0F01-4CB9-8716-3BA68EA1F7C3}" type="presParOf" srcId="{E1D106FC-01E1-4230-91A8-B5CEFE96F4CA}" destId="{F0BF0E7C-44EE-43C6-B048-4355A59A7F88}" srcOrd="2" destOrd="0" presId="urn:microsoft.com/office/officeart/2018/2/layout/IconVerticalSolidList"/>
    <dgm:cxn modelId="{B24C76B9-E964-4CA7-A472-1FB04AB5639A}" type="presParOf" srcId="{E1D106FC-01E1-4230-91A8-B5CEFE96F4CA}" destId="{3AA0B3EB-6E54-4A2F-A3FD-6CC07BD7965D}" srcOrd="3" destOrd="0" presId="urn:microsoft.com/office/officeart/2018/2/layout/IconVerticalSolidList"/>
    <dgm:cxn modelId="{A81E038A-A94D-452D-8A27-7A0722502F2C}" type="presParOf" srcId="{E1D106FC-01E1-4230-91A8-B5CEFE96F4CA}" destId="{4019D249-08B8-43A9-8704-A57D85FC9DD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375DA4-3950-490F-8D22-B9884D5E50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B1D85-F849-475E-8F92-A8E9307AD3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Environmental Health &amp; Safety</a:t>
          </a:r>
        </a:p>
      </dgm:t>
    </dgm:pt>
    <dgm:pt modelId="{F3C7450C-AAD5-4C54-9E51-DC54995CCACA}" type="parTrans" cxnId="{6677D36C-9084-472C-8624-81A4A01E74C7}">
      <dgm:prSet/>
      <dgm:spPr/>
      <dgm:t>
        <a:bodyPr/>
        <a:lstStyle/>
        <a:p>
          <a:endParaRPr lang="en-US"/>
        </a:p>
      </dgm:t>
    </dgm:pt>
    <dgm:pt modelId="{5BAC1480-0D0D-4A04-AE83-CA76C5E5527B}" type="sibTrans" cxnId="{6677D36C-9084-472C-8624-81A4A01E74C7}">
      <dgm:prSet/>
      <dgm:spPr/>
      <dgm:t>
        <a:bodyPr/>
        <a:lstStyle/>
        <a:p>
          <a:endParaRPr lang="en-US"/>
        </a:p>
      </dgm:t>
    </dgm:pt>
    <dgm:pt modelId="{7E8D5CAB-34A0-4B0F-BFD3-12C06E7B10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>
              <a:hlinkClick xmlns:r="http://schemas.openxmlformats.org/officeDocument/2006/relationships" r:id="rId1"/>
            </a:rPr>
            <a:t>Cher.Masini@Colorado.edu</a:t>
          </a:r>
          <a:endParaRPr lang="en-US" sz="1700" dirty="0"/>
        </a:p>
      </dgm:t>
    </dgm:pt>
    <dgm:pt modelId="{1F608218-CC95-426E-8C99-25D9E71D6742}" type="parTrans" cxnId="{0D92C3CC-8C26-4B01-A61F-203FD38CCF76}">
      <dgm:prSet/>
      <dgm:spPr/>
      <dgm:t>
        <a:bodyPr/>
        <a:lstStyle/>
        <a:p>
          <a:endParaRPr lang="en-US"/>
        </a:p>
      </dgm:t>
    </dgm:pt>
    <dgm:pt modelId="{78FBB679-3656-4543-AE5A-1D61AAA44DC1}" type="sibTrans" cxnId="{0D92C3CC-8C26-4B01-A61F-203FD38CCF76}">
      <dgm:prSet/>
      <dgm:spPr/>
      <dgm:t>
        <a:bodyPr/>
        <a:lstStyle/>
        <a:p>
          <a:endParaRPr lang="en-US"/>
        </a:p>
      </dgm:t>
    </dgm:pt>
    <dgm:pt modelId="{0693CD32-C3F6-4548-B939-4BE332D9E9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Denver DEA Field Office</a:t>
          </a:r>
        </a:p>
      </dgm:t>
    </dgm:pt>
    <dgm:pt modelId="{4FDD3018-D3BD-45E2-8201-4500B1CFCD2D}" type="parTrans" cxnId="{A3E99E41-E57D-4BFA-B74C-0A2AC3560ACD}">
      <dgm:prSet/>
      <dgm:spPr/>
      <dgm:t>
        <a:bodyPr/>
        <a:lstStyle/>
        <a:p>
          <a:endParaRPr lang="en-US"/>
        </a:p>
      </dgm:t>
    </dgm:pt>
    <dgm:pt modelId="{D81D282F-E5CA-4615-91BB-6E67E4736D6A}" type="sibTrans" cxnId="{A3E99E41-E57D-4BFA-B74C-0A2AC3560ACD}">
      <dgm:prSet/>
      <dgm:spPr/>
      <dgm:t>
        <a:bodyPr/>
        <a:lstStyle/>
        <a:p>
          <a:endParaRPr lang="en-US"/>
        </a:p>
      </dgm:t>
    </dgm:pt>
    <dgm:pt modelId="{C52E1CA9-7179-4A25-A7BD-36EEC1A088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(720) 895-4040</a:t>
          </a:r>
        </a:p>
      </dgm:t>
    </dgm:pt>
    <dgm:pt modelId="{5A27F2D9-4D7C-4346-B455-FC2D44DDDBAE}" type="parTrans" cxnId="{185D2FDC-85D1-4666-BFF0-B46BA1A8F02B}">
      <dgm:prSet/>
      <dgm:spPr/>
      <dgm:t>
        <a:bodyPr/>
        <a:lstStyle/>
        <a:p>
          <a:endParaRPr lang="en-US"/>
        </a:p>
      </dgm:t>
    </dgm:pt>
    <dgm:pt modelId="{254B43B2-7781-47B0-920E-20F2BD0B053C}" type="sibTrans" cxnId="{185D2FDC-85D1-4666-BFF0-B46BA1A8F02B}">
      <dgm:prSet/>
      <dgm:spPr/>
      <dgm:t>
        <a:bodyPr/>
        <a:lstStyle/>
        <a:p>
          <a:endParaRPr lang="en-US"/>
        </a:p>
      </dgm:t>
    </dgm:pt>
    <dgm:pt modelId="{95B43743-823C-4D30-9363-5078860452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DEA Diversion Control Division</a:t>
          </a:r>
        </a:p>
      </dgm:t>
    </dgm:pt>
    <dgm:pt modelId="{E75B3A04-10C0-42AA-9652-6A9D9E900FE7}" type="parTrans" cxnId="{448F6DA1-7455-4209-8337-5B9FF23FB387}">
      <dgm:prSet/>
      <dgm:spPr/>
      <dgm:t>
        <a:bodyPr/>
        <a:lstStyle/>
        <a:p>
          <a:endParaRPr lang="en-US"/>
        </a:p>
      </dgm:t>
    </dgm:pt>
    <dgm:pt modelId="{44526327-14AC-4C67-AD44-4E715CA9F02A}" type="sibTrans" cxnId="{448F6DA1-7455-4209-8337-5B9FF23FB387}">
      <dgm:prSet/>
      <dgm:spPr/>
      <dgm:t>
        <a:bodyPr/>
        <a:lstStyle/>
        <a:p>
          <a:endParaRPr lang="en-US"/>
        </a:p>
      </dgm:t>
    </dgm:pt>
    <dgm:pt modelId="{1F64C334-6A25-4BFF-8FC1-2D011809850A}">
      <dgm:prSet custT="1"/>
      <dgm:spPr/>
      <dgm:t>
        <a:bodyPr/>
        <a:lstStyle/>
        <a:p>
          <a:pPr marL="15875" indent="0">
            <a:lnSpc>
              <a:spcPct val="100000"/>
            </a:lnSpc>
            <a:tabLst/>
          </a:pPr>
          <a:r>
            <a:rPr lang="en-US" sz="1700" dirty="0">
              <a:hlinkClick xmlns:r="http://schemas.openxmlformats.org/officeDocument/2006/relationships" r:id="rId2"/>
            </a:rPr>
            <a:t>DEA.Registration.Help@usdoj.gov</a:t>
          </a:r>
          <a:r>
            <a:rPr lang="en-US" sz="1700" dirty="0"/>
            <a:t> </a:t>
          </a:r>
        </a:p>
      </dgm:t>
    </dgm:pt>
    <dgm:pt modelId="{4C9C45C2-121B-4BD7-B83C-BABD0D04795C}" type="parTrans" cxnId="{A17516F2-1473-43F1-B509-7A85A607DCDE}">
      <dgm:prSet/>
      <dgm:spPr/>
      <dgm:t>
        <a:bodyPr/>
        <a:lstStyle/>
        <a:p>
          <a:endParaRPr lang="en-US"/>
        </a:p>
      </dgm:t>
    </dgm:pt>
    <dgm:pt modelId="{7CBCD4E1-DB9C-4797-8EA0-7E25BF7B4E81}" type="sibTrans" cxnId="{A17516F2-1473-43F1-B509-7A85A607DCDE}">
      <dgm:prSet/>
      <dgm:spPr/>
      <dgm:t>
        <a:bodyPr/>
        <a:lstStyle/>
        <a:p>
          <a:endParaRPr lang="en-US"/>
        </a:p>
      </dgm:t>
    </dgm:pt>
    <dgm:pt modelId="{922429BB-0985-D14F-BF8D-32B8DF2928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u="none" dirty="0">
              <a:solidFill>
                <a:schemeClr val="tx1"/>
              </a:solidFill>
            </a:rPr>
            <a:t>(</a:t>
          </a:r>
          <a:r>
            <a:rPr lang="en-US" sz="1700" b="0" i="0" u="none" dirty="0">
              <a:solidFill>
                <a:schemeClr val="tx1"/>
              </a:solidFill>
            </a:rPr>
            <a:t>303) 492-2817</a:t>
          </a:r>
          <a:endParaRPr lang="en-US" sz="1700" u="none" dirty="0">
            <a:solidFill>
              <a:schemeClr val="tx1"/>
            </a:solidFill>
          </a:endParaRPr>
        </a:p>
      </dgm:t>
    </dgm:pt>
    <dgm:pt modelId="{6F606F5F-4B3F-0B4F-BAFB-5768DDEA01D4}" type="parTrans" cxnId="{698E952C-4673-9340-A4B0-18397D4E35C9}">
      <dgm:prSet/>
      <dgm:spPr/>
      <dgm:t>
        <a:bodyPr/>
        <a:lstStyle/>
        <a:p>
          <a:endParaRPr lang="en-US"/>
        </a:p>
      </dgm:t>
    </dgm:pt>
    <dgm:pt modelId="{36EE1DAB-7009-7642-9F7A-D893888F276C}" type="sibTrans" cxnId="{698E952C-4673-9340-A4B0-18397D4E35C9}">
      <dgm:prSet/>
      <dgm:spPr/>
      <dgm:t>
        <a:bodyPr/>
        <a:lstStyle/>
        <a:p>
          <a:endParaRPr lang="en-US"/>
        </a:p>
      </dgm:t>
    </dgm:pt>
    <dgm:pt modelId="{49E00689-29B4-EF49-8313-A129F83533B0}">
      <dgm:prSet custT="1"/>
      <dgm:spPr/>
      <dgm:t>
        <a:bodyPr/>
        <a:lstStyle/>
        <a:p>
          <a:pPr marL="15875" indent="0">
            <a:lnSpc>
              <a:spcPct val="100000"/>
            </a:lnSpc>
            <a:tabLst/>
          </a:pPr>
          <a:r>
            <a:rPr lang="en-US" sz="1700" dirty="0"/>
            <a:t>1 (800) 883-9539 (8:30-5:50pm ET)</a:t>
          </a:r>
        </a:p>
      </dgm:t>
    </dgm:pt>
    <dgm:pt modelId="{0D5107E1-1849-034F-AA57-C9823A438114}" type="parTrans" cxnId="{D95B5A06-FAEF-F348-89D2-515EC62A92DA}">
      <dgm:prSet/>
      <dgm:spPr/>
      <dgm:t>
        <a:bodyPr/>
        <a:lstStyle/>
        <a:p>
          <a:endParaRPr lang="en-US"/>
        </a:p>
      </dgm:t>
    </dgm:pt>
    <dgm:pt modelId="{CC2E9A36-59F5-B14E-A2A1-63C2AF37E78F}" type="sibTrans" cxnId="{D95B5A06-FAEF-F348-89D2-515EC62A92DA}">
      <dgm:prSet/>
      <dgm:spPr/>
      <dgm:t>
        <a:bodyPr/>
        <a:lstStyle/>
        <a:p>
          <a:endParaRPr lang="en-US"/>
        </a:p>
      </dgm:t>
    </dgm:pt>
    <dgm:pt modelId="{4C660ED1-E0A4-4939-90D9-2B5A431C1FE7}" type="pres">
      <dgm:prSet presAssocID="{B4375DA4-3950-490F-8D22-B9884D5E5076}" presName="root" presStyleCnt="0">
        <dgm:presLayoutVars>
          <dgm:dir/>
          <dgm:resizeHandles val="exact"/>
        </dgm:presLayoutVars>
      </dgm:prSet>
      <dgm:spPr/>
    </dgm:pt>
    <dgm:pt modelId="{464C8EC7-961E-4EFA-ACF4-85F1F51EA372}" type="pres">
      <dgm:prSet presAssocID="{90CB1D85-F849-475E-8F92-A8E9307AD310}" presName="compNode" presStyleCnt="0"/>
      <dgm:spPr/>
    </dgm:pt>
    <dgm:pt modelId="{2499D6CA-C5DC-45CC-A7CB-FE3E9A990405}" type="pres">
      <dgm:prSet presAssocID="{90CB1D85-F849-475E-8F92-A8E9307AD310}" presName="bgRect" presStyleLbl="bgShp" presStyleIdx="0" presStyleCnt="3" custLinFactNeighborY="-1448"/>
      <dgm:spPr/>
    </dgm:pt>
    <dgm:pt modelId="{1DEEDC82-D747-4BA8-BB3F-1D9996FEF305}" type="pres">
      <dgm:prSet presAssocID="{90CB1D85-F849-475E-8F92-A8E9307AD310}" presName="iconRect" presStyleLbl="node1" presStyleIdx="0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141F3596-0D21-4103-A3C7-F8DDC10EF44A}" type="pres">
      <dgm:prSet presAssocID="{90CB1D85-F849-475E-8F92-A8E9307AD310}" presName="spaceRect" presStyleCnt="0"/>
      <dgm:spPr/>
    </dgm:pt>
    <dgm:pt modelId="{2D8647C8-4E27-45F7-8FF0-3E3BB71ED251}" type="pres">
      <dgm:prSet presAssocID="{90CB1D85-F849-475E-8F92-A8E9307AD310}" presName="parTx" presStyleLbl="revTx" presStyleIdx="0" presStyleCnt="6">
        <dgm:presLayoutVars>
          <dgm:chMax val="0"/>
          <dgm:chPref val="0"/>
        </dgm:presLayoutVars>
      </dgm:prSet>
      <dgm:spPr/>
    </dgm:pt>
    <dgm:pt modelId="{B7E88635-CADF-4281-800D-68BE9C2BC1C4}" type="pres">
      <dgm:prSet presAssocID="{90CB1D85-F849-475E-8F92-A8E9307AD310}" presName="desTx" presStyleLbl="revTx" presStyleIdx="1" presStyleCnt="6" custScaleX="109596">
        <dgm:presLayoutVars/>
      </dgm:prSet>
      <dgm:spPr/>
    </dgm:pt>
    <dgm:pt modelId="{B128A117-717F-4A38-9258-02489EF7A755}" type="pres">
      <dgm:prSet presAssocID="{5BAC1480-0D0D-4A04-AE83-CA76C5E5527B}" presName="sibTrans" presStyleCnt="0"/>
      <dgm:spPr/>
    </dgm:pt>
    <dgm:pt modelId="{A476D9B2-0299-4DB8-BA5F-B3F158971274}" type="pres">
      <dgm:prSet presAssocID="{0693CD32-C3F6-4548-B939-4BE332D9E9C1}" presName="compNode" presStyleCnt="0"/>
      <dgm:spPr/>
    </dgm:pt>
    <dgm:pt modelId="{C6806EC5-531B-43B1-AF2B-E0C6B3CE1628}" type="pres">
      <dgm:prSet presAssocID="{0693CD32-C3F6-4548-B939-4BE332D9E9C1}" presName="bgRect" presStyleLbl="bgShp" presStyleIdx="1" presStyleCnt="3" custLinFactNeighborX="-10129" custLinFactNeighborY="1409"/>
      <dgm:spPr/>
    </dgm:pt>
    <dgm:pt modelId="{2D9A4D51-59A2-4E95-A5C1-CB17DABF4D1C}" type="pres">
      <dgm:prSet presAssocID="{0693CD32-C3F6-4548-B939-4BE332D9E9C1}" presName="iconRect" presStyleLbl="node1" presStyleIdx="1" presStyleCnt="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3D6EE83-9367-4A25-A596-EBFC503075E4}" type="pres">
      <dgm:prSet presAssocID="{0693CD32-C3F6-4548-B939-4BE332D9E9C1}" presName="spaceRect" presStyleCnt="0"/>
      <dgm:spPr/>
    </dgm:pt>
    <dgm:pt modelId="{894D5F05-5BC3-4905-B054-48317E2BAC98}" type="pres">
      <dgm:prSet presAssocID="{0693CD32-C3F6-4548-B939-4BE332D9E9C1}" presName="parTx" presStyleLbl="revTx" presStyleIdx="2" presStyleCnt="6">
        <dgm:presLayoutVars>
          <dgm:chMax val="0"/>
          <dgm:chPref val="0"/>
        </dgm:presLayoutVars>
      </dgm:prSet>
      <dgm:spPr/>
    </dgm:pt>
    <dgm:pt modelId="{187557A5-633B-4A12-A3DF-657E5C4CE8CC}" type="pres">
      <dgm:prSet presAssocID="{0693CD32-C3F6-4548-B939-4BE332D9E9C1}" presName="desTx" presStyleLbl="revTx" presStyleIdx="3" presStyleCnt="6">
        <dgm:presLayoutVars/>
      </dgm:prSet>
      <dgm:spPr/>
    </dgm:pt>
    <dgm:pt modelId="{262F1801-1233-4E59-AB3D-F13A807D8BD2}" type="pres">
      <dgm:prSet presAssocID="{D81D282F-E5CA-4615-91BB-6E67E4736D6A}" presName="sibTrans" presStyleCnt="0"/>
      <dgm:spPr/>
    </dgm:pt>
    <dgm:pt modelId="{E1D106FC-01E1-4230-91A8-B5CEFE96F4CA}" type="pres">
      <dgm:prSet presAssocID="{95B43743-823C-4D30-9363-507886045292}" presName="compNode" presStyleCnt="0"/>
      <dgm:spPr/>
    </dgm:pt>
    <dgm:pt modelId="{665A57FF-823D-4781-93B3-E29CAFAEE9C2}" type="pres">
      <dgm:prSet presAssocID="{95B43743-823C-4D30-9363-507886045292}" presName="bgRect" presStyleLbl="bgShp" presStyleIdx="2" presStyleCnt="3" custLinFactNeighborX="-22267" custLinFactNeighborY="1620"/>
      <dgm:spPr/>
    </dgm:pt>
    <dgm:pt modelId="{7491BABD-E9C6-45AD-88EC-2C5F8DAF040B}" type="pres">
      <dgm:prSet presAssocID="{95B43743-823C-4D30-9363-507886045292}" presName="iconRect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F0BF0E7C-44EE-43C6-B048-4355A59A7F88}" type="pres">
      <dgm:prSet presAssocID="{95B43743-823C-4D30-9363-507886045292}" presName="spaceRect" presStyleCnt="0"/>
      <dgm:spPr/>
    </dgm:pt>
    <dgm:pt modelId="{3AA0B3EB-6E54-4A2F-A3FD-6CC07BD7965D}" type="pres">
      <dgm:prSet presAssocID="{95B43743-823C-4D30-9363-507886045292}" presName="parTx" presStyleLbl="revTx" presStyleIdx="4" presStyleCnt="6">
        <dgm:presLayoutVars>
          <dgm:chMax val="0"/>
          <dgm:chPref val="0"/>
        </dgm:presLayoutVars>
      </dgm:prSet>
      <dgm:spPr/>
    </dgm:pt>
    <dgm:pt modelId="{4019D249-08B8-43A9-8704-A57D85FC9DD5}" type="pres">
      <dgm:prSet presAssocID="{95B43743-823C-4D30-9363-507886045292}" presName="desTx" presStyleLbl="revTx" presStyleIdx="5" presStyleCnt="6" custScaleX="110027">
        <dgm:presLayoutVars/>
      </dgm:prSet>
      <dgm:spPr/>
    </dgm:pt>
  </dgm:ptLst>
  <dgm:cxnLst>
    <dgm:cxn modelId="{D95B5A06-FAEF-F348-89D2-515EC62A92DA}" srcId="{95B43743-823C-4D30-9363-507886045292}" destId="{49E00689-29B4-EF49-8313-A129F83533B0}" srcOrd="1" destOrd="0" parTransId="{0D5107E1-1849-034F-AA57-C9823A438114}" sibTransId="{CC2E9A36-59F5-B14E-A2A1-63C2AF37E78F}"/>
    <dgm:cxn modelId="{698E952C-4673-9340-A4B0-18397D4E35C9}" srcId="{90CB1D85-F849-475E-8F92-A8E9307AD310}" destId="{922429BB-0985-D14F-BF8D-32B8DF2928DF}" srcOrd="1" destOrd="0" parTransId="{6F606F5F-4B3F-0B4F-BAFB-5768DDEA01D4}" sibTransId="{36EE1DAB-7009-7642-9F7A-D893888F276C}"/>
    <dgm:cxn modelId="{38955930-9641-4621-B1F1-27AD360364F1}" type="presOf" srcId="{C52E1CA9-7179-4A25-A7BD-36EEC1A08802}" destId="{187557A5-633B-4A12-A3DF-657E5C4CE8CC}" srcOrd="0" destOrd="0" presId="urn:microsoft.com/office/officeart/2018/2/layout/IconVerticalSolidList"/>
    <dgm:cxn modelId="{A49C033F-F9F8-4232-9CEB-CC7A09EA65C3}" type="presOf" srcId="{90CB1D85-F849-475E-8F92-A8E9307AD310}" destId="{2D8647C8-4E27-45F7-8FF0-3E3BB71ED251}" srcOrd="0" destOrd="0" presId="urn:microsoft.com/office/officeart/2018/2/layout/IconVerticalSolidList"/>
    <dgm:cxn modelId="{A3E99E41-E57D-4BFA-B74C-0A2AC3560ACD}" srcId="{B4375DA4-3950-490F-8D22-B9884D5E5076}" destId="{0693CD32-C3F6-4548-B939-4BE332D9E9C1}" srcOrd="1" destOrd="0" parTransId="{4FDD3018-D3BD-45E2-8201-4500B1CFCD2D}" sibTransId="{D81D282F-E5CA-4615-91BB-6E67E4736D6A}"/>
    <dgm:cxn modelId="{6677D36C-9084-472C-8624-81A4A01E74C7}" srcId="{B4375DA4-3950-490F-8D22-B9884D5E5076}" destId="{90CB1D85-F849-475E-8F92-A8E9307AD310}" srcOrd="0" destOrd="0" parTransId="{F3C7450C-AAD5-4C54-9E51-DC54995CCACA}" sibTransId="{5BAC1480-0D0D-4A04-AE83-CA76C5E5527B}"/>
    <dgm:cxn modelId="{BE085459-D8DF-4342-92E1-F7B9EA19F65B}" type="presOf" srcId="{922429BB-0985-D14F-BF8D-32B8DF2928DF}" destId="{B7E88635-CADF-4281-800D-68BE9C2BC1C4}" srcOrd="0" destOrd="1" presId="urn:microsoft.com/office/officeart/2018/2/layout/IconVerticalSolidList"/>
    <dgm:cxn modelId="{2026E489-40C5-4691-BB05-8FE5D5956683}" type="presOf" srcId="{0693CD32-C3F6-4548-B939-4BE332D9E9C1}" destId="{894D5F05-5BC3-4905-B054-48317E2BAC98}" srcOrd="0" destOrd="0" presId="urn:microsoft.com/office/officeart/2018/2/layout/IconVerticalSolidList"/>
    <dgm:cxn modelId="{67455B8A-41C1-418A-9236-03D1C9F331B3}" type="presOf" srcId="{1F64C334-6A25-4BFF-8FC1-2D011809850A}" destId="{4019D249-08B8-43A9-8704-A57D85FC9DD5}" srcOrd="0" destOrd="0" presId="urn:microsoft.com/office/officeart/2018/2/layout/IconVerticalSolidList"/>
    <dgm:cxn modelId="{77F6D891-1C01-4744-BAA1-3E6663A2A708}" type="presOf" srcId="{7E8D5CAB-34A0-4B0F-BFD3-12C06E7B10F7}" destId="{B7E88635-CADF-4281-800D-68BE9C2BC1C4}" srcOrd="0" destOrd="0" presId="urn:microsoft.com/office/officeart/2018/2/layout/IconVerticalSolidList"/>
    <dgm:cxn modelId="{448F6DA1-7455-4209-8337-5B9FF23FB387}" srcId="{B4375DA4-3950-490F-8D22-B9884D5E5076}" destId="{95B43743-823C-4D30-9363-507886045292}" srcOrd="2" destOrd="0" parTransId="{E75B3A04-10C0-42AA-9652-6A9D9E900FE7}" sibTransId="{44526327-14AC-4C67-AD44-4E715CA9F02A}"/>
    <dgm:cxn modelId="{E2283FA4-6442-43EF-B3C4-C53E5571855B}" type="presOf" srcId="{B4375DA4-3950-490F-8D22-B9884D5E5076}" destId="{4C660ED1-E0A4-4939-90D9-2B5A431C1FE7}" srcOrd="0" destOrd="0" presId="urn:microsoft.com/office/officeart/2018/2/layout/IconVerticalSolidList"/>
    <dgm:cxn modelId="{231203BD-0D9C-F044-B22F-AD75937C25B3}" type="presOf" srcId="{49E00689-29B4-EF49-8313-A129F83533B0}" destId="{4019D249-08B8-43A9-8704-A57D85FC9DD5}" srcOrd="0" destOrd="1" presId="urn:microsoft.com/office/officeart/2018/2/layout/IconVerticalSolidList"/>
    <dgm:cxn modelId="{0D92C3CC-8C26-4B01-A61F-203FD38CCF76}" srcId="{90CB1D85-F849-475E-8F92-A8E9307AD310}" destId="{7E8D5CAB-34A0-4B0F-BFD3-12C06E7B10F7}" srcOrd="0" destOrd="0" parTransId="{1F608218-CC95-426E-8C99-25D9E71D6742}" sibTransId="{78FBB679-3656-4543-AE5A-1D61AAA44DC1}"/>
    <dgm:cxn modelId="{185D2FDC-85D1-4666-BFF0-B46BA1A8F02B}" srcId="{0693CD32-C3F6-4548-B939-4BE332D9E9C1}" destId="{C52E1CA9-7179-4A25-A7BD-36EEC1A08802}" srcOrd="0" destOrd="0" parTransId="{5A27F2D9-4D7C-4346-B455-FC2D44DDDBAE}" sibTransId="{254B43B2-7781-47B0-920E-20F2BD0B053C}"/>
    <dgm:cxn modelId="{7BEDE5EB-2193-4E05-ACC3-9D4D832F2CB6}" type="presOf" srcId="{95B43743-823C-4D30-9363-507886045292}" destId="{3AA0B3EB-6E54-4A2F-A3FD-6CC07BD7965D}" srcOrd="0" destOrd="0" presId="urn:microsoft.com/office/officeart/2018/2/layout/IconVerticalSolidList"/>
    <dgm:cxn modelId="{A17516F2-1473-43F1-B509-7A85A607DCDE}" srcId="{95B43743-823C-4D30-9363-507886045292}" destId="{1F64C334-6A25-4BFF-8FC1-2D011809850A}" srcOrd="0" destOrd="0" parTransId="{4C9C45C2-121B-4BD7-B83C-BABD0D04795C}" sibTransId="{7CBCD4E1-DB9C-4797-8EA0-7E25BF7B4E81}"/>
    <dgm:cxn modelId="{A6AB2C39-B53A-4EC5-B8C7-DF28AAD22384}" type="presParOf" srcId="{4C660ED1-E0A4-4939-90D9-2B5A431C1FE7}" destId="{464C8EC7-961E-4EFA-ACF4-85F1F51EA372}" srcOrd="0" destOrd="0" presId="urn:microsoft.com/office/officeart/2018/2/layout/IconVerticalSolidList"/>
    <dgm:cxn modelId="{D9FD0AF5-8BD3-4DB3-BDD8-F0E242416F3E}" type="presParOf" srcId="{464C8EC7-961E-4EFA-ACF4-85F1F51EA372}" destId="{2499D6CA-C5DC-45CC-A7CB-FE3E9A990405}" srcOrd="0" destOrd="0" presId="urn:microsoft.com/office/officeart/2018/2/layout/IconVerticalSolidList"/>
    <dgm:cxn modelId="{074BB520-0797-4A6F-A23B-8091D57EF595}" type="presParOf" srcId="{464C8EC7-961E-4EFA-ACF4-85F1F51EA372}" destId="{1DEEDC82-D747-4BA8-BB3F-1D9996FEF305}" srcOrd="1" destOrd="0" presId="urn:microsoft.com/office/officeart/2018/2/layout/IconVerticalSolidList"/>
    <dgm:cxn modelId="{BCFF75B2-5DF2-4348-B193-4A13935E0573}" type="presParOf" srcId="{464C8EC7-961E-4EFA-ACF4-85F1F51EA372}" destId="{141F3596-0D21-4103-A3C7-F8DDC10EF44A}" srcOrd="2" destOrd="0" presId="urn:microsoft.com/office/officeart/2018/2/layout/IconVerticalSolidList"/>
    <dgm:cxn modelId="{36C0DD63-A0F0-4DA7-AD0D-213E2953BCAF}" type="presParOf" srcId="{464C8EC7-961E-4EFA-ACF4-85F1F51EA372}" destId="{2D8647C8-4E27-45F7-8FF0-3E3BB71ED251}" srcOrd="3" destOrd="0" presId="urn:microsoft.com/office/officeart/2018/2/layout/IconVerticalSolidList"/>
    <dgm:cxn modelId="{EFDBAFF6-8DB7-48D7-A98C-ADB474A9DE58}" type="presParOf" srcId="{464C8EC7-961E-4EFA-ACF4-85F1F51EA372}" destId="{B7E88635-CADF-4281-800D-68BE9C2BC1C4}" srcOrd="4" destOrd="0" presId="urn:microsoft.com/office/officeart/2018/2/layout/IconVerticalSolidList"/>
    <dgm:cxn modelId="{DD063049-5414-4A80-995D-DA6A3929140D}" type="presParOf" srcId="{4C660ED1-E0A4-4939-90D9-2B5A431C1FE7}" destId="{B128A117-717F-4A38-9258-02489EF7A755}" srcOrd="1" destOrd="0" presId="urn:microsoft.com/office/officeart/2018/2/layout/IconVerticalSolidList"/>
    <dgm:cxn modelId="{C8951B2F-ADF4-4FA3-B427-C118A20450F8}" type="presParOf" srcId="{4C660ED1-E0A4-4939-90D9-2B5A431C1FE7}" destId="{A476D9B2-0299-4DB8-BA5F-B3F158971274}" srcOrd="2" destOrd="0" presId="urn:microsoft.com/office/officeart/2018/2/layout/IconVerticalSolidList"/>
    <dgm:cxn modelId="{E181FADF-792D-42F1-8A51-08D1DA2A25E7}" type="presParOf" srcId="{A476D9B2-0299-4DB8-BA5F-B3F158971274}" destId="{C6806EC5-531B-43B1-AF2B-E0C6B3CE1628}" srcOrd="0" destOrd="0" presId="urn:microsoft.com/office/officeart/2018/2/layout/IconVerticalSolidList"/>
    <dgm:cxn modelId="{243BC659-FB80-4C6B-97DD-F8924088E4B6}" type="presParOf" srcId="{A476D9B2-0299-4DB8-BA5F-B3F158971274}" destId="{2D9A4D51-59A2-4E95-A5C1-CB17DABF4D1C}" srcOrd="1" destOrd="0" presId="urn:microsoft.com/office/officeart/2018/2/layout/IconVerticalSolidList"/>
    <dgm:cxn modelId="{8FC52B98-6226-4001-9471-EB19EE4FFBB8}" type="presParOf" srcId="{A476D9B2-0299-4DB8-BA5F-B3F158971274}" destId="{23D6EE83-9367-4A25-A596-EBFC503075E4}" srcOrd="2" destOrd="0" presId="urn:microsoft.com/office/officeart/2018/2/layout/IconVerticalSolidList"/>
    <dgm:cxn modelId="{476542DF-597A-448F-AF04-F853B27CB708}" type="presParOf" srcId="{A476D9B2-0299-4DB8-BA5F-B3F158971274}" destId="{894D5F05-5BC3-4905-B054-48317E2BAC98}" srcOrd="3" destOrd="0" presId="urn:microsoft.com/office/officeart/2018/2/layout/IconVerticalSolidList"/>
    <dgm:cxn modelId="{B70131B0-26C5-4753-8D8F-3E6B39BD6117}" type="presParOf" srcId="{A476D9B2-0299-4DB8-BA5F-B3F158971274}" destId="{187557A5-633B-4A12-A3DF-657E5C4CE8CC}" srcOrd="4" destOrd="0" presId="urn:microsoft.com/office/officeart/2018/2/layout/IconVerticalSolidList"/>
    <dgm:cxn modelId="{7B47FFDF-1269-45B7-9125-8E72D7E5A7F1}" type="presParOf" srcId="{4C660ED1-E0A4-4939-90D9-2B5A431C1FE7}" destId="{262F1801-1233-4E59-AB3D-F13A807D8BD2}" srcOrd="3" destOrd="0" presId="urn:microsoft.com/office/officeart/2018/2/layout/IconVerticalSolidList"/>
    <dgm:cxn modelId="{EF684C00-0930-4210-B67A-5EBAAE8745C2}" type="presParOf" srcId="{4C660ED1-E0A4-4939-90D9-2B5A431C1FE7}" destId="{E1D106FC-01E1-4230-91A8-B5CEFE96F4CA}" srcOrd="4" destOrd="0" presId="urn:microsoft.com/office/officeart/2018/2/layout/IconVerticalSolidList"/>
    <dgm:cxn modelId="{4BC6354F-C714-4404-8133-1F7CA902AA47}" type="presParOf" srcId="{E1D106FC-01E1-4230-91A8-B5CEFE96F4CA}" destId="{665A57FF-823D-4781-93B3-E29CAFAEE9C2}" srcOrd="0" destOrd="0" presId="urn:microsoft.com/office/officeart/2018/2/layout/IconVerticalSolidList"/>
    <dgm:cxn modelId="{1D5E8DDC-B736-4B22-BBD5-E61176F132B2}" type="presParOf" srcId="{E1D106FC-01E1-4230-91A8-B5CEFE96F4CA}" destId="{7491BABD-E9C6-45AD-88EC-2C5F8DAF040B}" srcOrd="1" destOrd="0" presId="urn:microsoft.com/office/officeart/2018/2/layout/IconVerticalSolidList"/>
    <dgm:cxn modelId="{D8F29490-0F01-4CB9-8716-3BA68EA1F7C3}" type="presParOf" srcId="{E1D106FC-01E1-4230-91A8-B5CEFE96F4CA}" destId="{F0BF0E7C-44EE-43C6-B048-4355A59A7F88}" srcOrd="2" destOrd="0" presId="urn:microsoft.com/office/officeart/2018/2/layout/IconVerticalSolidList"/>
    <dgm:cxn modelId="{B24C76B9-E964-4CA7-A472-1FB04AB5639A}" type="presParOf" srcId="{E1D106FC-01E1-4230-91A8-B5CEFE96F4CA}" destId="{3AA0B3EB-6E54-4A2F-A3FD-6CC07BD7965D}" srcOrd="3" destOrd="0" presId="urn:microsoft.com/office/officeart/2018/2/layout/IconVerticalSolidList"/>
    <dgm:cxn modelId="{A81E038A-A94D-452D-8A27-7A0722502F2C}" type="presParOf" srcId="{E1D106FC-01E1-4230-91A8-B5CEFE96F4CA}" destId="{4019D249-08B8-43A9-8704-A57D85FC9DD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09379-F190-5F41-9337-C979D3210973}">
      <dsp:nvSpPr>
        <dsp:cNvPr id="0" name=""/>
        <dsp:cNvSpPr/>
      </dsp:nvSpPr>
      <dsp:spPr>
        <a:xfrm>
          <a:off x="0" y="64574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Definitions</a:t>
          </a:r>
        </a:p>
      </dsp:txBody>
      <dsp:txXfrm>
        <a:off x="21704" y="86278"/>
        <a:ext cx="7843292" cy="401192"/>
      </dsp:txXfrm>
    </dsp:sp>
    <dsp:sp modelId="{C7E2B786-C71F-1E4B-A35B-D980AC7CDB4D}">
      <dsp:nvSpPr>
        <dsp:cNvPr id="0" name=""/>
        <dsp:cNvSpPr/>
      </dsp:nvSpPr>
      <dsp:spPr>
        <a:xfrm>
          <a:off x="0" y="563894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Registrant Responsibilities</a:t>
          </a:r>
        </a:p>
      </dsp:txBody>
      <dsp:txXfrm>
        <a:off x="21704" y="585598"/>
        <a:ext cx="7843292" cy="401192"/>
      </dsp:txXfrm>
    </dsp:sp>
    <dsp:sp modelId="{5987C96C-D7EB-F849-9BD2-3BBD5F390A03}">
      <dsp:nvSpPr>
        <dsp:cNvPr id="0" name=""/>
        <dsp:cNvSpPr/>
      </dsp:nvSpPr>
      <dsp:spPr>
        <a:xfrm>
          <a:off x="0" y="1063214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Record Keeping</a:t>
          </a:r>
        </a:p>
      </dsp:txBody>
      <dsp:txXfrm>
        <a:off x="21704" y="1084918"/>
        <a:ext cx="7843292" cy="401192"/>
      </dsp:txXfrm>
    </dsp:sp>
    <dsp:sp modelId="{61E46027-3D20-D141-B7A4-4064D0AC2BFB}">
      <dsp:nvSpPr>
        <dsp:cNvPr id="0" name=""/>
        <dsp:cNvSpPr/>
      </dsp:nvSpPr>
      <dsp:spPr>
        <a:xfrm>
          <a:off x="0" y="1562534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Security Requirements</a:t>
          </a:r>
        </a:p>
      </dsp:txBody>
      <dsp:txXfrm>
        <a:off x="21704" y="1584238"/>
        <a:ext cx="7843292" cy="401192"/>
      </dsp:txXfrm>
    </dsp:sp>
    <dsp:sp modelId="{44D53FA2-B486-5D4B-8B99-5BEF60BDC028}">
      <dsp:nvSpPr>
        <dsp:cNvPr id="0" name=""/>
        <dsp:cNvSpPr/>
      </dsp:nvSpPr>
      <dsp:spPr>
        <a:xfrm>
          <a:off x="0" y="2061854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Transferring Controlled Substances</a:t>
          </a:r>
        </a:p>
      </dsp:txBody>
      <dsp:txXfrm>
        <a:off x="21704" y="2083558"/>
        <a:ext cx="7843292" cy="401192"/>
      </dsp:txXfrm>
    </dsp:sp>
    <dsp:sp modelId="{CB8F15BD-46F3-FC47-B207-FE00AA8C6E7E}">
      <dsp:nvSpPr>
        <dsp:cNvPr id="0" name=""/>
        <dsp:cNvSpPr/>
      </dsp:nvSpPr>
      <dsp:spPr>
        <a:xfrm>
          <a:off x="0" y="2561174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Reporting Requirements</a:t>
          </a:r>
        </a:p>
      </dsp:txBody>
      <dsp:txXfrm>
        <a:off x="21704" y="2582878"/>
        <a:ext cx="7843292" cy="401192"/>
      </dsp:txXfrm>
    </dsp:sp>
    <dsp:sp modelId="{62F245E4-D113-8F4F-911D-129C0E8D9EC1}">
      <dsp:nvSpPr>
        <dsp:cNvPr id="0" name=""/>
        <dsp:cNvSpPr/>
      </dsp:nvSpPr>
      <dsp:spPr>
        <a:xfrm>
          <a:off x="0" y="3060494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Destruction/Disposal</a:t>
          </a:r>
        </a:p>
      </dsp:txBody>
      <dsp:txXfrm>
        <a:off x="21704" y="3082198"/>
        <a:ext cx="7843292" cy="401192"/>
      </dsp:txXfrm>
    </dsp:sp>
    <dsp:sp modelId="{7059C45F-7EA5-194F-BF8D-3FD067173347}">
      <dsp:nvSpPr>
        <dsp:cNvPr id="0" name=""/>
        <dsp:cNvSpPr/>
      </dsp:nvSpPr>
      <dsp:spPr>
        <a:xfrm>
          <a:off x="0" y="3559814"/>
          <a:ext cx="78867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Modification of Registration</a:t>
          </a:r>
        </a:p>
      </dsp:txBody>
      <dsp:txXfrm>
        <a:off x="21704" y="3581518"/>
        <a:ext cx="7843292" cy="401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15FC4-89D1-3142-9221-3C60A34D2DAE}">
      <dsp:nvSpPr>
        <dsp:cNvPr id="0" name=""/>
        <dsp:cNvSpPr/>
      </dsp:nvSpPr>
      <dsp:spPr>
        <a:xfrm>
          <a:off x="0" y="372113"/>
          <a:ext cx="2793716" cy="1676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Compliance with all applicable laws and regulations</a:t>
          </a:r>
        </a:p>
      </dsp:txBody>
      <dsp:txXfrm>
        <a:off x="0" y="372113"/>
        <a:ext cx="2793716" cy="1676229"/>
      </dsp:txXfrm>
    </dsp:sp>
    <dsp:sp modelId="{16E6D3C5-7639-E84A-B009-090A01B2CD25}">
      <dsp:nvSpPr>
        <dsp:cNvPr id="0" name=""/>
        <dsp:cNvSpPr/>
      </dsp:nvSpPr>
      <dsp:spPr>
        <a:xfrm>
          <a:off x="3073087" y="372113"/>
          <a:ext cx="2793716" cy="1676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Maintenance of the list of Authorized Users</a:t>
          </a:r>
        </a:p>
      </dsp:txBody>
      <dsp:txXfrm>
        <a:off x="3073087" y="372113"/>
        <a:ext cx="2793716" cy="1676229"/>
      </dsp:txXfrm>
    </dsp:sp>
    <dsp:sp modelId="{4C3D5B8A-91F4-CE4A-A37E-32782918B879}">
      <dsp:nvSpPr>
        <dsp:cNvPr id="0" name=""/>
        <dsp:cNvSpPr/>
      </dsp:nvSpPr>
      <dsp:spPr>
        <a:xfrm>
          <a:off x="6146175" y="372113"/>
          <a:ext cx="2793716" cy="1676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Authorized User background verification</a:t>
          </a:r>
        </a:p>
      </dsp:txBody>
      <dsp:txXfrm>
        <a:off x="6146175" y="372113"/>
        <a:ext cx="2793716" cy="1676229"/>
      </dsp:txXfrm>
    </dsp:sp>
    <dsp:sp modelId="{8E7EF447-0EB1-7D41-8CEF-B0A73A7C6E65}">
      <dsp:nvSpPr>
        <dsp:cNvPr id="0" name=""/>
        <dsp:cNvSpPr/>
      </dsp:nvSpPr>
      <dsp:spPr>
        <a:xfrm>
          <a:off x="0" y="2327714"/>
          <a:ext cx="2793716" cy="1676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Training of Authorized Users on proper handling, storage, documentation requirements, etc </a:t>
          </a:r>
        </a:p>
      </dsp:txBody>
      <dsp:txXfrm>
        <a:off x="0" y="2327714"/>
        <a:ext cx="2793716" cy="1676229"/>
      </dsp:txXfrm>
    </dsp:sp>
    <dsp:sp modelId="{32549D20-4CD2-D94E-965D-722E897D61CF}">
      <dsp:nvSpPr>
        <dsp:cNvPr id="0" name=""/>
        <dsp:cNvSpPr/>
      </dsp:nvSpPr>
      <dsp:spPr>
        <a:xfrm>
          <a:off x="3073087" y="2327714"/>
          <a:ext cx="2793716" cy="1676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Filing all required reports with DEA</a:t>
          </a:r>
        </a:p>
      </dsp:txBody>
      <dsp:txXfrm>
        <a:off x="3073087" y="2327714"/>
        <a:ext cx="2793716" cy="1676229"/>
      </dsp:txXfrm>
    </dsp:sp>
    <dsp:sp modelId="{DB2E75FA-983E-4949-9991-427B8351E742}">
      <dsp:nvSpPr>
        <dsp:cNvPr id="0" name=""/>
        <dsp:cNvSpPr/>
      </dsp:nvSpPr>
      <dsp:spPr>
        <a:xfrm>
          <a:off x="6146175" y="2327714"/>
          <a:ext cx="2793716" cy="16762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Maintenance of records for at least 2 years</a:t>
          </a:r>
        </a:p>
      </dsp:txBody>
      <dsp:txXfrm>
        <a:off x="6146175" y="2327714"/>
        <a:ext cx="2793716" cy="1676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9D6CA-C5DC-45CC-A7CB-FE3E9A990405}">
      <dsp:nvSpPr>
        <dsp:cNvPr id="0" name=""/>
        <dsp:cNvSpPr/>
      </dsp:nvSpPr>
      <dsp:spPr>
        <a:xfrm>
          <a:off x="-57249" y="6449"/>
          <a:ext cx="8869680" cy="11588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EDC82-D747-4BA8-BB3F-1D9996FEF305}">
      <dsp:nvSpPr>
        <dsp:cNvPr id="0" name=""/>
        <dsp:cNvSpPr/>
      </dsp:nvSpPr>
      <dsp:spPr>
        <a:xfrm>
          <a:off x="293312" y="267198"/>
          <a:ext cx="637385" cy="637385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47C8-4E27-45F7-8FF0-3E3BB71ED251}">
      <dsp:nvSpPr>
        <dsp:cNvPr id="0" name=""/>
        <dsp:cNvSpPr/>
      </dsp:nvSpPr>
      <dsp:spPr>
        <a:xfrm>
          <a:off x="1281260" y="6449"/>
          <a:ext cx="3991356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Controlled Substances Used For Research Program</a:t>
          </a:r>
        </a:p>
      </dsp:txBody>
      <dsp:txXfrm>
        <a:off x="1281260" y="6449"/>
        <a:ext cx="3991356" cy="1158882"/>
      </dsp:txXfrm>
    </dsp:sp>
    <dsp:sp modelId="{B7E88635-CADF-4281-800D-68BE9C2BC1C4}">
      <dsp:nvSpPr>
        <dsp:cNvPr id="0" name=""/>
        <dsp:cNvSpPr/>
      </dsp:nvSpPr>
      <dsp:spPr>
        <a:xfrm>
          <a:off x="5155499" y="6449"/>
          <a:ext cx="3771429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3"/>
            </a:rPr>
            <a:t>Thomas.Heddleston@Colorado.edu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(303) 492-0770</a:t>
          </a:r>
        </a:p>
      </dsp:txBody>
      <dsp:txXfrm>
        <a:off x="5155499" y="6449"/>
        <a:ext cx="3771429" cy="1158882"/>
      </dsp:txXfrm>
    </dsp:sp>
    <dsp:sp modelId="{C6806EC5-531B-43B1-AF2B-E0C6B3CE1628}">
      <dsp:nvSpPr>
        <dsp:cNvPr id="0" name=""/>
        <dsp:cNvSpPr/>
      </dsp:nvSpPr>
      <dsp:spPr>
        <a:xfrm>
          <a:off x="-57249" y="1455053"/>
          <a:ext cx="8869680" cy="11588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A4D51-59A2-4E95-A5C1-CB17DABF4D1C}">
      <dsp:nvSpPr>
        <dsp:cNvPr id="0" name=""/>
        <dsp:cNvSpPr/>
      </dsp:nvSpPr>
      <dsp:spPr>
        <a:xfrm>
          <a:off x="293312" y="1715801"/>
          <a:ext cx="637385" cy="637385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D5F05-5BC3-4905-B054-48317E2BAC98}">
      <dsp:nvSpPr>
        <dsp:cNvPr id="0" name=""/>
        <dsp:cNvSpPr/>
      </dsp:nvSpPr>
      <dsp:spPr>
        <a:xfrm>
          <a:off x="1281260" y="1455053"/>
          <a:ext cx="3991356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IACUC Office</a:t>
          </a:r>
        </a:p>
      </dsp:txBody>
      <dsp:txXfrm>
        <a:off x="1281260" y="1455053"/>
        <a:ext cx="3991356" cy="1158882"/>
      </dsp:txXfrm>
    </dsp:sp>
    <dsp:sp modelId="{187557A5-633B-4A12-A3DF-657E5C4CE8CC}">
      <dsp:nvSpPr>
        <dsp:cNvPr id="0" name=""/>
        <dsp:cNvSpPr/>
      </dsp:nvSpPr>
      <dsp:spPr>
        <a:xfrm>
          <a:off x="5272616" y="1455053"/>
          <a:ext cx="3537196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4"/>
            </a:rPr>
            <a:t>IACUCOffice@Colorado.edu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(303) 492-8187</a:t>
          </a:r>
        </a:p>
      </dsp:txBody>
      <dsp:txXfrm>
        <a:off x="5272616" y="1455053"/>
        <a:ext cx="3537196" cy="1158882"/>
      </dsp:txXfrm>
    </dsp:sp>
    <dsp:sp modelId="{665A57FF-823D-4781-93B3-E29CAFAEE9C2}">
      <dsp:nvSpPr>
        <dsp:cNvPr id="0" name=""/>
        <dsp:cNvSpPr/>
      </dsp:nvSpPr>
      <dsp:spPr>
        <a:xfrm>
          <a:off x="-57249" y="2903656"/>
          <a:ext cx="8869680" cy="11588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1BABD-E9C6-45AD-88EC-2C5F8DAF040B}">
      <dsp:nvSpPr>
        <dsp:cNvPr id="0" name=""/>
        <dsp:cNvSpPr/>
      </dsp:nvSpPr>
      <dsp:spPr>
        <a:xfrm>
          <a:off x="293312" y="3164405"/>
          <a:ext cx="637385" cy="637385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0B3EB-6E54-4A2F-A3FD-6CC07BD7965D}">
      <dsp:nvSpPr>
        <dsp:cNvPr id="0" name=""/>
        <dsp:cNvSpPr/>
      </dsp:nvSpPr>
      <dsp:spPr>
        <a:xfrm>
          <a:off x="1281260" y="2903656"/>
          <a:ext cx="3991356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OAR Office</a:t>
          </a:r>
        </a:p>
      </dsp:txBody>
      <dsp:txXfrm>
        <a:off x="1281260" y="2903656"/>
        <a:ext cx="3991356" cy="1158882"/>
      </dsp:txXfrm>
    </dsp:sp>
    <dsp:sp modelId="{4019D249-08B8-43A9-8704-A57D85FC9DD5}">
      <dsp:nvSpPr>
        <dsp:cNvPr id="0" name=""/>
        <dsp:cNvSpPr/>
      </dsp:nvSpPr>
      <dsp:spPr>
        <a:xfrm>
          <a:off x="5272616" y="2903656"/>
          <a:ext cx="3537196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5"/>
            </a:rPr>
            <a:t>Sara.Hashway@Colorado.edu</a:t>
          </a:r>
          <a:r>
            <a:rPr lang="en-US" sz="1700" kern="1200" dirty="0"/>
            <a:t>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(303) 492-3411</a:t>
          </a:r>
        </a:p>
      </dsp:txBody>
      <dsp:txXfrm>
        <a:off x="5272616" y="2903656"/>
        <a:ext cx="3537196" cy="1158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9D6CA-C5DC-45CC-A7CB-FE3E9A990405}">
      <dsp:nvSpPr>
        <dsp:cNvPr id="0" name=""/>
        <dsp:cNvSpPr/>
      </dsp:nvSpPr>
      <dsp:spPr>
        <a:xfrm>
          <a:off x="-87314" y="0"/>
          <a:ext cx="8866414" cy="11588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EDC82-D747-4BA8-BB3F-1D9996FEF305}">
      <dsp:nvSpPr>
        <dsp:cNvPr id="0" name=""/>
        <dsp:cNvSpPr/>
      </dsp:nvSpPr>
      <dsp:spPr>
        <a:xfrm>
          <a:off x="263247" y="267198"/>
          <a:ext cx="637385" cy="637385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47C8-4E27-45F7-8FF0-3E3BB71ED251}">
      <dsp:nvSpPr>
        <dsp:cNvPr id="0" name=""/>
        <dsp:cNvSpPr/>
      </dsp:nvSpPr>
      <dsp:spPr>
        <a:xfrm>
          <a:off x="1251194" y="6449"/>
          <a:ext cx="3989886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Environmental Health &amp; Safety</a:t>
          </a:r>
        </a:p>
      </dsp:txBody>
      <dsp:txXfrm>
        <a:off x="1251194" y="6449"/>
        <a:ext cx="3989886" cy="1158882"/>
      </dsp:txXfrm>
    </dsp:sp>
    <dsp:sp modelId="{B7E88635-CADF-4281-800D-68BE9C2BC1C4}">
      <dsp:nvSpPr>
        <dsp:cNvPr id="0" name=""/>
        <dsp:cNvSpPr/>
      </dsp:nvSpPr>
      <dsp:spPr>
        <a:xfrm>
          <a:off x="5071452" y="6449"/>
          <a:ext cx="3874657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hlinkClick xmlns:r="http://schemas.openxmlformats.org/officeDocument/2006/relationships" r:id="rId3"/>
            </a:rPr>
            <a:t>Cher.Masini@Colorado.edu</a:t>
          </a: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none" kern="1200" dirty="0">
              <a:solidFill>
                <a:schemeClr val="tx1"/>
              </a:solidFill>
            </a:rPr>
            <a:t>(</a:t>
          </a:r>
          <a:r>
            <a:rPr lang="en-US" sz="1700" b="0" i="0" u="none" kern="1200" dirty="0">
              <a:solidFill>
                <a:schemeClr val="tx1"/>
              </a:solidFill>
            </a:rPr>
            <a:t>303) 492-2817</a:t>
          </a:r>
          <a:endParaRPr lang="en-US" sz="1700" u="none" kern="1200" dirty="0">
            <a:solidFill>
              <a:schemeClr val="tx1"/>
            </a:solidFill>
          </a:endParaRPr>
        </a:p>
      </dsp:txBody>
      <dsp:txXfrm>
        <a:off x="5071452" y="6449"/>
        <a:ext cx="3874657" cy="1158882"/>
      </dsp:txXfrm>
    </dsp:sp>
    <dsp:sp modelId="{C6806EC5-531B-43B1-AF2B-E0C6B3CE1628}">
      <dsp:nvSpPr>
        <dsp:cNvPr id="0" name=""/>
        <dsp:cNvSpPr/>
      </dsp:nvSpPr>
      <dsp:spPr>
        <a:xfrm>
          <a:off x="-87314" y="1471381"/>
          <a:ext cx="8866414" cy="11588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A4D51-59A2-4E95-A5C1-CB17DABF4D1C}">
      <dsp:nvSpPr>
        <dsp:cNvPr id="0" name=""/>
        <dsp:cNvSpPr/>
      </dsp:nvSpPr>
      <dsp:spPr>
        <a:xfrm>
          <a:off x="263247" y="1715801"/>
          <a:ext cx="637385" cy="63738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D5F05-5BC3-4905-B054-48317E2BAC98}">
      <dsp:nvSpPr>
        <dsp:cNvPr id="0" name=""/>
        <dsp:cNvSpPr/>
      </dsp:nvSpPr>
      <dsp:spPr>
        <a:xfrm>
          <a:off x="1251194" y="1455053"/>
          <a:ext cx="3989886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Denver DEA Field Office</a:t>
          </a:r>
        </a:p>
      </dsp:txBody>
      <dsp:txXfrm>
        <a:off x="1251194" y="1455053"/>
        <a:ext cx="3989886" cy="1158882"/>
      </dsp:txXfrm>
    </dsp:sp>
    <dsp:sp modelId="{187557A5-633B-4A12-A3DF-657E5C4CE8CC}">
      <dsp:nvSpPr>
        <dsp:cNvPr id="0" name=""/>
        <dsp:cNvSpPr/>
      </dsp:nvSpPr>
      <dsp:spPr>
        <a:xfrm>
          <a:off x="5241081" y="1455053"/>
          <a:ext cx="3535400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(720) 895-4040</a:t>
          </a:r>
        </a:p>
      </dsp:txBody>
      <dsp:txXfrm>
        <a:off x="5241081" y="1455053"/>
        <a:ext cx="3535400" cy="1158882"/>
      </dsp:txXfrm>
    </dsp:sp>
    <dsp:sp modelId="{665A57FF-823D-4781-93B3-E29CAFAEE9C2}">
      <dsp:nvSpPr>
        <dsp:cNvPr id="0" name=""/>
        <dsp:cNvSpPr/>
      </dsp:nvSpPr>
      <dsp:spPr>
        <a:xfrm>
          <a:off x="-87314" y="2910106"/>
          <a:ext cx="8866414" cy="11588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1BABD-E9C6-45AD-88EC-2C5F8DAF040B}">
      <dsp:nvSpPr>
        <dsp:cNvPr id="0" name=""/>
        <dsp:cNvSpPr/>
      </dsp:nvSpPr>
      <dsp:spPr>
        <a:xfrm>
          <a:off x="263247" y="3164405"/>
          <a:ext cx="637385" cy="637385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0B3EB-6E54-4A2F-A3FD-6CC07BD7965D}">
      <dsp:nvSpPr>
        <dsp:cNvPr id="0" name=""/>
        <dsp:cNvSpPr/>
      </dsp:nvSpPr>
      <dsp:spPr>
        <a:xfrm>
          <a:off x="1251194" y="2903656"/>
          <a:ext cx="3989886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DEA Diversion Control Division</a:t>
          </a:r>
        </a:p>
      </dsp:txBody>
      <dsp:txXfrm>
        <a:off x="1251194" y="2903656"/>
        <a:ext cx="3989886" cy="1158882"/>
      </dsp:txXfrm>
    </dsp:sp>
    <dsp:sp modelId="{4019D249-08B8-43A9-8704-A57D85FC9DD5}">
      <dsp:nvSpPr>
        <dsp:cNvPr id="0" name=""/>
        <dsp:cNvSpPr/>
      </dsp:nvSpPr>
      <dsp:spPr>
        <a:xfrm>
          <a:off x="5063833" y="2903656"/>
          <a:ext cx="3889894" cy="115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8" tIns="122648" rIns="122648" bIns="122648" numCol="1" spcCol="1270" anchor="ctr" anchorCtr="0">
          <a:noAutofit/>
        </a:bodyPr>
        <a:lstStyle/>
        <a:p>
          <a:pPr marL="15875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700" kern="1200" dirty="0">
              <a:hlinkClick xmlns:r="http://schemas.openxmlformats.org/officeDocument/2006/relationships" r:id="rId6"/>
            </a:rPr>
            <a:t>DEA.Registration.Help@usdoj.gov</a:t>
          </a:r>
          <a:r>
            <a:rPr lang="en-US" sz="1700" kern="1200" dirty="0"/>
            <a:t> </a:t>
          </a:r>
        </a:p>
        <a:p>
          <a:pPr marL="15875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700" kern="1200" dirty="0"/>
            <a:t>1 (800) 883-9539 (8:30-5:50pm ET)</a:t>
          </a:r>
        </a:p>
      </dsp:txBody>
      <dsp:txXfrm>
        <a:off x="5063833" y="2903656"/>
        <a:ext cx="3889894" cy="1158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Professional Development &amp; Learning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E5C54-887F-475E-9CE3-EBDD5D50CC2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CB17-0328-4379-BC8F-0C55491D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160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Professional Development &amp; Learning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C47EC-2F0A-458B-B386-60A585BE7D6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6796-3CD3-42F3-AB74-05951A96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38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9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2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1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9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49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53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0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63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79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16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8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92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5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0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30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8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Professional Development &amp;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16796-3CD3-42F3-AB74-05951A9625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6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42809"/>
            <a:ext cx="6858000" cy="2513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10206"/>
            <a:ext cx="7886700" cy="1325563"/>
          </a:xfrm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90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39710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3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4560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4560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0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89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1990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82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011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1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4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2E13838-E41E-4357-8C4F-D3193208F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0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92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31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54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20349"/>
            <a:ext cx="7886700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18707"/>
            <a:ext cx="7886700" cy="320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02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01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10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3.xml"/><Relationship Id="rId9" Type="http://schemas.microsoft.com/office/2007/relationships/diagramDrawing" Target="../diagrams/drawing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24.xml"/><Relationship Id="rId9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43000" y="4430257"/>
            <a:ext cx="6858000" cy="1325564"/>
          </a:xfrm>
        </p:spPr>
        <p:txBody>
          <a:bodyPr/>
          <a:lstStyle/>
          <a:p>
            <a:r>
              <a:rPr lang="en-US" dirty="0"/>
              <a:t>Controlled Substances Used for Research Program</a:t>
            </a:r>
          </a:p>
          <a:p>
            <a:r>
              <a:rPr lang="en-US" dirty="0"/>
              <a:t>November 5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Substance Overview for Researchers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672C7EA-6252-8343-99E3-F7C8EDD88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2"/>
    </mc:Choice>
    <mc:Fallback xmlns="">
      <p:transition spd="slow" advTm="11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Record Keeping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6"/>
            <a:ext cx="8041821" cy="4187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Information that must be captured (see </a:t>
            </a:r>
            <a:r>
              <a:rPr lang="en-US" sz="2600" dirty="0">
                <a:solidFill>
                  <a:schemeClr val="accent1"/>
                </a:solidFill>
              </a:rPr>
              <a:t>§1304.11(e)(1)(iii)(iv) and (6)(</a:t>
            </a:r>
            <a:r>
              <a:rPr lang="en-US" sz="2600" dirty="0" err="1">
                <a:solidFill>
                  <a:schemeClr val="accent1"/>
                </a:solidFill>
              </a:rPr>
              <a:t>i</a:t>
            </a:r>
            <a:r>
              <a:rPr lang="en-US" sz="2600" dirty="0">
                <a:solidFill>
                  <a:schemeClr val="accent1"/>
                </a:solidFill>
              </a:rPr>
              <a:t>)</a:t>
            </a:r>
            <a:r>
              <a:rPr lang="en-US" sz="2600" dirty="0"/>
              <a:t>)</a:t>
            </a:r>
          </a:p>
          <a:p>
            <a:r>
              <a:rPr lang="en-US" dirty="0"/>
              <a:t>The name of the substance</a:t>
            </a:r>
          </a:p>
          <a:p>
            <a:r>
              <a:rPr lang="en-US" dirty="0"/>
              <a:t>Each finished form of the substance </a:t>
            </a:r>
          </a:p>
          <a:p>
            <a:r>
              <a:rPr lang="en-US" dirty="0"/>
              <a:t>The number of units or volume of each finished form in each commercial container </a:t>
            </a:r>
          </a:p>
          <a:p>
            <a:r>
              <a:rPr lang="en-US" dirty="0"/>
              <a:t>The number of commercial containers of each such finished form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For Schedules I or II, exact counts or measures are required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/>
              <a:t>For Schedules III-V, estimated counts/measures are sufficient (unless the container holds more than 1,000 tablets, then exact counts are required) 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0A01F2E-CE01-A145-8FA3-8D21C4C533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43"/>
    </mc:Choice>
    <mc:Fallback xmlns="">
      <p:transition spd="slow" advTm="76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Record Keeping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Labeling (see </a:t>
            </a:r>
            <a:r>
              <a:rPr lang="en-US" dirty="0">
                <a:solidFill>
                  <a:schemeClr val="accent1"/>
                </a:solidFill>
              </a:rPr>
              <a:t>§1304.03(a)</a:t>
            </a:r>
            <a:r>
              <a:rPr lang="en-US" dirty="0"/>
              <a:t>)</a:t>
            </a:r>
          </a:p>
          <a:p>
            <a:r>
              <a:rPr lang="en-US" dirty="0"/>
              <a:t>If a CS is removed from its original packaging and diluted or mixed, each new container must be labeled and tracked</a:t>
            </a:r>
          </a:p>
          <a:p>
            <a:r>
              <a:rPr lang="en-US" dirty="0"/>
              <a:t>The label must include:</a:t>
            </a:r>
          </a:p>
          <a:p>
            <a:pPr lvl="1"/>
            <a:r>
              <a:rPr lang="en-US" dirty="0"/>
              <a:t>Name of the CS</a:t>
            </a:r>
          </a:p>
          <a:p>
            <a:pPr lvl="1"/>
            <a:r>
              <a:rPr lang="en-US" dirty="0"/>
              <a:t>Lot number </a:t>
            </a:r>
          </a:p>
          <a:p>
            <a:pPr lvl="1"/>
            <a:r>
              <a:rPr lang="en-US" dirty="0"/>
              <a:t>Final concentration</a:t>
            </a:r>
          </a:p>
          <a:p>
            <a:pPr lvl="1"/>
            <a:r>
              <a:rPr lang="en-US" dirty="0"/>
              <a:t>Amount per container</a:t>
            </a:r>
          </a:p>
          <a:p>
            <a:pPr lvl="1"/>
            <a:r>
              <a:rPr lang="en-US" dirty="0"/>
              <a:t>Expiration date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6288DBA-B3E1-9841-8100-31CFAA174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06"/>
    </mc:Choice>
    <mc:Fallback xmlns="">
      <p:transition spd="slow" advTm="34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Record Keeping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Inventory Use Logs (see </a:t>
            </a:r>
            <a:r>
              <a:rPr lang="en-US" dirty="0">
                <a:solidFill>
                  <a:schemeClr val="accent1"/>
                </a:solidFill>
              </a:rPr>
              <a:t>§1304.22(c)</a:t>
            </a:r>
            <a:r>
              <a:rPr lang="en-US" dirty="0"/>
              <a:t>)</a:t>
            </a:r>
          </a:p>
          <a:p>
            <a:r>
              <a:rPr lang="en-US" dirty="0"/>
              <a:t>Required for all CS</a:t>
            </a:r>
          </a:p>
          <a:p>
            <a:r>
              <a:rPr lang="en-US" dirty="0"/>
              <a:t>Capture the use of a CS from acquisition to end of use (administration or disposal/destruction)</a:t>
            </a:r>
          </a:p>
          <a:p>
            <a:r>
              <a:rPr lang="en-US" dirty="0"/>
              <a:t>Mixed/diluted CS must have their own Inventory Use Log</a:t>
            </a:r>
          </a:p>
          <a:p>
            <a:r>
              <a:rPr lang="en-US" dirty="0"/>
              <a:t>Inventory Use Logs must be stored separate location from CS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DEB4781-2FC2-2643-A116-D999657AB0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75"/>
    </mc:Choice>
    <mc:Fallback xmlns="">
      <p:transition spd="slow" advTm="33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5D2BB88D-4512-5646-8448-F75134B608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307"/>
            <a:ext cx="9144000" cy="6799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BC4190-424A-8D40-881F-DB5C66B7BEDA}"/>
              </a:ext>
            </a:extLst>
          </p:cNvPr>
          <p:cNvSpPr/>
          <p:nvPr/>
        </p:nvSpPr>
        <p:spPr>
          <a:xfrm>
            <a:off x="130628" y="1355268"/>
            <a:ext cx="8899071" cy="1763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4F2C6A-1A17-5245-8207-CE258A72504F}"/>
              </a:ext>
            </a:extLst>
          </p:cNvPr>
          <p:cNvSpPr/>
          <p:nvPr/>
        </p:nvSpPr>
        <p:spPr>
          <a:xfrm>
            <a:off x="0" y="3553138"/>
            <a:ext cx="9144000" cy="9208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3A34413-3155-CC4F-9EE5-1749D5CED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50"/>
    </mc:Choice>
    <mc:Fallback xmlns="">
      <p:transition spd="slow" advTm="5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Security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 Overview (see </a:t>
            </a:r>
            <a:r>
              <a:rPr lang="en-US" dirty="0">
                <a:solidFill>
                  <a:schemeClr val="accent1"/>
                </a:solidFill>
              </a:rPr>
              <a:t>§1301.71</a:t>
            </a:r>
            <a:r>
              <a:rPr lang="en-US" dirty="0"/>
              <a:t>):</a:t>
            </a:r>
          </a:p>
          <a:p>
            <a:r>
              <a:rPr lang="en-US" dirty="0"/>
              <a:t>A double-secure system is required</a:t>
            </a:r>
          </a:p>
          <a:p>
            <a:r>
              <a:rPr lang="en-US" dirty="0"/>
              <a:t>Only the Registrant and Authorized Users should have access to CS</a:t>
            </a:r>
          </a:p>
          <a:p>
            <a:r>
              <a:rPr lang="en-US" dirty="0"/>
              <a:t>CS must be stored at the location on the registration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9FB9F02-2BEA-1C40-98B4-22C7F67F8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4"/>
    </mc:Choice>
    <mc:Fallback xmlns="">
      <p:transition spd="slow" advTm="21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Security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Storage Specifications:</a:t>
            </a:r>
          </a:p>
          <a:p>
            <a:r>
              <a:rPr lang="en-US" dirty="0"/>
              <a:t>DEA storage cabinets must: </a:t>
            </a:r>
          </a:p>
          <a:p>
            <a:pPr lvl="1"/>
            <a:r>
              <a:rPr lang="en-US" dirty="0"/>
              <a:t>Be non-transportable and physically secured to the building</a:t>
            </a:r>
          </a:p>
          <a:p>
            <a:pPr lvl="1"/>
            <a:r>
              <a:rPr lang="en-US" dirty="0"/>
              <a:t>Be lockable </a:t>
            </a:r>
          </a:p>
          <a:p>
            <a:pPr lvl="1"/>
            <a:r>
              <a:rPr lang="en-US" dirty="0"/>
              <a:t>Be substantially constructed </a:t>
            </a:r>
          </a:p>
          <a:p>
            <a:r>
              <a:rPr lang="en-US" dirty="0"/>
              <a:t>The DEA diversion investigator conducting the pre-registration review has </a:t>
            </a:r>
            <a:r>
              <a:rPr lang="en-US" dirty="0">
                <a:solidFill>
                  <a:schemeClr val="accent4"/>
                </a:solidFill>
              </a:rPr>
              <a:t>sole discretion </a:t>
            </a:r>
            <a:r>
              <a:rPr lang="en-US" dirty="0"/>
              <a:t>to determine whether the security requirements have been met 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5F801F0-EFBE-3740-82B4-AE30B885B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27"/>
    </mc:Choice>
    <mc:Fallback xmlns="">
      <p:transition spd="slow" advTm="33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Transferring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 can be transferred from one Registrant to another as long as:</a:t>
            </a:r>
          </a:p>
          <a:p>
            <a:pPr lvl="1"/>
            <a:r>
              <a:rPr lang="en-US" dirty="0"/>
              <a:t>Both Registrants hold the required DEA registrations at the time of the transfer</a:t>
            </a:r>
          </a:p>
          <a:p>
            <a:pPr lvl="1"/>
            <a:r>
              <a:rPr lang="en-US" dirty="0"/>
              <a:t>Inventory Use Logs are completed to indicate the transfer</a:t>
            </a:r>
          </a:p>
          <a:p>
            <a:pPr lvl="1"/>
            <a:r>
              <a:rPr lang="en-US" dirty="0"/>
              <a:t>DEA Form 222 is completed for all Schedule II drug transfers</a:t>
            </a:r>
          </a:p>
          <a:p>
            <a:r>
              <a:rPr lang="en-US" dirty="0"/>
              <a:t>Schedule 1 Drugs can NOT be transferred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6A92509-8256-3947-83D9-9F5F03B859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07"/>
    </mc:Choice>
    <mc:Fallback xmlns="">
      <p:transition spd="slow" advTm="37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Reporting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must be reported to the DEA (see </a:t>
            </a:r>
            <a:r>
              <a:rPr lang="en-US" dirty="0">
                <a:solidFill>
                  <a:schemeClr val="accent1"/>
                </a:solidFill>
              </a:rPr>
              <a:t>§1301.76)</a:t>
            </a:r>
            <a:r>
              <a:rPr lang="en-US" dirty="0"/>
              <a:t>:</a:t>
            </a:r>
          </a:p>
          <a:p>
            <a:r>
              <a:rPr lang="en-US" dirty="0"/>
              <a:t>Change of Schedule 1 protocol</a:t>
            </a:r>
          </a:p>
          <a:p>
            <a:r>
              <a:rPr lang="en-US" dirty="0"/>
              <a:t>Change of address</a:t>
            </a:r>
          </a:p>
          <a:p>
            <a:r>
              <a:rPr lang="en-US" dirty="0"/>
              <a:t>Change in security</a:t>
            </a:r>
          </a:p>
          <a:p>
            <a:r>
              <a:rPr lang="en-US" dirty="0"/>
              <a:t>Theft and/or loss of CS (DEA Form 106)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B6664F3-8E9B-7B41-8091-548946B3BE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23"/>
    </mc:Choice>
    <mc:Fallback xmlns="">
      <p:transition spd="slow" advTm="27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Reporting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discover the theft or significant loss of CS:</a:t>
            </a:r>
          </a:p>
          <a:p>
            <a:r>
              <a:rPr lang="en-US" dirty="0"/>
              <a:t>Notify University Police immediately </a:t>
            </a:r>
          </a:p>
          <a:p>
            <a:r>
              <a:rPr lang="en-US" dirty="0"/>
              <a:t>Notify the local Field Division Office within </a:t>
            </a:r>
            <a:r>
              <a:rPr lang="en-US" dirty="0">
                <a:solidFill>
                  <a:schemeClr val="accent1"/>
                </a:solidFill>
              </a:rPr>
              <a:t>1 business day</a:t>
            </a:r>
          </a:p>
          <a:p>
            <a:r>
              <a:rPr lang="en-US" dirty="0"/>
              <a:t>Complete DEA Form 106 (online submission)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F450561-D50C-7245-98B3-165C019BA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23"/>
    </mc:Choice>
    <mc:Fallback xmlns="">
      <p:transition spd="slow" advTm="62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Destruction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request permission from the DEA to destroy a CS, researchers would use DEA Form 41</a:t>
            </a:r>
          </a:p>
          <a:p>
            <a:r>
              <a:rPr lang="en-US" dirty="0"/>
              <a:t>This form should only be used if a CS has been lost due to accidental spilling or breaking a container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This form should NOT be used for CS disposal (see next slide)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C3A77F3-562B-4F46-BAEA-0B285886D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4"/>
    </mc:Choice>
    <mc:Fallback xmlns="">
      <p:transition spd="slow" advTm="30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Topics Covered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39A672-4DEB-4932-9CF3-0285818778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06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3BBB7FC-0B33-5E46-987D-41DEB54D7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3"/>
    </mc:Choice>
    <mc:Fallback xmlns="">
      <p:transition spd="slow" advTm="31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Disposal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968940" cy="4068989"/>
          </a:xfrm>
        </p:spPr>
        <p:txBody>
          <a:bodyPr>
            <a:normAutofit/>
          </a:bodyPr>
          <a:lstStyle/>
          <a:p>
            <a:r>
              <a:rPr lang="en-US" dirty="0"/>
              <a:t>CS that are expired, surplus, or contaminated must be disposed of via the process set forth by DEA regulations</a:t>
            </a:r>
          </a:p>
          <a:p>
            <a:r>
              <a:rPr lang="en-US" dirty="0"/>
              <a:t>Must be done through a reverse distributor (CU Anschutz) </a:t>
            </a:r>
          </a:p>
          <a:p>
            <a:r>
              <a:rPr lang="en-US" dirty="0"/>
              <a:t>At CU Boulder, handled by </a:t>
            </a:r>
            <a:r>
              <a:rPr lang="en-US" dirty="0">
                <a:solidFill>
                  <a:schemeClr val="accent1"/>
                </a:solidFill>
              </a:rPr>
              <a:t>EH&amp;S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FC6D8A8-FDD9-4B42-9AE2-522010E9F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35"/>
    </mc:Choice>
    <mc:Fallback xmlns="">
      <p:transition spd="slow" advTm="45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Modification of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Modifications to existing registrations can be made via the DEA website under the “Make Changes to my DEA Registration” option </a:t>
            </a:r>
          </a:p>
          <a:p>
            <a:r>
              <a:rPr lang="en-US" dirty="0"/>
              <a:t>In most cases, changes are reviewed within 24 hours</a:t>
            </a:r>
          </a:p>
          <a:p>
            <a:r>
              <a:rPr lang="en-US" dirty="0"/>
              <a:t>This is only possible for active registration holders prior to the opening of the registration renewal window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44FB8FE-0460-B448-89E6-BB643412C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50"/>
    </mc:Choice>
    <mc:Fallback xmlns="">
      <p:transition spd="slow" advTm="60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site&#10;&#10;Description automatically generated">
            <a:extLst>
              <a:ext uri="{FF2B5EF4-FFF2-40B4-BE49-F238E27FC236}">
                <a16:creationId xmlns:a16="http://schemas.microsoft.com/office/drawing/2014/main" id="{15C380BE-58E4-F74D-90E2-4D65C3F552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9023"/>
            <a:ext cx="9148066" cy="493995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083B0C-4AC4-DB42-80F6-852A7F927F3B}"/>
              </a:ext>
            </a:extLst>
          </p:cNvPr>
          <p:cNvCxnSpPr>
            <a:cxnSpLocks/>
          </p:cNvCxnSpPr>
          <p:nvPr/>
        </p:nvCxnSpPr>
        <p:spPr>
          <a:xfrm flipH="1" flipV="1">
            <a:off x="2687444" y="5118411"/>
            <a:ext cx="2330605" cy="780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549F1FA-F536-1644-A160-FD936C589FC9}"/>
              </a:ext>
            </a:extLst>
          </p:cNvPr>
          <p:cNvSpPr/>
          <p:nvPr/>
        </p:nvSpPr>
        <p:spPr>
          <a:xfrm>
            <a:off x="312234" y="4962293"/>
            <a:ext cx="2364059" cy="245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189BFE-A734-E342-B494-AD1A38AD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7" y="6163764"/>
            <a:ext cx="6463526" cy="426607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000" cap="none" dirty="0"/>
              <a:t>https://</a:t>
            </a:r>
            <a:r>
              <a:rPr lang="en-US" sz="2000" cap="none" dirty="0" err="1"/>
              <a:t>www.deadiversion.usdoj.gov</a:t>
            </a:r>
            <a:r>
              <a:rPr lang="en-US" sz="2000" cap="none" dirty="0"/>
              <a:t>/</a:t>
            </a:r>
            <a:r>
              <a:rPr lang="en-US" sz="2000" cap="none" dirty="0" err="1"/>
              <a:t>index.html</a:t>
            </a:r>
            <a:endParaRPr lang="en-US" sz="2000" cap="none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CDDE4EFE-8A9A-464A-AD70-68ED311F6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02"/>
    </mc:Choice>
    <mc:Fallback xmlns="">
      <p:transition spd="slow" advTm="18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B53413-BDA7-4948-8DB7-74CCBCF4F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631073"/>
              </p:ext>
            </p:extLst>
          </p:nvPr>
        </p:nvGraphicFramePr>
        <p:xfrm>
          <a:off x="137160" y="1715868"/>
          <a:ext cx="8869680" cy="406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7CC03C6-EABC-6344-B34F-E1F37240A2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6"/>
    </mc:Choice>
    <mc:Fallback xmlns="">
      <p:transition spd="slow" advTm="25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B53413-BDA7-4948-8DB7-74CCBCF4F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091235"/>
              </p:ext>
            </p:extLst>
          </p:nvPr>
        </p:nvGraphicFramePr>
        <p:xfrm>
          <a:off x="236764" y="1723348"/>
          <a:ext cx="8866414" cy="406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BE29C3-3DE6-654D-B64D-C13CEF144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0"/>
    </mc:Choice>
    <mc:Fallback xmlns="">
      <p:transition spd="slow" advTm="29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Controlled Substance: any substances that is in some manner regulated under existing federal law (abbreviated as </a:t>
            </a:r>
            <a:r>
              <a:rPr lang="en-US" dirty="0">
                <a:solidFill>
                  <a:schemeClr val="accent4"/>
                </a:solidFill>
              </a:rPr>
              <a:t>CS</a:t>
            </a:r>
            <a:r>
              <a:rPr lang="en-US" dirty="0"/>
              <a:t> throughout this presentation)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Drug Schedule: </a:t>
            </a:r>
            <a:r>
              <a:rPr lang="en-US" dirty="0"/>
              <a:t>Controlled Substances are divided into five schedules based on:</a:t>
            </a:r>
          </a:p>
          <a:p>
            <a:pPr lvl="1"/>
            <a:r>
              <a:rPr lang="en-US" dirty="0"/>
              <a:t>Whether they have a currently accepted medical use in treatment in the United States </a:t>
            </a:r>
          </a:p>
          <a:p>
            <a:pPr lvl="1"/>
            <a:r>
              <a:rPr lang="en-US" dirty="0"/>
              <a:t>Their relative abuse potential</a:t>
            </a:r>
          </a:p>
          <a:p>
            <a:pPr lvl="1"/>
            <a:r>
              <a:rPr lang="en-US" dirty="0"/>
              <a:t>The likelihood of causing dependence when abused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B18A1EE-E5CF-2F41-93EC-314C56AE4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99"/>
    </mc:Choice>
    <mc:Fallback xmlns="">
      <p:transition spd="slow" advTm="42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Registrant: any person who is registered with the DEA in accordance with the Controlled Substances Act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Authorized User: any person who is authorized by a Registrant to handle the CS under that Registrant’s DEA registration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499BE56-60CE-1D41-855F-6C935C4AB2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08"/>
    </mc:Choice>
    <mc:Fallback xmlns="">
      <p:transition spd="slow" advTm="33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Registrant Responsibilities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EC3A7B-8E70-465C-904F-3F338B7B0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461186"/>
              </p:ext>
            </p:extLst>
          </p:nvPr>
        </p:nvGraphicFramePr>
        <p:xfrm>
          <a:off x="73480" y="1583871"/>
          <a:ext cx="8939892" cy="437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674890C-8A45-0D45-919B-70BDDF070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77"/>
    </mc:Choice>
    <mc:Fallback xmlns="">
      <p:transition spd="slow" advTm="57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Record Keeping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 Overview (see </a:t>
            </a:r>
            <a:r>
              <a:rPr lang="en-US" dirty="0">
                <a:solidFill>
                  <a:schemeClr val="accent1"/>
                </a:solidFill>
              </a:rPr>
              <a:t>§1304.11</a:t>
            </a:r>
            <a:r>
              <a:rPr lang="en-US" dirty="0"/>
              <a:t>)</a:t>
            </a:r>
          </a:p>
          <a:p>
            <a:r>
              <a:rPr lang="en-US" dirty="0"/>
              <a:t>Records must be maintained in one consolidated record system</a:t>
            </a:r>
          </a:p>
          <a:p>
            <a:r>
              <a:rPr lang="en-US" dirty="0"/>
              <a:t>Can be kept as handwritten or printed form </a:t>
            </a:r>
          </a:p>
          <a:p>
            <a:r>
              <a:rPr lang="en-US" dirty="0"/>
              <a:t>Electronic format (PDF, Excel) ok as long the records are complete, accurate and easily accessible and retrievable </a:t>
            </a:r>
          </a:p>
          <a:p>
            <a:r>
              <a:rPr lang="en-US" dirty="0"/>
              <a:t>Each registered location requires a separate inventory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499E5F2-117D-604D-8C03-2B3D41474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36"/>
    </mc:Choice>
    <mc:Fallback xmlns="">
      <p:transition spd="slow" advTm="52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Record Keeping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Records that must be maintained (see </a:t>
            </a:r>
            <a:r>
              <a:rPr lang="en-US" dirty="0">
                <a:solidFill>
                  <a:schemeClr val="accent1"/>
                </a:solidFill>
              </a:rPr>
              <a:t>§1304.03</a:t>
            </a:r>
            <a:r>
              <a:rPr lang="en-US" dirty="0"/>
              <a:t>)</a:t>
            </a:r>
          </a:p>
          <a:p>
            <a:r>
              <a:rPr lang="en-US" dirty="0"/>
              <a:t>When researchers manufacture a CS, there must be a record of the quantity manufactured</a:t>
            </a:r>
          </a:p>
          <a:p>
            <a:r>
              <a:rPr lang="en-US" dirty="0"/>
              <a:t>When researchers distribute any quantity of a CS, there must be invoices or order forms to document the transfer</a:t>
            </a:r>
          </a:p>
          <a:p>
            <a:r>
              <a:rPr lang="en-US" dirty="0"/>
              <a:t>When researchers import a CS, records required of an importer must be maintained</a:t>
            </a:r>
          </a:p>
          <a:p>
            <a:r>
              <a:rPr lang="en-US" dirty="0"/>
              <a:t>No records need to be kept of CS used in chemical analysis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1F19BB5-17CA-EC41-B488-C034990A9F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59"/>
    </mc:Choice>
    <mc:Fallback xmlns="">
      <p:transition spd="slow" advTm="42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Record Keeping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Initial Inventory (see </a:t>
            </a:r>
            <a:r>
              <a:rPr lang="en-US" dirty="0">
                <a:solidFill>
                  <a:schemeClr val="accent1"/>
                </a:solidFill>
              </a:rPr>
              <a:t>§1304.11 (b)</a:t>
            </a:r>
            <a:r>
              <a:rPr lang="en-US" dirty="0"/>
              <a:t>)</a:t>
            </a:r>
          </a:p>
          <a:p>
            <a:r>
              <a:rPr lang="en-US" dirty="0"/>
              <a:t>Every Registrant must take an initial inventory of all CS on hand </a:t>
            </a:r>
          </a:p>
          <a:p>
            <a:r>
              <a:rPr lang="en-US" dirty="0"/>
              <a:t>The initial inventory should be zero (must still be documented)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/>
              <a:t>Blank Initial Inventory Forms can be downloaded from the CU Boulder Controlled Substances Website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C8EA635-5269-8648-A66F-157BCC859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03"/>
    </mc:Choice>
    <mc:Fallback xmlns="">
      <p:transition spd="slow" advTm="35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Record Keeping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Biennial Inventory (see </a:t>
            </a:r>
            <a:r>
              <a:rPr lang="en-US" dirty="0">
                <a:solidFill>
                  <a:schemeClr val="accent1"/>
                </a:solidFill>
              </a:rPr>
              <a:t>§1304.11 (c)</a:t>
            </a:r>
            <a:r>
              <a:rPr lang="en-US" dirty="0"/>
              <a:t>)</a:t>
            </a:r>
          </a:p>
          <a:p>
            <a:r>
              <a:rPr lang="en-US" dirty="0"/>
              <a:t>At least every 2 years, Registrants must take inventory of all CS on hand</a:t>
            </a:r>
          </a:p>
          <a:p>
            <a:r>
              <a:rPr lang="en-US" dirty="0"/>
              <a:t>May be taken on any date which is within two years of the previous biennial inventory date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Blank Biennial Inventory Forms can be downloaded from the CU Boulder Controlled Substances Website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16E578D-4893-3948-81EB-28F63881B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87"/>
    </mc:Choice>
    <mc:Fallback xmlns="">
      <p:transition spd="slow" advTm="34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Slides">
  <a:themeElements>
    <a:clrScheme name="CU Colors">
      <a:dk1>
        <a:sysClr val="windowText" lastClr="000000"/>
      </a:dk1>
      <a:lt1>
        <a:sysClr val="window" lastClr="FFFFFF"/>
      </a:lt1>
      <a:dk2>
        <a:srgbClr val="605A5C"/>
      </a:dk2>
      <a:lt2>
        <a:srgbClr val="A2A4A3"/>
      </a:lt2>
      <a:accent1>
        <a:srgbClr val="CFB87C"/>
      </a:accent1>
      <a:accent2>
        <a:srgbClr val="A2A4A3"/>
      </a:accent2>
      <a:accent3>
        <a:srgbClr val="605A5C"/>
      </a:accent3>
      <a:accent4>
        <a:srgbClr val="CFB87C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bSlides">
  <a:themeElements>
    <a:clrScheme name="CU Colors">
      <a:dk1>
        <a:sysClr val="windowText" lastClr="000000"/>
      </a:dk1>
      <a:lt1>
        <a:sysClr val="window" lastClr="FFFFFF"/>
      </a:lt1>
      <a:dk2>
        <a:srgbClr val="605A5C"/>
      </a:dk2>
      <a:lt2>
        <a:srgbClr val="A2A4A3"/>
      </a:lt2>
      <a:accent1>
        <a:srgbClr val="CFB87C"/>
      </a:accent1>
      <a:accent2>
        <a:srgbClr val="A2A4A3"/>
      </a:accent2>
      <a:accent3>
        <a:srgbClr val="605A5C"/>
      </a:accent3>
      <a:accent4>
        <a:srgbClr val="CFB87C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 Colors">
      <a:dk1>
        <a:sysClr val="windowText" lastClr="000000"/>
      </a:dk1>
      <a:lt1>
        <a:sysClr val="window" lastClr="FFFFFF"/>
      </a:lt1>
      <a:dk2>
        <a:srgbClr val="605A5C"/>
      </a:dk2>
      <a:lt2>
        <a:srgbClr val="A2A4A3"/>
      </a:lt2>
      <a:accent1>
        <a:srgbClr val="CFB87C"/>
      </a:accent1>
      <a:accent2>
        <a:srgbClr val="A2A4A3"/>
      </a:accent2>
      <a:accent3>
        <a:srgbClr val="605A5C"/>
      </a:accent3>
      <a:accent4>
        <a:srgbClr val="CFB87C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20733</TotalTime>
  <Words>1200</Words>
  <Application>Microsoft Office PowerPoint</Application>
  <PresentationFormat>On-screen Show (4:3)</PresentationFormat>
  <Paragraphs>188</Paragraphs>
  <Slides>24</Slides>
  <Notes>24</Notes>
  <HiddenSlides>0</HiddenSlides>
  <MMClips>24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TitleSlides</vt:lpstr>
      <vt:lpstr>SubSlides</vt:lpstr>
      <vt:lpstr>Controlled Substance Overview for Researchers </vt:lpstr>
      <vt:lpstr>Topics Covered</vt:lpstr>
      <vt:lpstr>Definitions</vt:lpstr>
      <vt:lpstr>Definitions</vt:lpstr>
      <vt:lpstr>Registrant Responsibilities</vt:lpstr>
      <vt:lpstr>Record Keeping </vt:lpstr>
      <vt:lpstr>Record Keeping </vt:lpstr>
      <vt:lpstr>Record Keeping </vt:lpstr>
      <vt:lpstr>Record Keeping </vt:lpstr>
      <vt:lpstr>Record Keeping </vt:lpstr>
      <vt:lpstr>Record Keeping </vt:lpstr>
      <vt:lpstr>Record Keeping </vt:lpstr>
      <vt:lpstr>PowerPoint Presentation</vt:lpstr>
      <vt:lpstr>Security Requirements</vt:lpstr>
      <vt:lpstr>Security Requirements</vt:lpstr>
      <vt:lpstr>Transferring </vt:lpstr>
      <vt:lpstr>Reporting Requirements</vt:lpstr>
      <vt:lpstr>Reporting Requirements</vt:lpstr>
      <vt:lpstr>Destruction</vt:lpstr>
      <vt:lpstr>Disposal</vt:lpstr>
      <vt:lpstr>Modification of registration</vt:lpstr>
      <vt:lpstr>https://www.deadiversion.usdoj.gov/index.html</vt:lpstr>
      <vt:lpstr>Contact Information</vt:lpstr>
      <vt:lpstr>Contact Information</vt:lpstr>
    </vt:vector>
  </TitlesOfParts>
  <Manager/>
  <Company>ucb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Isabel Weber</dc:creator>
  <cp:keywords/>
  <dc:description/>
  <cp:lastModifiedBy>Thomas Heddleston</cp:lastModifiedBy>
  <cp:revision>68</cp:revision>
  <dcterms:created xsi:type="dcterms:W3CDTF">2014-12-17T22:36:00Z</dcterms:created>
  <dcterms:modified xsi:type="dcterms:W3CDTF">2022-07-29T03:38:10Z</dcterms:modified>
  <cp:category/>
</cp:coreProperties>
</file>